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71" r:id="rId3"/>
    <p:sldId id="272" r:id="rId4"/>
    <p:sldId id="265" r:id="rId5"/>
    <p:sldId id="266" r:id="rId6"/>
    <p:sldId id="273" r:id="rId7"/>
    <p:sldId id="267" r:id="rId8"/>
    <p:sldId id="269" r:id="rId9"/>
    <p:sldId id="270" r:id="rId10"/>
    <p:sldId id="268" r:id="rId11"/>
  </p:sldIdLst>
  <p:sldSz cx="6502400" cy="4876800"/>
  <p:notesSz cx="6858000" cy="9144000"/>
  <p:defaultTextStyle>
    <a:defPPr>
      <a:defRPr lang="en-US"/>
    </a:defPPr>
    <a:lvl1pPr marL="0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6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1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58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5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BFFFF"/>
    <a:srgbClr val="EAEAEA"/>
    <a:srgbClr val="353C6C"/>
    <a:srgbClr val="52B7D9"/>
    <a:srgbClr val="F9F3FD"/>
    <a:srgbClr val="211F20"/>
    <a:srgbClr val="2C86CF"/>
    <a:srgbClr val="13CF25"/>
    <a:srgbClr val="2F7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8" autoAdjust="0"/>
    <p:restoredTop sz="94660"/>
  </p:normalViewPr>
  <p:slideViewPr>
    <p:cSldViewPr snapToGrid="0" showGuides="1">
      <p:cViewPr varScale="1">
        <p:scale>
          <a:sx n="170" d="100"/>
          <a:sy n="170" d="100"/>
        </p:scale>
        <p:origin x="450" y="120"/>
      </p:cViewPr>
      <p:guideLst>
        <p:guide orient="horz" pos="1536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99C1-F36A-4AEB-8CC1-B7C7DB83E8E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57CF-45FA-4677-BB6C-851FC7E6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798126"/>
            <a:ext cx="552704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561450"/>
            <a:ext cx="48768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1" indent="0" algn="ctr">
              <a:buNone/>
              <a:defRPr sz="1422"/>
            </a:lvl2pPr>
            <a:lvl3pPr marL="650222" indent="0" algn="ctr">
              <a:buNone/>
              <a:defRPr sz="1280"/>
            </a:lvl3pPr>
            <a:lvl4pPr marL="975333" indent="0" algn="ctr">
              <a:buNone/>
              <a:defRPr sz="1138"/>
            </a:lvl4pPr>
            <a:lvl5pPr marL="1300445" indent="0" algn="ctr">
              <a:buNone/>
              <a:defRPr sz="1138"/>
            </a:lvl5pPr>
            <a:lvl6pPr marL="1625556" indent="0" algn="ctr">
              <a:buNone/>
              <a:defRPr sz="1138"/>
            </a:lvl6pPr>
            <a:lvl7pPr marL="1950667" indent="0" algn="ctr">
              <a:buNone/>
              <a:defRPr sz="1138"/>
            </a:lvl7pPr>
            <a:lvl8pPr marL="2275777" indent="0" algn="ctr">
              <a:buNone/>
              <a:defRPr sz="1138"/>
            </a:lvl8pPr>
            <a:lvl9pPr marL="2600887" indent="0" algn="ctr">
              <a:buNone/>
              <a:defRPr sz="11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3280" y="259645"/>
            <a:ext cx="1402080" cy="4132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259645"/>
            <a:ext cx="4124960" cy="413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6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4" y="1215816"/>
            <a:ext cx="560832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654" y="3263619"/>
            <a:ext cx="560832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/>
                </a:solidFill>
              </a:defRPr>
            </a:lvl1pPr>
            <a:lvl2pPr marL="32511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2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3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5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6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77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88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1298223"/>
            <a:ext cx="276352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298223"/>
            <a:ext cx="276352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7" y="259646"/>
            <a:ext cx="5608320" cy="942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887" y="1195495"/>
            <a:ext cx="275082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1" indent="0">
              <a:buNone/>
              <a:defRPr sz="1422" b="1"/>
            </a:lvl2pPr>
            <a:lvl3pPr marL="650222" indent="0">
              <a:buNone/>
              <a:defRPr sz="1280" b="1"/>
            </a:lvl3pPr>
            <a:lvl4pPr marL="975333" indent="0">
              <a:buNone/>
              <a:defRPr sz="1138" b="1"/>
            </a:lvl4pPr>
            <a:lvl5pPr marL="1300445" indent="0">
              <a:buNone/>
              <a:defRPr sz="1138" b="1"/>
            </a:lvl5pPr>
            <a:lvl6pPr marL="1625556" indent="0">
              <a:buNone/>
              <a:defRPr sz="1138" b="1"/>
            </a:lvl6pPr>
            <a:lvl7pPr marL="1950667" indent="0">
              <a:buNone/>
              <a:defRPr sz="1138" b="1"/>
            </a:lvl7pPr>
            <a:lvl8pPr marL="2275777" indent="0">
              <a:buNone/>
              <a:defRPr sz="1138" b="1"/>
            </a:lvl8pPr>
            <a:lvl9pPr marL="2600887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887" y="1781388"/>
            <a:ext cx="2750820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1195495"/>
            <a:ext cx="2764367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1" indent="0">
              <a:buNone/>
              <a:defRPr sz="1422" b="1"/>
            </a:lvl2pPr>
            <a:lvl3pPr marL="650222" indent="0">
              <a:buNone/>
              <a:defRPr sz="1280" b="1"/>
            </a:lvl3pPr>
            <a:lvl4pPr marL="975333" indent="0">
              <a:buNone/>
              <a:defRPr sz="1138" b="1"/>
            </a:lvl4pPr>
            <a:lvl5pPr marL="1300445" indent="0">
              <a:buNone/>
              <a:defRPr sz="1138" b="1"/>
            </a:lvl5pPr>
            <a:lvl6pPr marL="1625556" indent="0">
              <a:buNone/>
              <a:defRPr sz="1138" b="1"/>
            </a:lvl6pPr>
            <a:lvl7pPr marL="1950667" indent="0">
              <a:buNone/>
              <a:defRPr sz="1138" b="1"/>
            </a:lvl7pPr>
            <a:lvl8pPr marL="2275777" indent="0">
              <a:buNone/>
              <a:defRPr sz="1138" b="1"/>
            </a:lvl8pPr>
            <a:lvl9pPr marL="2600887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781388"/>
            <a:ext cx="2764367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8" y="325120"/>
            <a:ext cx="2097193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367" y="702170"/>
            <a:ext cx="329184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88" y="1463041"/>
            <a:ext cx="2097193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1" indent="0">
              <a:buNone/>
              <a:defRPr sz="996"/>
            </a:lvl2pPr>
            <a:lvl3pPr marL="650222" indent="0">
              <a:buNone/>
              <a:defRPr sz="853"/>
            </a:lvl3pPr>
            <a:lvl4pPr marL="975333" indent="0">
              <a:buNone/>
              <a:defRPr sz="711"/>
            </a:lvl4pPr>
            <a:lvl5pPr marL="1300445" indent="0">
              <a:buNone/>
              <a:defRPr sz="711"/>
            </a:lvl5pPr>
            <a:lvl6pPr marL="1625556" indent="0">
              <a:buNone/>
              <a:defRPr sz="711"/>
            </a:lvl6pPr>
            <a:lvl7pPr marL="1950667" indent="0">
              <a:buNone/>
              <a:defRPr sz="711"/>
            </a:lvl7pPr>
            <a:lvl8pPr marL="2275777" indent="0">
              <a:buNone/>
              <a:defRPr sz="711"/>
            </a:lvl8pPr>
            <a:lvl9pPr marL="2600887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8" y="325120"/>
            <a:ext cx="2097193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4367" y="702170"/>
            <a:ext cx="329184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1" indent="0">
              <a:buNone/>
              <a:defRPr sz="1991"/>
            </a:lvl2pPr>
            <a:lvl3pPr marL="650222" indent="0">
              <a:buNone/>
              <a:defRPr sz="1707"/>
            </a:lvl3pPr>
            <a:lvl4pPr marL="975333" indent="0">
              <a:buNone/>
              <a:defRPr sz="1422"/>
            </a:lvl4pPr>
            <a:lvl5pPr marL="1300445" indent="0">
              <a:buNone/>
              <a:defRPr sz="1422"/>
            </a:lvl5pPr>
            <a:lvl6pPr marL="1625556" indent="0">
              <a:buNone/>
              <a:defRPr sz="1422"/>
            </a:lvl6pPr>
            <a:lvl7pPr marL="1950667" indent="0">
              <a:buNone/>
              <a:defRPr sz="1422"/>
            </a:lvl7pPr>
            <a:lvl8pPr marL="2275777" indent="0">
              <a:buNone/>
              <a:defRPr sz="1422"/>
            </a:lvl8pPr>
            <a:lvl9pPr marL="2600887" indent="0">
              <a:buNone/>
              <a:defRPr sz="14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88" y="1463041"/>
            <a:ext cx="2097193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1" indent="0">
              <a:buNone/>
              <a:defRPr sz="996"/>
            </a:lvl2pPr>
            <a:lvl3pPr marL="650222" indent="0">
              <a:buNone/>
              <a:defRPr sz="853"/>
            </a:lvl3pPr>
            <a:lvl4pPr marL="975333" indent="0">
              <a:buNone/>
              <a:defRPr sz="711"/>
            </a:lvl4pPr>
            <a:lvl5pPr marL="1300445" indent="0">
              <a:buNone/>
              <a:defRPr sz="711"/>
            </a:lvl5pPr>
            <a:lvl6pPr marL="1625556" indent="0">
              <a:buNone/>
              <a:defRPr sz="711"/>
            </a:lvl6pPr>
            <a:lvl7pPr marL="1950667" indent="0">
              <a:buNone/>
              <a:defRPr sz="711"/>
            </a:lvl7pPr>
            <a:lvl8pPr marL="2275777" indent="0">
              <a:buNone/>
              <a:defRPr sz="711"/>
            </a:lvl8pPr>
            <a:lvl9pPr marL="2600887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1" y="259646"/>
            <a:ext cx="560832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1" y="1298223"/>
            <a:ext cx="560832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520072"/>
            <a:ext cx="14630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8844-4E9F-45BA-B088-B933B756A4F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921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2320" y="4520072"/>
            <a:ext cx="14630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0222" rtl="0" eaLnBrk="1" latinLnBrk="0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5" indent="-162555" algn="l" defTabSz="650222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66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77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888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99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10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21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33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44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1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22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33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45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56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6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77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88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uth_EDunn" TargetMode="External"/><Relationship Id="rId7" Type="http://schemas.openxmlformats.org/officeDocument/2006/relationships/image" Target="../media/image25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ikemorrison" TargetMode="External"/><Relationship Id="rId5" Type="http://schemas.openxmlformats.org/officeDocument/2006/relationships/image" Target="../media/image24.gif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4.gif"/><Relationship Id="rId7" Type="http://schemas.openxmlformats.org/officeDocument/2006/relationships/image" Target="../media/image16.png"/><Relationship Id="rId12" Type="http://schemas.openxmlformats.org/officeDocument/2006/relationships/image" Target="../media/image21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20.gif"/><Relationship Id="rId5" Type="http://schemas.openxmlformats.org/officeDocument/2006/relationships/image" Target="../media/image15.gif"/><Relationship Id="rId10" Type="http://schemas.openxmlformats.org/officeDocument/2006/relationships/image" Target="../media/image19.gif"/><Relationship Id="rId4" Type="http://schemas.openxmlformats.org/officeDocument/2006/relationships/image" Target="../media/image7.gif"/><Relationship Id="rId9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DEECA-2D3D-478D-80E1-5D33457468CA}"/>
              </a:ext>
            </a:extLst>
          </p:cNvPr>
          <p:cNvSpPr/>
          <p:nvPr/>
        </p:nvSpPr>
        <p:spPr>
          <a:xfrm>
            <a:off x="2" y="-1"/>
            <a:ext cx="6502398" cy="4876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" name="sci" descr="A picture containing shirt&#10;&#10;Description automatically generated">
            <a:extLst>
              <a:ext uri="{FF2B5EF4-FFF2-40B4-BE49-F238E27FC236}">
                <a16:creationId xmlns:a16="http://schemas.microsoft.com/office/drawing/2014/main" id="{C420452E-E1E8-4892-9194-B77463B9A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666" y="2438399"/>
            <a:ext cx="1669449" cy="33677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0514180-6EA9-49E4-8502-E926A49D6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8416" y="2103708"/>
            <a:ext cx="677475" cy="67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7EC0F-2B9F-4836-B840-915561AAD459}"/>
              </a:ext>
            </a:extLst>
          </p:cNvPr>
          <p:cNvSpPr txBox="1"/>
          <p:nvPr/>
        </p:nvSpPr>
        <p:spPr>
          <a:xfrm>
            <a:off x="1199066" y="388078"/>
            <a:ext cx="510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Teach people your main takeaway on the first slide.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D4C33-36F8-47D5-885D-EF46BD40C5E4}"/>
              </a:ext>
            </a:extLst>
          </p:cNvPr>
          <p:cNvSpPr txBox="1"/>
          <p:nvPr/>
        </p:nvSpPr>
        <p:spPr>
          <a:xfrm>
            <a:off x="1235873" y="3978713"/>
            <a:ext cx="510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Include your own imagery too.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AB48AFD-94D9-4331-8B34-1468CA43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926" y="2438501"/>
            <a:ext cx="753947" cy="7539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FD292D9-882A-4FF5-8269-878DE361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09" y="1822450"/>
            <a:ext cx="628948" cy="6289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6958FF-61D2-43D0-984A-2EEFAF718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690" y="2210022"/>
            <a:ext cx="482751" cy="48275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41D683-A416-41F8-B63B-636D0BEA68B7}"/>
              </a:ext>
            </a:extLst>
          </p:cNvPr>
          <p:cNvCxnSpPr>
            <a:cxnSpLocks/>
          </p:cNvCxnSpPr>
          <p:nvPr/>
        </p:nvCxnSpPr>
        <p:spPr>
          <a:xfrm flipH="1">
            <a:off x="774700" y="4203700"/>
            <a:ext cx="51197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CAFA97-DB4D-41FB-83F3-58CCD626C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4440378"/>
            <a:ext cx="386703" cy="3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29D5-1BD1-46E0-B6A9-F15930525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041" y="259646"/>
            <a:ext cx="5608320" cy="942623"/>
          </a:xfrm>
        </p:spPr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 (play this slide)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05C5367-DD8D-4E03-83A6-FBB90201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3" y="1202269"/>
            <a:ext cx="2391261" cy="179344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AC4C4-73DF-43A9-BACE-5B5CB807BF95}"/>
              </a:ext>
            </a:extLst>
          </p:cNvPr>
          <p:cNvSpPr txBox="1"/>
          <p:nvPr/>
        </p:nvSpPr>
        <p:spPr>
          <a:xfrm>
            <a:off x="808826" y="3141497"/>
            <a:ext cx="181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Donated by </a:t>
            </a:r>
            <a:r>
              <a:rPr lang="en-US" sz="1200" dirty="0">
                <a:hlinkClick r:id="rId3"/>
              </a:rPr>
              <a:t>Ruth Dunn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CA5BF-884C-41A2-B1BD-B879B3E4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1" y="3135887"/>
            <a:ext cx="265675" cy="265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BBDEBB8F-28A3-4B30-BE29-4D0D6BFC7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65" y="1197420"/>
            <a:ext cx="2391261" cy="179344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4D7EC7-0E6B-4C74-9635-A84F3EF818A8}"/>
              </a:ext>
            </a:extLst>
          </p:cNvPr>
          <p:cNvSpPr txBox="1"/>
          <p:nvPr/>
        </p:nvSpPr>
        <p:spPr>
          <a:xfrm>
            <a:off x="3635069" y="3124563"/>
            <a:ext cx="1946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Donated by </a:t>
            </a:r>
            <a:r>
              <a:rPr lang="en-US" sz="1200" dirty="0">
                <a:hlinkClick r:id="rId6"/>
              </a:rPr>
              <a:t>Mike Morrison</a:t>
            </a:r>
            <a:endParaRPr 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441371-6EE6-4679-BCC7-31DD4781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65" y="3124563"/>
            <a:ext cx="265675" cy="265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22C7B96-16FE-49F9-8262-E5FCEBC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56"/>
          <a:stretch/>
        </p:blipFill>
        <p:spPr>
          <a:xfrm>
            <a:off x="141384" y="904090"/>
            <a:ext cx="6310917" cy="2137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76201-50C0-4406-93C2-C3BB5B7F8591}"/>
              </a:ext>
            </a:extLst>
          </p:cNvPr>
          <p:cNvSpPr txBox="1"/>
          <p:nvPr/>
        </p:nvSpPr>
        <p:spPr>
          <a:xfrm>
            <a:off x="184149" y="3204360"/>
            <a:ext cx="626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Now add a key figure and explain what it shows.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310E05-6104-43AD-8D26-6593593CB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50" y="45275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22C7B96-16FE-49F9-8262-E5FCEBC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56"/>
          <a:stretch/>
        </p:blipFill>
        <p:spPr>
          <a:xfrm>
            <a:off x="141384" y="904090"/>
            <a:ext cx="6310917" cy="2137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8AB6F-907D-4AB1-A0DB-695D5E14546E}"/>
              </a:ext>
            </a:extLst>
          </p:cNvPr>
          <p:cNvSpPr txBox="1"/>
          <p:nvPr/>
        </p:nvSpPr>
        <p:spPr>
          <a:xfrm>
            <a:off x="184149" y="3204360"/>
            <a:ext cx="626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(Give them a couple slides to process figures)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9DA3C1-2DCA-4609-8980-3634631D8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50" y="45275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11F20"/>
            </a:gs>
            <a:gs pos="0">
              <a:schemeClr val="tx1">
                <a:lumMod val="85000"/>
                <a:lumOff val="15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20DABB-5048-4E3B-BFF0-CBAFE55FB5F7}"/>
              </a:ext>
            </a:extLst>
          </p:cNvPr>
          <p:cNvSpPr txBox="1"/>
          <p:nvPr/>
        </p:nvSpPr>
        <p:spPr>
          <a:xfrm>
            <a:off x="694857" y="1477118"/>
            <a:ext cx="5112689" cy="913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67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Who cares? Explain why your finding matters.</a:t>
            </a:r>
            <a:endParaRPr lang="en-US" sz="2667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0A8E0D-5975-4720-8C32-9B214C39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05" y="4421323"/>
            <a:ext cx="386703" cy="3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CAC0E-0ECB-4887-9EA4-ADC2414F43FB}"/>
              </a:ext>
            </a:extLst>
          </p:cNvPr>
          <p:cNvSpPr txBox="1"/>
          <p:nvPr/>
        </p:nvSpPr>
        <p:spPr>
          <a:xfrm>
            <a:off x="590517" y="395268"/>
            <a:ext cx="599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Teach your methods in steps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8FDA3-19F7-445C-94F1-EB7687326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06" r="63180"/>
          <a:stretch/>
        </p:blipFill>
        <p:spPr>
          <a:xfrm>
            <a:off x="420604" y="1957827"/>
            <a:ext cx="3428487" cy="1743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58F2AF-0B4B-401E-AB00-31B5BAD25420}"/>
              </a:ext>
            </a:extLst>
          </p:cNvPr>
          <p:cNvSpPr txBox="1"/>
          <p:nvPr/>
        </p:nvSpPr>
        <p:spPr>
          <a:xfrm>
            <a:off x="420604" y="1695705"/>
            <a:ext cx="223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53C6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Bacterial Sample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3252B1-405B-4B2A-B496-ECB941020628}"/>
              </a:ext>
            </a:extLst>
          </p:cNvPr>
          <p:cNvSpPr/>
          <p:nvPr/>
        </p:nvSpPr>
        <p:spPr>
          <a:xfrm>
            <a:off x="1301477" y="1351967"/>
            <a:ext cx="353419" cy="353419"/>
          </a:xfrm>
          <a:prstGeom prst="ellipse">
            <a:avLst/>
          </a:prstGeom>
          <a:solidFill>
            <a:srgbClr val="35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052DE-47FD-41E8-8FFB-DA3256CC5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50" y="45275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D8FDA3-19F7-445C-94F1-EB7687326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06" r="40987"/>
          <a:stretch/>
        </p:blipFill>
        <p:spPr>
          <a:xfrm>
            <a:off x="420604" y="1957827"/>
            <a:ext cx="5494902" cy="1743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58F2AF-0B4B-401E-AB00-31B5BAD25420}"/>
              </a:ext>
            </a:extLst>
          </p:cNvPr>
          <p:cNvSpPr txBox="1"/>
          <p:nvPr/>
        </p:nvSpPr>
        <p:spPr>
          <a:xfrm>
            <a:off x="420604" y="1695705"/>
            <a:ext cx="223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53C6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Bacterial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7872F-5D1D-481F-B388-9C63E655D94E}"/>
              </a:ext>
            </a:extLst>
          </p:cNvPr>
          <p:cNvSpPr txBox="1"/>
          <p:nvPr/>
        </p:nvSpPr>
        <p:spPr>
          <a:xfrm>
            <a:off x="3682799" y="1695705"/>
            <a:ext cx="223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53C6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Suspend Proteins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3252B1-405B-4B2A-B496-ECB941020628}"/>
              </a:ext>
            </a:extLst>
          </p:cNvPr>
          <p:cNvSpPr/>
          <p:nvPr/>
        </p:nvSpPr>
        <p:spPr>
          <a:xfrm>
            <a:off x="1301477" y="1351967"/>
            <a:ext cx="353419" cy="353419"/>
          </a:xfrm>
          <a:prstGeom prst="ellipse">
            <a:avLst/>
          </a:prstGeom>
          <a:solidFill>
            <a:srgbClr val="35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5CE82-AA4C-465E-992B-169D0BB85992}"/>
              </a:ext>
            </a:extLst>
          </p:cNvPr>
          <p:cNvSpPr/>
          <p:nvPr/>
        </p:nvSpPr>
        <p:spPr>
          <a:xfrm>
            <a:off x="4622442" y="1351967"/>
            <a:ext cx="353419" cy="353419"/>
          </a:xfrm>
          <a:prstGeom prst="ellipse">
            <a:avLst/>
          </a:prstGeom>
          <a:solidFill>
            <a:srgbClr val="35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1F553F-E591-4A5B-9588-F3A09CC0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50" y="4527550"/>
            <a:ext cx="323850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FDA1B-8335-4F51-AEAA-35A03AED3498}"/>
              </a:ext>
            </a:extLst>
          </p:cNvPr>
          <p:cNvSpPr txBox="1"/>
          <p:nvPr/>
        </p:nvSpPr>
        <p:spPr>
          <a:xfrm>
            <a:off x="590517" y="395268"/>
            <a:ext cx="599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Teach your methods in steps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84E-BB7A-4E91-950C-6E0B0C94F6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380" y="141419"/>
            <a:ext cx="6326640" cy="6284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All done? Save as an animated GIF: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0D5A2-C40F-48A3-9A58-7D6CE242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7" y="1138435"/>
            <a:ext cx="971685" cy="946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BC6D7-3147-4300-BD1F-BADE4AD0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45" r="29187"/>
          <a:stretch/>
        </p:blipFill>
        <p:spPr>
          <a:xfrm>
            <a:off x="1876444" y="1148138"/>
            <a:ext cx="1414134" cy="1305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1C79-496C-4D77-9A85-275243AC50D5}"/>
              </a:ext>
            </a:extLst>
          </p:cNvPr>
          <p:cNvSpPr txBox="1"/>
          <p:nvPr/>
        </p:nvSpPr>
        <p:spPr>
          <a:xfrm>
            <a:off x="504921" y="2483872"/>
            <a:ext cx="86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51EC-C15E-415B-86AC-DB359ED018DE}"/>
              </a:ext>
            </a:extLst>
          </p:cNvPr>
          <p:cNvSpPr txBox="1"/>
          <p:nvPr/>
        </p:nvSpPr>
        <p:spPr>
          <a:xfrm>
            <a:off x="1780121" y="2478308"/>
            <a:ext cx="9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 Export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5E931-4AA4-4F53-8F17-41183D2CE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07" y="3129472"/>
            <a:ext cx="1320941" cy="1305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B5F89-985F-4D4C-B932-8FD9E264A4BE}"/>
              </a:ext>
            </a:extLst>
          </p:cNvPr>
          <p:cNvSpPr txBox="1"/>
          <p:nvPr/>
        </p:nvSpPr>
        <p:spPr>
          <a:xfrm>
            <a:off x="488567" y="4453455"/>
            <a:ext cx="188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3. Create Animated GIF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640F7-19A6-4801-97AE-A8B42DF2E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687" y="3129472"/>
            <a:ext cx="1868802" cy="13056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EBB5E-B784-4F16-B25A-BD6602AEBB62}"/>
              </a:ext>
            </a:extLst>
          </p:cNvPr>
          <p:cNvCxnSpPr>
            <a:cxnSpLocks/>
          </p:cNvCxnSpPr>
          <p:nvPr/>
        </p:nvCxnSpPr>
        <p:spPr>
          <a:xfrm>
            <a:off x="811554" y="1411363"/>
            <a:ext cx="1207980" cy="802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27D3A4-7505-4B8A-B210-36FA7C77CB52}"/>
              </a:ext>
            </a:extLst>
          </p:cNvPr>
          <p:cNvSpPr/>
          <p:nvPr/>
        </p:nvSpPr>
        <p:spPr>
          <a:xfrm>
            <a:off x="771135" y="1370827"/>
            <a:ext cx="142730" cy="14273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B9452-0FC6-48B3-85E9-A756792B6930}"/>
              </a:ext>
            </a:extLst>
          </p:cNvPr>
          <p:cNvSpPr txBox="1"/>
          <p:nvPr/>
        </p:nvSpPr>
        <p:spPr>
          <a:xfrm>
            <a:off x="2485071" y="4444844"/>
            <a:ext cx="3332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4. Set Quality </a:t>
            </a:r>
            <a:r>
              <a:rPr lang="en-US" sz="1200" dirty="0"/>
              <a:t>to</a:t>
            </a:r>
            <a:r>
              <a:rPr lang="en-US" sz="1200" b="1" dirty="0"/>
              <a:t> Medium </a:t>
            </a:r>
            <a:r>
              <a:rPr lang="en-US" sz="1200" dirty="0"/>
              <a:t>and</a:t>
            </a:r>
            <a:r>
              <a:rPr lang="en-US" sz="1200" b="1" dirty="0"/>
              <a:t> Seconds </a:t>
            </a:r>
            <a:r>
              <a:rPr lang="en-US" sz="1200" dirty="0"/>
              <a:t>to</a:t>
            </a:r>
            <a:r>
              <a:rPr lang="en-US" sz="1200" b="1" dirty="0"/>
              <a:t> ~4-5</a:t>
            </a:r>
          </a:p>
        </p:txBody>
      </p:sp>
    </p:spTree>
    <p:extLst>
      <p:ext uri="{BB962C8B-B14F-4D97-AF65-F5344CB8AC3E}">
        <p14:creationId xmlns:p14="http://schemas.microsoft.com/office/powerpoint/2010/main" val="273495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B4630-B62D-4F4E-828C-EB281AD2B3BE}"/>
              </a:ext>
            </a:extLst>
          </p:cNvPr>
          <p:cNvSpPr txBox="1"/>
          <p:nvPr/>
        </p:nvSpPr>
        <p:spPr>
          <a:xfrm>
            <a:off x="964888" y="2386307"/>
            <a:ext cx="5497620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Extras.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Delete these slides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when you’re ready to save.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6A3728-9085-4555-9FB7-7BFC36D53630}"/>
              </a:ext>
            </a:extLst>
          </p:cNvPr>
          <p:cNvSpPr/>
          <p:nvPr/>
        </p:nvSpPr>
        <p:spPr>
          <a:xfrm>
            <a:off x="230314" y="2580495"/>
            <a:ext cx="487742" cy="66428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6BC279-1423-410A-AAEB-A913E38160CB}"/>
              </a:ext>
            </a:extLst>
          </p:cNvPr>
          <p:cNvCxnSpPr>
            <a:cxnSpLocks/>
          </p:cNvCxnSpPr>
          <p:nvPr/>
        </p:nvCxnSpPr>
        <p:spPr>
          <a:xfrm>
            <a:off x="230314" y="2187829"/>
            <a:ext cx="60417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4558F331-F78E-4E96-9575-113F131B80CA}"/>
              </a:ext>
            </a:extLst>
          </p:cNvPr>
          <p:cNvSpPr/>
          <p:nvPr/>
        </p:nvSpPr>
        <p:spPr>
          <a:xfrm>
            <a:off x="4985781" y="-1146849"/>
            <a:ext cx="3355937" cy="3355894"/>
          </a:xfrm>
          <a:custGeom>
            <a:avLst/>
            <a:gdLst>
              <a:gd name="connsiteX0" fmla="*/ 556541 w 1723864"/>
              <a:gd name="connsiteY0" fmla="*/ 575847 h 1723842"/>
              <a:gd name="connsiteX1" fmla="*/ 751117 w 1723864"/>
              <a:gd name="connsiteY1" fmla="*/ 741453 h 1723842"/>
              <a:gd name="connsiteX2" fmla="*/ 722808 w 1723864"/>
              <a:gd name="connsiteY2" fmla="*/ 775376 h 1723842"/>
              <a:gd name="connsiteX3" fmla="*/ 527880 w 1723864"/>
              <a:gd name="connsiteY3" fmla="*/ 609483 h 1723842"/>
              <a:gd name="connsiteX4" fmla="*/ 556541 w 1723864"/>
              <a:gd name="connsiteY4" fmla="*/ 575847 h 1723842"/>
              <a:gd name="connsiteX5" fmla="*/ 1218922 w 1723864"/>
              <a:gd name="connsiteY5" fmla="*/ 445000 h 1723842"/>
              <a:gd name="connsiteX6" fmla="*/ 1183789 w 1723864"/>
              <a:gd name="connsiteY6" fmla="*/ 418209 h 1723842"/>
              <a:gd name="connsiteX7" fmla="*/ 949985 w 1723864"/>
              <a:gd name="connsiteY7" fmla="*/ 724701 h 1723842"/>
              <a:gd name="connsiteX8" fmla="*/ 983512 w 1723864"/>
              <a:gd name="connsiteY8" fmla="*/ 753582 h 1723842"/>
              <a:gd name="connsiteX9" fmla="*/ 1218922 w 1723864"/>
              <a:gd name="connsiteY9" fmla="*/ 445000 h 1723842"/>
              <a:gd name="connsiteX10" fmla="*/ 857662 w 1723864"/>
              <a:gd name="connsiteY10" fmla="*/ 1378805 h 1723842"/>
              <a:gd name="connsiteX11" fmla="*/ 1373214 w 1723864"/>
              <a:gd name="connsiteY11" fmla="*/ 863253 h 1723842"/>
              <a:gd name="connsiteX12" fmla="*/ 1224360 w 1723864"/>
              <a:gd name="connsiteY12" fmla="*/ 501090 h 1723842"/>
              <a:gd name="connsiteX13" fmla="*/ 1006428 w 1723864"/>
              <a:gd name="connsiteY13" fmla="*/ 786779 h 1723842"/>
              <a:gd name="connsiteX14" fmla="*/ 1024875 w 1723864"/>
              <a:gd name="connsiteY14" fmla="*/ 861954 h 1723842"/>
              <a:gd name="connsiteX15" fmla="*/ 861360 w 1723864"/>
              <a:gd name="connsiteY15" fmla="*/ 1025491 h 1723842"/>
              <a:gd name="connsiteX16" fmla="*/ 697779 w 1723864"/>
              <a:gd name="connsiteY16" fmla="*/ 861954 h 1723842"/>
              <a:gd name="connsiteX17" fmla="*/ 705902 w 1723864"/>
              <a:gd name="connsiteY17" fmla="*/ 811323 h 1723842"/>
              <a:gd name="connsiteX18" fmla="*/ 473881 w 1723864"/>
              <a:gd name="connsiteY18" fmla="*/ 613842 h 1723842"/>
              <a:gd name="connsiteX19" fmla="*/ 514584 w 1723864"/>
              <a:gd name="connsiteY19" fmla="*/ 566029 h 1723842"/>
              <a:gd name="connsiteX20" fmla="*/ 468003 w 1723864"/>
              <a:gd name="connsiteY20" fmla="*/ 525678 h 1723842"/>
              <a:gd name="connsiteX21" fmla="*/ 342131 w 1723864"/>
              <a:gd name="connsiteY21" fmla="*/ 863253 h 1723842"/>
              <a:gd name="connsiteX22" fmla="*/ 857662 w 1723864"/>
              <a:gd name="connsiteY22" fmla="*/ 1378805 h 1723842"/>
              <a:gd name="connsiteX23" fmla="*/ 721817 w 1723864"/>
              <a:gd name="connsiteY23" fmla="*/ 861932 h 1723842"/>
              <a:gd name="connsiteX24" fmla="*/ 861360 w 1723864"/>
              <a:gd name="connsiteY24" fmla="*/ 722412 h 1723842"/>
              <a:gd name="connsiteX25" fmla="*/ 1000836 w 1723864"/>
              <a:gd name="connsiteY25" fmla="*/ 861932 h 1723842"/>
              <a:gd name="connsiteX26" fmla="*/ 861360 w 1723864"/>
              <a:gd name="connsiteY26" fmla="*/ 1001453 h 1723842"/>
              <a:gd name="connsiteX27" fmla="*/ 721817 w 1723864"/>
              <a:gd name="connsiteY27" fmla="*/ 861932 h 1723842"/>
              <a:gd name="connsiteX28" fmla="*/ 796751 w 1723864"/>
              <a:gd name="connsiteY28" fmla="*/ 861932 h 1723842"/>
              <a:gd name="connsiteX29" fmla="*/ 861360 w 1723864"/>
              <a:gd name="connsiteY29" fmla="*/ 926563 h 1723842"/>
              <a:gd name="connsiteX30" fmla="*/ 925969 w 1723864"/>
              <a:gd name="connsiteY30" fmla="*/ 861932 h 1723842"/>
              <a:gd name="connsiteX31" fmla="*/ 861360 w 1723864"/>
              <a:gd name="connsiteY31" fmla="*/ 797301 h 1723842"/>
              <a:gd name="connsiteX32" fmla="*/ 796751 w 1723864"/>
              <a:gd name="connsiteY32" fmla="*/ 861932 h 1723842"/>
              <a:gd name="connsiteX33" fmla="*/ 1723864 w 1723864"/>
              <a:gd name="connsiteY33" fmla="*/ 861932 h 1723842"/>
              <a:gd name="connsiteX34" fmla="*/ 861910 w 1723864"/>
              <a:gd name="connsiteY34" fmla="*/ 1723842 h 1723842"/>
              <a:gd name="connsiteX35" fmla="*/ 0 w 1723864"/>
              <a:gd name="connsiteY35" fmla="*/ 861932 h 1723842"/>
              <a:gd name="connsiteX36" fmla="*/ 861932 w 1723864"/>
              <a:gd name="connsiteY36" fmla="*/ 0 h 1723842"/>
              <a:gd name="connsiteX37" fmla="*/ 1723864 w 1723864"/>
              <a:gd name="connsiteY37" fmla="*/ 861932 h 1723842"/>
              <a:gd name="connsiteX38" fmla="*/ 1630065 w 1723864"/>
              <a:gd name="connsiteY38" fmla="*/ 861932 h 1723842"/>
              <a:gd name="connsiteX39" fmla="*/ 861932 w 1723864"/>
              <a:gd name="connsiteY39" fmla="*/ 93821 h 1723842"/>
              <a:gd name="connsiteX40" fmla="*/ 93865 w 1723864"/>
              <a:gd name="connsiteY40" fmla="*/ 861932 h 1723842"/>
              <a:gd name="connsiteX41" fmla="*/ 861932 w 1723864"/>
              <a:gd name="connsiteY41" fmla="*/ 1630043 h 1723842"/>
              <a:gd name="connsiteX42" fmla="*/ 1630065 w 1723864"/>
              <a:gd name="connsiteY42" fmla="*/ 861932 h 1723842"/>
              <a:gd name="connsiteX43" fmla="*/ 891804 w 1723864"/>
              <a:gd name="connsiteY43" fmla="*/ 234024 h 1723842"/>
              <a:gd name="connsiteX44" fmla="*/ 892421 w 1723864"/>
              <a:gd name="connsiteY44" fmla="*/ 234024 h 1723842"/>
              <a:gd name="connsiteX45" fmla="*/ 892421 w 1723864"/>
              <a:gd name="connsiteY45" fmla="*/ 132872 h 1723842"/>
              <a:gd name="connsiteX46" fmla="*/ 891804 w 1723864"/>
              <a:gd name="connsiteY46" fmla="*/ 132872 h 1723842"/>
              <a:gd name="connsiteX47" fmla="*/ 831444 w 1723864"/>
              <a:gd name="connsiteY47" fmla="*/ 132872 h 1723842"/>
              <a:gd name="connsiteX48" fmla="*/ 830827 w 1723864"/>
              <a:gd name="connsiteY48" fmla="*/ 132872 h 1723842"/>
              <a:gd name="connsiteX49" fmla="*/ 830827 w 1723864"/>
              <a:gd name="connsiteY49" fmla="*/ 306844 h 1723842"/>
              <a:gd name="connsiteX50" fmla="*/ 891804 w 1723864"/>
              <a:gd name="connsiteY50" fmla="*/ 306844 h 1723842"/>
              <a:gd name="connsiteX51" fmla="*/ 891804 w 1723864"/>
              <a:gd name="connsiteY51" fmla="*/ 234024 h 1723842"/>
              <a:gd name="connsiteX52" fmla="*/ 729016 w 1723864"/>
              <a:gd name="connsiteY52" fmla="*/ 246968 h 1723842"/>
              <a:gd name="connsiteX53" fmla="*/ 702864 w 1723864"/>
              <a:gd name="connsiteY53" fmla="*/ 149272 h 1723842"/>
              <a:gd name="connsiteX54" fmla="*/ 643978 w 1723864"/>
              <a:gd name="connsiteY54" fmla="*/ 165034 h 1723842"/>
              <a:gd name="connsiteX55" fmla="*/ 670130 w 1723864"/>
              <a:gd name="connsiteY55" fmla="*/ 262729 h 1723842"/>
              <a:gd name="connsiteX56" fmla="*/ 729016 w 1723864"/>
              <a:gd name="connsiteY56" fmla="*/ 246968 h 1723842"/>
              <a:gd name="connsiteX57" fmla="*/ 574548 w 1723864"/>
              <a:gd name="connsiteY57" fmla="*/ 301737 h 1723842"/>
              <a:gd name="connsiteX58" fmla="*/ 523983 w 1723864"/>
              <a:gd name="connsiteY58" fmla="*/ 214146 h 1723842"/>
              <a:gd name="connsiteX59" fmla="*/ 471173 w 1723864"/>
              <a:gd name="connsiteY59" fmla="*/ 244612 h 1723842"/>
              <a:gd name="connsiteX60" fmla="*/ 521738 w 1723864"/>
              <a:gd name="connsiteY60" fmla="*/ 332203 h 1723842"/>
              <a:gd name="connsiteX61" fmla="*/ 574548 w 1723864"/>
              <a:gd name="connsiteY61" fmla="*/ 301737 h 1723842"/>
              <a:gd name="connsiteX62" fmla="*/ 439474 w 1723864"/>
              <a:gd name="connsiteY62" fmla="*/ 394611 h 1723842"/>
              <a:gd name="connsiteX63" fmla="*/ 367975 w 1723864"/>
              <a:gd name="connsiteY63" fmla="*/ 323112 h 1723842"/>
              <a:gd name="connsiteX64" fmla="*/ 324873 w 1723864"/>
              <a:gd name="connsiteY64" fmla="*/ 366236 h 1723842"/>
              <a:gd name="connsiteX65" fmla="*/ 396372 w 1723864"/>
              <a:gd name="connsiteY65" fmla="*/ 437735 h 1723842"/>
              <a:gd name="connsiteX66" fmla="*/ 439474 w 1723864"/>
              <a:gd name="connsiteY66" fmla="*/ 394611 h 1723842"/>
              <a:gd name="connsiteX67" fmla="*/ 333084 w 1723864"/>
              <a:gd name="connsiteY67" fmla="*/ 519295 h 1723842"/>
              <a:gd name="connsiteX68" fmla="*/ 245515 w 1723864"/>
              <a:gd name="connsiteY68" fmla="*/ 468730 h 1723842"/>
              <a:gd name="connsiteX69" fmla="*/ 215048 w 1723864"/>
              <a:gd name="connsiteY69" fmla="*/ 521540 h 1723842"/>
              <a:gd name="connsiteX70" fmla="*/ 302617 w 1723864"/>
              <a:gd name="connsiteY70" fmla="*/ 572105 h 1723842"/>
              <a:gd name="connsiteX71" fmla="*/ 333084 w 1723864"/>
              <a:gd name="connsiteY71" fmla="*/ 519295 h 1723842"/>
              <a:gd name="connsiteX72" fmla="*/ 262597 w 1723864"/>
              <a:gd name="connsiteY72" fmla="*/ 667268 h 1723842"/>
              <a:gd name="connsiteX73" fmla="*/ 164902 w 1723864"/>
              <a:gd name="connsiteY73" fmla="*/ 641072 h 1723842"/>
              <a:gd name="connsiteX74" fmla="*/ 149118 w 1723864"/>
              <a:gd name="connsiteY74" fmla="*/ 699958 h 1723842"/>
              <a:gd name="connsiteX75" fmla="*/ 246813 w 1723864"/>
              <a:gd name="connsiteY75" fmla="*/ 726154 h 1723842"/>
              <a:gd name="connsiteX76" fmla="*/ 262597 w 1723864"/>
              <a:gd name="connsiteY76" fmla="*/ 667268 h 1723842"/>
              <a:gd name="connsiteX77" fmla="*/ 245735 w 1723864"/>
              <a:gd name="connsiteY77" fmla="*/ 991855 h 1723842"/>
              <a:gd name="connsiteX78" fmla="*/ 148040 w 1723864"/>
              <a:gd name="connsiteY78" fmla="*/ 1018007 h 1723842"/>
              <a:gd name="connsiteX79" fmla="*/ 163801 w 1723864"/>
              <a:gd name="connsiteY79" fmla="*/ 1076892 h 1723842"/>
              <a:gd name="connsiteX80" fmla="*/ 261496 w 1723864"/>
              <a:gd name="connsiteY80" fmla="*/ 1050740 h 1723842"/>
              <a:gd name="connsiteX81" fmla="*/ 245735 w 1723864"/>
              <a:gd name="connsiteY81" fmla="*/ 991855 h 1723842"/>
              <a:gd name="connsiteX82" fmla="*/ 300482 w 1723864"/>
              <a:gd name="connsiteY82" fmla="*/ 1146300 h 1723842"/>
              <a:gd name="connsiteX83" fmla="*/ 212869 w 1723864"/>
              <a:gd name="connsiteY83" fmla="*/ 1196843 h 1723842"/>
              <a:gd name="connsiteX84" fmla="*/ 243335 w 1723864"/>
              <a:gd name="connsiteY84" fmla="*/ 1249675 h 1723842"/>
              <a:gd name="connsiteX85" fmla="*/ 330948 w 1723864"/>
              <a:gd name="connsiteY85" fmla="*/ 1199132 h 1723842"/>
              <a:gd name="connsiteX86" fmla="*/ 300482 w 1723864"/>
              <a:gd name="connsiteY86" fmla="*/ 1146300 h 1723842"/>
              <a:gd name="connsiteX87" fmla="*/ 321857 w 1723864"/>
              <a:gd name="connsiteY87" fmla="*/ 1352852 h 1723842"/>
              <a:gd name="connsiteX88" fmla="*/ 364959 w 1723864"/>
              <a:gd name="connsiteY88" fmla="*/ 1395998 h 1723842"/>
              <a:gd name="connsiteX89" fmla="*/ 436524 w 1723864"/>
              <a:gd name="connsiteY89" fmla="*/ 1324520 h 1723842"/>
              <a:gd name="connsiteX90" fmla="*/ 393422 w 1723864"/>
              <a:gd name="connsiteY90" fmla="*/ 1281374 h 1723842"/>
              <a:gd name="connsiteX91" fmla="*/ 321857 w 1723864"/>
              <a:gd name="connsiteY91" fmla="*/ 1352852 h 1723842"/>
              <a:gd name="connsiteX92" fmla="*/ 467475 w 1723864"/>
              <a:gd name="connsiteY92" fmla="*/ 1475356 h 1723842"/>
              <a:gd name="connsiteX93" fmla="*/ 520241 w 1723864"/>
              <a:gd name="connsiteY93" fmla="*/ 1505866 h 1723842"/>
              <a:gd name="connsiteX94" fmla="*/ 570872 w 1723864"/>
              <a:gd name="connsiteY94" fmla="*/ 1418297 h 1723842"/>
              <a:gd name="connsiteX95" fmla="*/ 518106 w 1723864"/>
              <a:gd name="connsiteY95" fmla="*/ 1387787 h 1723842"/>
              <a:gd name="connsiteX96" fmla="*/ 467475 w 1723864"/>
              <a:gd name="connsiteY96" fmla="*/ 1475356 h 1723842"/>
              <a:gd name="connsiteX97" fmla="*/ 639818 w 1723864"/>
              <a:gd name="connsiteY97" fmla="*/ 1555925 h 1723842"/>
              <a:gd name="connsiteX98" fmla="*/ 698703 w 1723864"/>
              <a:gd name="connsiteY98" fmla="*/ 1571752 h 1723842"/>
              <a:gd name="connsiteX99" fmla="*/ 724943 w 1723864"/>
              <a:gd name="connsiteY99" fmla="*/ 1474057 h 1723842"/>
              <a:gd name="connsiteX100" fmla="*/ 666057 w 1723864"/>
              <a:gd name="connsiteY100" fmla="*/ 1458229 h 1723842"/>
              <a:gd name="connsiteX101" fmla="*/ 639818 w 1723864"/>
              <a:gd name="connsiteY101" fmla="*/ 1555925 h 1723842"/>
              <a:gd name="connsiteX102" fmla="*/ 990622 w 1723864"/>
              <a:gd name="connsiteY102" fmla="*/ 1475091 h 1723842"/>
              <a:gd name="connsiteX103" fmla="*/ 1016752 w 1723864"/>
              <a:gd name="connsiteY103" fmla="*/ 1572897 h 1723842"/>
              <a:gd name="connsiteX104" fmla="*/ 1075660 w 1723864"/>
              <a:gd name="connsiteY104" fmla="*/ 1557157 h 1723842"/>
              <a:gd name="connsiteX105" fmla="*/ 1049530 w 1723864"/>
              <a:gd name="connsiteY105" fmla="*/ 1459352 h 1723842"/>
              <a:gd name="connsiteX106" fmla="*/ 990622 w 1723864"/>
              <a:gd name="connsiteY106" fmla="*/ 1475091 h 1723842"/>
              <a:gd name="connsiteX107" fmla="*/ 1145112 w 1723864"/>
              <a:gd name="connsiteY107" fmla="*/ 1420322 h 1723842"/>
              <a:gd name="connsiteX108" fmla="*/ 1195676 w 1723864"/>
              <a:gd name="connsiteY108" fmla="*/ 1508023 h 1723842"/>
              <a:gd name="connsiteX109" fmla="*/ 1248508 w 1723864"/>
              <a:gd name="connsiteY109" fmla="*/ 1477579 h 1723842"/>
              <a:gd name="connsiteX110" fmla="*/ 1197944 w 1723864"/>
              <a:gd name="connsiteY110" fmla="*/ 1389878 h 1723842"/>
              <a:gd name="connsiteX111" fmla="*/ 1145112 w 1723864"/>
              <a:gd name="connsiteY111" fmla="*/ 1420322 h 1723842"/>
              <a:gd name="connsiteX112" fmla="*/ 1280141 w 1723864"/>
              <a:gd name="connsiteY112" fmla="*/ 1327426 h 1723842"/>
              <a:gd name="connsiteX113" fmla="*/ 1351641 w 1723864"/>
              <a:gd name="connsiteY113" fmla="*/ 1399058 h 1723842"/>
              <a:gd name="connsiteX114" fmla="*/ 1394787 w 1723864"/>
              <a:gd name="connsiteY114" fmla="*/ 1355955 h 1723842"/>
              <a:gd name="connsiteX115" fmla="*/ 1323288 w 1723864"/>
              <a:gd name="connsiteY115" fmla="*/ 1284324 h 1723842"/>
              <a:gd name="connsiteX116" fmla="*/ 1280141 w 1723864"/>
              <a:gd name="connsiteY116" fmla="*/ 1327426 h 1723842"/>
              <a:gd name="connsiteX117" fmla="*/ 1386488 w 1723864"/>
              <a:gd name="connsiteY117" fmla="*/ 1202743 h 1723842"/>
              <a:gd name="connsiteX118" fmla="*/ 1474079 w 1723864"/>
              <a:gd name="connsiteY118" fmla="*/ 1253395 h 1723842"/>
              <a:gd name="connsiteX119" fmla="*/ 1504611 w 1723864"/>
              <a:gd name="connsiteY119" fmla="*/ 1200629 h 1723842"/>
              <a:gd name="connsiteX120" fmla="*/ 1417020 w 1723864"/>
              <a:gd name="connsiteY120" fmla="*/ 1149977 h 1723842"/>
              <a:gd name="connsiteX121" fmla="*/ 1386488 w 1723864"/>
              <a:gd name="connsiteY121" fmla="*/ 1202743 h 1723842"/>
              <a:gd name="connsiteX122" fmla="*/ 1457019 w 1723864"/>
              <a:gd name="connsiteY122" fmla="*/ 1054791 h 1723842"/>
              <a:gd name="connsiteX123" fmla="*/ 1554736 w 1723864"/>
              <a:gd name="connsiteY123" fmla="*/ 1081053 h 1723842"/>
              <a:gd name="connsiteX124" fmla="*/ 1570563 w 1723864"/>
              <a:gd name="connsiteY124" fmla="*/ 1022167 h 1723842"/>
              <a:gd name="connsiteX125" fmla="*/ 1472846 w 1723864"/>
              <a:gd name="connsiteY125" fmla="*/ 995905 h 1723842"/>
              <a:gd name="connsiteX126" fmla="*/ 1457019 w 1723864"/>
              <a:gd name="connsiteY126" fmla="*/ 1054791 h 1723842"/>
              <a:gd name="connsiteX127" fmla="*/ 1587954 w 1723864"/>
              <a:gd name="connsiteY127" fmla="*/ 832764 h 1723842"/>
              <a:gd name="connsiteX128" fmla="*/ 1587954 w 1723864"/>
              <a:gd name="connsiteY128" fmla="*/ 832104 h 1723842"/>
              <a:gd name="connsiteX129" fmla="*/ 1413983 w 1723864"/>
              <a:gd name="connsiteY129" fmla="*/ 832104 h 1723842"/>
              <a:gd name="connsiteX130" fmla="*/ 1413983 w 1723864"/>
              <a:gd name="connsiteY130" fmla="*/ 893059 h 1723842"/>
              <a:gd name="connsiteX131" fmla="*/ 1486803 w 1723864"/>
              <a:gd name="connsiteY131" fmla="*/ 893059 h 1723842"/>
              <a:gd name="connsiteX132" fmla="*/ 1486803 w 1723864"/>
              <a:gd name="connsiteY132" fmla="*/ 893631 h 1723842"/>
              <a:gd name="connsiteX133" fmla="*/ 1588020 w 1723864"/>
              <a:gd name="connsiteY133" fmla="*/ 893719 h 1723842"/>
              <a:gd name="connsiteX134" fmla="*/ 1588064 w 1723864"/>
              <a:gd name="connsiteY134" fmla="*/ 832764 h 1723842"/>
              <a:gd name="connsiteX135" fmla="*/ 1587954 w 1723864"/>
              <a:gd name="connsiteY135" fmla="*/ 832764 h 1723842"/>
              <a:gd name="connsiteX136" fmla="*/ 1473881 w 1723864"/>
              <a:gd name="connsiteY136" fmla="*/ 730248 h 1723842"/>
              <a:gd name="connsiteX137" fmla="*/ 1571686 w 1723864"/>
              <a:gd name="connsiteY137" fmla="*/ 704163 h 1723842"/>
              <a:gd name="connsiteX138" fmla="*/ 1555969 w 1723864"/>
              <a:gd name="connsiteY138" fmla="*/ 645255 h 1723842"/>
              <a:gd name="connsiteX139" fmla="*/ 1458163 w 1723864"/>
              <a:gd name="connsiteY139" fmla="*/ 671341 h 1723842"/>
              <a:gd name="connsiteX140" fmla="*/ 1473881 w 1723864"/>
              <a:gd name="connsiteY140" fmla="*/ 730248 h 1723842"/>
              <a:gd name="connsiteX141" fmla="*/ 1419112 w 1723864"/>
              <a:gd name="connsiteY141" fmla="*/ 575759 h 1723842"/>
              <a:gd name="connsiteX142" fmla="*/ 1506813 w 1723864"/>
              <a:gd name="connsiteY142" fmla="*/ 525260 h 1723842"/>
              <a:gd name="connsiteX143" fmla="*/ 1476390 w 1723864"/>
              <a:gd name="connsiteY143" fmla="*/ 472428 h 1723842"/>
              <a:gd name="connsiteX144" fmla="*/ 1388689 w 1723864"/>
              <a:gd name="connsiteY144" fmla="*/ 522927 h 1723842"/>
              <a:gd name="connsiteX145" fmla="*/ 1419112 w 1723864"/>
              <a:gd name="connsiteY145" fmla="*/ 575759 h 1723842"/>
              <a:gd name="connsiteX146" fmla="*/ 1397825 w 1723864"/>
              <a:gd name="connsiteY146" fmla="*/ 369230 h 1723842"/>
              <a:gd name="connsiteX147" fmla="*/ 1354767 w 1723864"/>
              <a:gd name="connsiteY147" fmla="*/ 326062 h 1723842"/>
              <a:gd name="connsiteX148" fmla="*/ 1283113 w 1723864"/>
              <a:gd name="connsiteY148" fmla="*/ 397561 h 1723842"/>
              <a:gd name="connsiteX149" fmla="*/ 1326171 w 1723864"/>
              <a:gd name="connsiteY149" fmla="*/ 440729 h 1723842"/>
              <a:gd name="connsiteX150" fmla="*/ 1397825 w 1723864"/>
              <a:gd name="connsiteY150" fmla="*/ 369230 h 1723842"/>
              <a:gd name="connsiteX151" fmla="*/ 1252251 w 1723864"/>
              <a:gd name="connsiteY151" fmla="*/ 246747 h 1723842"/>
              <a:gd name="connsiteX152" fmla="*/ 1199507 w 1723864"/>
              <a:gd name="connsiteY152" fmla="*/ 216193 h 1723842"/>
              <a:gd name="connsiteX153" fmla="*/ 1148766 w 1723864"/>
              <a:gd name="connsiteY153" fmla="*/ 303784 h 1723842"/>
              <a:gd name="connsiteX154" fmla="*/ 1201510 w 1723864"/>
              <a:gd name="connsiteY154" fmla="*/ 334339 h 1723842"/>
              <a:gd name="connsiteX155" fmla="*/ 1252251 w 1723864"/>
              <a:gd name="connsiteY155" fmla="*/ 246747 h 1723842"/>
              <a:gd name="connsiteX156" fmla="*/ 1079864 w 1723864"/>
              <a:gd name="connsiteY156" fmla="*/ 166113 h 1723842"/>
              <a:gd name="connsiteX157" fmla="*/ 1021000 w 1723864"/>
              <a:gd name="connsiteY157" fmla="*/ 150241 h 1723842"/>
              <a:gd name="connsiteX158" fmla="*/ 994672 w 1723864"/>
              <a:gd name="connsiteY158" fmla="*/ 247980 h 1723842"/>
              <a:gd name="connsiteX159" fmla="*/ 1053536 w 1723864"/>
              <a:gd name="connsiteY159" fmla="*/ 263852 h 1723842"/>
              <a:gd name="connsiteX160" fmla="*/ 1079864 w 1723864"/>
              <a:gd name="connsiteY160" fmla="*/ 166113 h 1723842"/>
              <a:gd name="connsiteX161" fmla="*/ 305567 w 1723864"/>
              <a:gd name="connsiteY161" fmla="*/ 829022 h 1723842"/>
              <a:gd name="connsiteX162" fmla="*/ 232813 w 1723864"/>
              <a:gd name="connsiteY162" fmla="*/ 829022 h 1723842"/>
              <a:gd name="connsiteX163" fmla="*/ 232813 w 1723864"/>
              <a:gd name="connsiteY163" fmla="*/ 828450 h 1723842"/>
              <a:gd name="connsiteX164" fmla="*/ 131640 w 1723864"/>
              <a:gd name="connsiteY164" fmla="*/ 828428 h 1723842"/>
              <a:gd name="connsiteX165" fmla="*/ 131640 w 1723864"/>
              <a:gd name="connsiteY165" fmla="*/ 829022 h 1723842"/>
              <a:gd name="connsiteX166" fmla="*/ 131596 w 1723864"/>
              <a:gd name="connsiteY166" fmla="*/ 829022 h 1723842"/>
              <a:gd name="connsiteX167" fmla="*/ 131596 w 1723864"/>
              <a:gd name="connsiteY167" fmla="*/ 889999 h 1723842"/>
              <a:gd name="connsiteX168" fmla="*/ 305567 w 1723864"/>
              <a:gd name="connsiteY168" fmla="*/ 889999 h 1723842"/>
              <a:gd name="connsiteX169" fmla="*/ 305567 w 1723864"/>
              <a:gd name="connsiteY169" fmla="*/ 829022 h 1723842"/>
              <a:gd name="connsiteX170" fmla="*/ 827723 w 1723864"/>
              <a:gd name="connsiteY170" fmla="*/ 1488035 h 1723842"/>
              <a:gd name="connsiteX171" fmla="*/ 827217 w 1723864"/>
              <a:gd name="connsiteY171" fmla="*/ 1488035 h 1723842"/>
              <a:gd name="connsiteX172" fmla="*/ 827151 w 1723864"/>
              <a:gd name="connsiteY172" fmla="*/ 1589209 h 1723842"/>
              <a:gd name="connsiteX173" fmla="*/ 827723 w 1723864"/>
              <a:gd name="connsiteY173" fmla="*/ 1589209 h 1723842"/>
              <a:gd name="connsiteX174" fmla="*/ 827723 w 1723864"/>
              <a:gd name="connsiteY174" fmla="*/ 1589231 h 1723842"/>
              <a:gd name="connsiteX175" fmla="*/ 857640 w 1723864"/>
              <a:gd name="connsiteY175" fmla="*/ 1589231 h 1723842"/>
              <a:gd name="connsiteX176" fmla="*/ 888128 w 1723864"/>
              <a:gd name="connsiteY176" fmla="*/ 1589253 h 1723842"/>
              <a:gd name="connsiteX177" fmla="*/ 888128 w 1723864"/>
              <a:gd name="connsiteY177" fmla="*/ 1589253 h 1723842"/>
              <a:gd name="connsiteX178" fmla="*/ 888700 w 1723864"/>
              <a:gd name="connsiteY178" fmla="*/ 1589253 h 1723842"/>
              <a:gd name="connsiteX179" fmla="*/ 888700 w 1723864"/>
              <a:gd name="connsiteY179" fmla="*/ 1415259 h 1723842"/>
              <a:gd name="connsiteX180" fmla="*/ 827723 w 1723864"/>
              <a:gd name="connsiteY180" fmla="*/ 1415259 h 1723842"/>
              <a:gd name="connsiteX181" fmla="*/ 827723 w 1723864"/>
              <a:gd name="connsiteY181" fmla="*/ 1488035 h 17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723864" h="1723842">
                <a:moveTo>
                  <a:pt x="556541" y="575847"/>
                </a:moveTo>
                <a:lnTo>
                  <a:pt x="751117" y="741453"/>
                </a:lnTo>
                <a:cubicBezTo>
                  <a:pt x="740220" y="751425"/>
                  <a:pt x="730689" y="762806"/>
                  <a:pt x="722808" y="775376"/>
                </a:cubicBezTo>
                <a:lnTo>
                  <a:pt x="527880" y="609483"/>
                </a:lnTo>
                <a:lnTo>
                  <a:pt x="556541" y="575847"/>
                </a:lnTo>
                <a:close/>
                <a:moveTo>
                  <a:pt x="1218922" y="445000"/>
                </a:moveTo>
                <a:lnTo>
                  <a:pt x="1183789" y="418209"/>
                </a:lnTo>
                <a:lnTo>
                  <a:pt x="949985" y="724701"/>
                </a:lnTo>
                <a:cubicBezTo>
                  <a:pt x="962445" y="732780"/>
                  <a:pt x="973694" y="742532"/>
                  <a:pt x="983512" y="753582"/>
                </a:cubicBezTo>
                <a:lnTo>
                  <a:pt x="1218922" y="445000"/>
                </a:lnTo>
                <a:close/>
                <a:moveTo>
                  <a:pt x="857662" y="1378805"/>
                </a:moveTo>
                <a:cubicBezTo>
                  <a:pt x="1142382" y="1378805"/>
                  <a:pt x="1373214" y="1147973"/>
                  <a:pt x="1373214" y="863253"/>
                </a:cubicBezTo>
                <a:cubicBezTo>
                  <a:pt x="1373214" y="722037"/>
                  <a:pt x="1316331" y="594184"/>
                  <a:pt x="1224360" y="501090"/>
                </a:cubicBezTo>
                <a:lnTo>
                  <a:pt x="1006428" y="786779"/>
                </a:lnTo>
                <a:cubicBezTo>
                  <a:pt x="1018139" y="809320"/>
                  <a:pt x="1024875" y="834834"/>
                  <a:pt x="1024875" y="861954"/>
                </a:cubicBezTo>
                <a:cubicBezTo>
                  <a:pt x="1024875" y="952165"/>
                  <a:pt x="951504" y="1025491"/>
                  <a:pt x="861360" y="1025491"/>
                </a:cubicBezTo>
                <a:cubicBezTo>
                  <a:pt x="771149" y="1025491"/>
                  <a:pt x="697779" y="952143"/>
                  <a:pt x="697779" y="861954"/>
                </a:cubicBezTo>
                <a:cubicBezTo>
                  <a:pt x="697779" y="844277"/>
                  <a:pt x="700684" y="827283"/>
                  <a:pt x="705902" y="811323"/>
                </a:cubicBezTo>
                <a:lnTo>
                  <a:pt x="473881" y="613842"/>
                </a:lnTo>
                <a:lnTo>
                  <a:pt x="514584" y="566029"/>
                </a:lnTo>
                <a:lnTo>
                  <a:pt x="468003" y="525678"/>
                </a:lnTo>
                <a:cubicBezTo>
                  <a:pt x="389570" y="616131"/>
                  <a:pt x="342131" y="734145"/>
                  <a:pt x="342131" y="863253"/>
                </a:cubicBezTo>
                <a:cubicBezTo>
                  <a:pt x="342109" y="1147973"/>
                  <a:pt x="572919" y="1378805"/>
                  <a:pt x="857662" y="1378805"/>
                </a:cubicBezTo>
                <a:close/>
                <a:moveTo>
                  <a:pt x="721817" y="861932"/>
                </a:moveTo>
                <a:cubicBezTo>
                  <a:pt x="721817" y="784907"/>
                  <a:pt x="784291" y="722412"/>
                  <a:pt x="861360" y="722412"/>
                </a:cubicBezTo>
                <a:cubicBezTo>
                  <a:pt x="938362" y="722412"/>
                  <a:pt x="1000836" y="784907"/>
                  <a:pt x="1000836" y="861932"/>
                </a:cubicBezTo>
                <a:cubicBezTo>
                  <a:pt x="1000836" y="938979"/>
                  <a:pt x="938362" y="1001453"/>
                  <a:pt x="861360" y="1001453"/>
                </a:cubicBezTo>
                <a:cubicBezTo>
                  <a:pt x="784291" y="1001453"/>
                  <a:pt x="721817" y="939001"/>
                  <a:pt x="721817" y="861932"/>
                </a:cubicBezTo>
                <a:close/>
                <a:moveTo>
                  <a:pt x="796751" y="861932"/>
                </a:moveTo>
                <a:cubicBezTo>
                  <a:pt x="796751" y="897572"/>
                  <a:pt x="825632" y="926563"/>
                  <a:pt x="861360" y="926563"/>
                </a:cubicBezTo>
                <a:cubicBezTo>
                  <a:pt x="896977" y="926563"/>
                  <a:pt x="925969" y="897572"/>
                  <a:pt x="925969" y="861932"/>
                </a:cubicBezTo>
                <a:cubicBezTo>
                  <a:pt x="925969" y="826226"/>
                  <a:pt x="896977" y="797301"/>
                  <a:pt x="861360" y="797301"/>
                </a:cubicBezTo>
                <a:cubicBezTo>
                  <a:pt x="825654" y="797323"/>
                  <a:pt x="796751" y="826249"/>
                  <a:pt x="796751" y="861932"/>
                </a:cubicBezTo>
                <a:close/>
                <a:moveTo>
                  <a:pt x="1723864" y="861932"/>
                </a:moveTo>
                <a:cubicBezTo>
                  <a:pt x="1723864" y="1337222"/>
                  <a:pt x="1337200" y="1723842"/>
                  <a:pt x="861910" y="1723842"/>
                </a:cubicBezTo>
                <a:cubicBezTo>
                  <a:pt x="386642" y="1723864"/>
                  <a:pt x="0" y="1337222"/>
                  <a:pt x="0" y="861932"/>
                </a:cubicBezTo>
                <a:cubicBezTo>
                  <a:pt x="0" y="386686"/>
                  <a:pt x="386642" y="0"/>
                  <a:pt x="861932" y="0"/>
                </a:cubicBezTo>
                <a:cubicBezTo>
                  <a:pt x="1337222" y="0"/>
                  <a:pt x="1723864" y="386686"/>
                  <a:pt x="1723864" y="861932"/>
                </a:cubicBezTo>
                <a:close/>
                <a:moveTo>
                  <a:pt x="1630065" y="861932"/>
                </a:moveTo>
                <a:cubicBezTo>
                  <a:pt x="1630065" y="438352"/>
                  <a:pt x="1285491" y="93821"/>
                  <a:pt x="861932" y="93821"/>
                </a:cubicBezTo>
                <a:cubicBezTo>
                  <a:pt x="438396" y="93821"/>
                  <a:pt x="93865" y="438374"/>
                  <a:pt x="93865" y="861932"/>
                </a:cubicBezTo>
                <a:cubicBezTo>
                  <a:pt x="93865" y="1285469"/>
                  <a:pt x="438396" y="1630043"/>
                  <a:pt x="861932" y="1630043"/>
                </a:cubicBezTo>
                <a:cubicBezTo>
                  <a:pt x="1285491" y="1630065"/>
                  <a:pt x="1630065" y="1285491"/>
                  <a:pt x="1630065" y="861932"/>
                </a:cubicBezTo>
                <a:close/>
                <a:moveTo>
                  <a:pt x="891804" y="234024"/>
                </a:moveTo>
                <a:lnTo>
                  <a:pt x="892421" y="234024"/>
                </a:lnTo>
                <a:lnTo>
                  <a:pt x="892421" y="132872"/>
                </a:lnTo>
                <a:lnTo>
                  <a:pt x="891804" y="132872"/>
                </a:lnTo>
                <a:lnTo>
                  <a:pt x="831444" y="132872"/>
                </a:lnTo>
                <a:lnTo>
                  <a:pt x="830827" y="132872"/>
                </a:lnTo>
                <a:lnTo>
                  <a:pt x="830827" y="306844"/>
                </a:lnTo>
                <a:lnTo>
                  <a:pt x="891804" y="306844"/>
                </a:lnTo>
                <a:lnTo>
                  <a:pt x="891804" y="234024"/>
                </a:lnTo>
                <a:close/>
                <a:moveTo>
                  <a:pt x="729016" y="246968"/>
                </a:moveTo>
                <a:lnTo>
                  <a:pt x="702864" y="149272"/>
                </a:lnTo>
                <a:lnTo>
                  <a:pt x="643978" y="165034"/>
                </a:lnTo>
                <a:lnTo>
                  <a:pt x="670130" y="262729"/>
                </a:lnTo>
                <a:lnTo>
                  <a:pt x="729016" y="246968"/>
                </a:lnTo>
                <a:close/>
                <a:moveTo>
                  <a:pt x="574548" y="301737"/>
                </a:moveTo>
                <a:lnTo>
                  <a:pt x="523983" y="214146"/>
                </a:lnTo>
                <a:lnTo>
                  <a:pt x="471173" y="244612"/>
                </a:lnTo>
                <a:lnTo>
                  <a:pt x="521738" y="332203"/>
                </a:lnTo>
                <a:lnTo>
                  <a:pt x="574548" y="301737"/>
                </a:lnTo>
                <a:close/>
                <a:moveTo>
                  <a:pt x="439474" y="394611"/>
                </a:moveTo>
                <a:lnTo>
                  <a:pt x="367975" y="323112"/>
                </a:lnTo>
                <a:lnTo>
                  <a:pt x="324873" y="366236"/>
                </a:lnTo>
                <a:lnTo>
                  <a:pt x="396372" y="437735"/>
                </a:lnTo>
                <a:lnTo>
                  <a:pt x="439474" y="394611"/>
                </a:lnTo>
                <a:close/>
                <a:moveTo>
                  <a:pt x="333084" y="519295"/>
                </a:moveTo>
                <a:lnTo>
                  <a:pt x="245515" y="468730"/>
                </a:lnTo>
                <a:lnTo>
                  <a:pt x="215048" y="521540"/>
                </a:lnTo>
                <a:lnTo>
                  <a:pt x="302617" y="572105"/>
                </a:lnTo>
                <a:lnTo>
                  <a:pt x="333084" y="519295"/>
                </a:lnTo>
                <a:close/>
                <a:moveTo>
                  <a:pt x="262597" y="667268"/>
                </a:moveTo>
                <a:lnTo>
                  <a:pt x="164902" y="641072"/>
                </a:lnTo>
                <a:lnTo>
                  <a:pt x="149118" y="699958"/>
                </a:lnTo>
                <a:lnTo>
                  <a:pt x="246813" y="726154"/>
                </a:lnTo>
                <a:lnTo>
                  <a:pt x="262597" y="667268"/>
                </a:lnTo>
                <a:close/>
                <a:moveTo>
                  <a:pt x="245735" y="991855"/>
                </a:moveTo>
                <a:lnTo>
                  <a:pt x="148040" y="1018007"/>
                </a:lnTo>
                <a:lnTo>
                  <a:pt x="163801" y="1076892"/>
                </a:lnTo>
                <a:lnTo>
                  <a:pt x="261496" y="1050740"/>
                </a:lnTo>
                <a:lnTo>
                  <a:pt x="245735" y="991855"/>
                </a:lnTo>
                <a:close/>
                <a:moveTo>
                  <a:pt x="300482" y="1146300"/>
                </a:moveTo>
                <a:lnTo>
                  <a:pt x="212869" y="1196843"/>
                </a:lnTo>
                <a:lnTo>
                  <a:pt x="243335" y="1249675"/>
                </a:lnTo>
                <a:lnTo>
                  <a:pt x="330948" y="1199132"/>
                </a:lnTo>
                <a:lnTo>
                  <a:pt x="300482" y="1146300"/>
                </a:lnTo>
                <a:close/>
                <a:moveTo>
                  <a:pt x="321857" y="1352852"/>
                </a:moveTo>
                <a:lnTo>
                  <a:pt x="364959" y="1395998"/>
                </a:lnTo>
                <a:lnTo>
                  <a:pt x="436524" y="1324520"/>
                </a:lnTo>
                <a:lnTo>
                  <a:pt x="393422" y="1281374"/>
                </a:lnTo>
                <a:lnTo>
                  <a:pt x="321857" y="1352852"/>
                </a:lnTo>
                <a:close/>
                <a:moveTo>
                  <a:pt x="467475" y="1475356"/>
                </a:moveTo>
                <a:lnTo>
                  <a:pt x="520241" y="1505866"/>
                </a:lnTo>
                <a:lnTo>
                  <a:pt x="570872" y="1418297"/>
                </a:lnTo>
                <a:lnTo>
                  <a:pt x="518106" y="1387787"/>
                </a:lnTo>
                <a:lnTo>
                  <a:pt x="467475" y="1475356"/>
                </a:lnTo>
                <a:close/>
                <a:moveTo>
                  <a:pt x="639818" y="1555925"/>
                </a:moveTo>
                <a:lnTo>
                  <a:pt x="698703" y="1571752"/>
                </a:lnTo>
                <a:lnTo>
                  <a:pt x="724943" y="1474057"/>
                </a:lnTo>
                <a:lnTo>
                  <a:pt x="666057" y="1458229"/>
                </a:lnTo>
                <a:lnTo>
                  <a:pt x="639818" y="1555925"/>
                </a:lnTo>
                <a:close/>
                <a:moveTo>
                  <a:pt x="990622" y="1475091"/>
                </a:moveTo>
                <a:lnTo>
                  <a:pt x="1016752" y="1572897"/>
                </a:lnTo>
                <a:lnTo>
                  <a:pt x="1075660" y="1557157"/>
                </a:lnTo>
                <a:lnTo>
                  <a:pt x="1049530" y="1459352"/>
                </a:lnTo>
                <a:lnTo>
                  <a:pt x="990622" y="1475091"/>
                </a:lnTo>
                <a:close/>
                <a:moveTo>
                  <a:pt x="1145112" y="1420322"/>
                </a:moveTo>
                <a:lnTo>
                  <a:pt x="1195676" y="1508023"/>
                </a:lnTo>
                <a:lnTo>
                  <a:pt x="1248508" y="1477579"/>
                </a:lnTo>
                <a:lnTo>
                  <a:pt x="1197944" y="1389878"/>
                </a:lnTo>
                <a:lnTo>
                  <a:pt x="1145112" y="1420322"/>
                </a:lnTo>
                <a:close/>
                <a:moveTo>
                  <a:pt x="1280141" y="1327426"/>
                </a:moveTo>
                <a:lnTo>
                  <a:pt x="1351641" y="1399058"/>
                </a:lnTo>
                <a:lnTo>
                  <a:pt x="1394787" y="1355955"/>
                </a:lnTo>
                <a:lnTo>
                  <a:pt x="1323288" y="1284324"/>
                </a:lnTo>
                <a:lnTo>
                  <a:pt x="1280141" y="1327426"/>
                </a:lnTo>
                <a:close/>
                <a:moveTo>
                  <a:pt x="1386488" y="1202743"/>
                </a:moveTo>
                <a:lnTo>
                  <a:pt x="1474079" y="1253395"/>
                </a:lnTo>
                <a:lnTo>
                  <a:pt x="1504611" y="1200629"/>
                </a:lnTo>
                <a:lnTo>
                  <a:pt x="1417020" y="1149977"/>
                </a:lnTo>
                <a:lnTo>
                  <a:pt x="1386488" y="1202743"/>
                </a:lnTo>
                <a:close/>
                <a:moveTo>
                  <a:pt x="1457019" y="1054791"/>
                </a:moveTo>
                <a:lnTo>
                  <a:pt x="1554736" y="1081053"/>
                </a:lnTo>
                <a:lnTo>
                  <a:pt x="1570563" y="1022167"/>
                </a:lnTo>
                <a:lnTo>
                  <a:pt x="1472846" y="995905"/>
                </a:lnTo>
                <a:lnTo>
                  <a:pt x="1457019" y="1054791"/>
                </a:lnTo>
                <a:close/>
                <a:moveTo>
                  <a:pt x="1587954" y="832764"/>
                </a:moveTo>
                <a:lnTo>
                  <a:pt x="1587954" y="832104"/>
                </a:lnTo>
                <a:lnTo>
                  <a:pt x="1413983" y="832104"/>
                </a:lnTo>
                <a:lnTo>
                  <a:pt x="1413983" y="893059"/>
                </a:lnTo>
                <a:lnTo>
                  <a:pt x="1486803" y="893059"/>
                </a:lnTo>
                <a:lnTo>
                  <a:pt x="1486803" y="893631"/>
                </a:lnTo>
                <a:lnTo>
                  <a:pt x="1588020" y="893719"/>
                </a:lnTo>
                <a:lnTo>
                  <a:pt x="1588064" y="832764"/>
                </a:lnTo>
                <a:lnTo>
                  <a:pt x="1587954" y="832764"/>
                </a:lnTo>
                <a:close/>
                <a:moveTo>
                  <a:pt x="1473881" y="730248"/>
                </a:moveTo>
                <a:lnTo>
                  <a:pt x="1571686" y="704163"/>
                </a:lnTo>
                <a:lnTo>
                  <a:pt x="1555969" y="645255"/>
                </a:lnTo>
                <a:lnTo>
                  <a:pt x="1458163" y="671341"/>
                </a:lnTo>
                <a:lnTo>
                  <a:pt x="1473881" y="730248"/>
                </a:lnTo>
                <a:close/>
                <a:moveTo>
                  <a:pt x="1419112" y="575759"/>
                </a:moveTo>
                <a:lnTo>
                  <a:pt x="1506813" y="525260"/>
                </a:lnTo>
                <a:lnTo>
                  <a:pt x="1476390" y="472428"/>
                </a:lnTo>
                <a:lnTo>
                  <a:pt x="1388689" y="522927"/>
                </a:lnTo>
                <a:lnTo>
                  <a:pt x="1419112" y="575759"/>
                </a:lnTo>
                <a:close/>
                <a:moveTo>
                  <a:pt x="1397825" y="369230"/>
                </a:moveTo>
                <a:lnTo>
                  <a:pt x="1354767" y="326062"/>
                </a:lnTo>
                <a:lnTo>
                  <a:pt x="1283113" y="397561"/>
                </a:lnTo>
                <a:lnTo>
                  <a:pt x="1326171" y="440729"/>
                </a:lnTo>
                <a:lnTo>
                  <a:pt x="1397825" y="369230"/>
                </a:lnTo>
                <a:close/>
                <a:moveTo>
                  <a:pt x="1252251" y="246747"/>
                </a:moveTo>
                <a:lnTo>
                  <a:pt x="1199507" y="216193"/>
                </a:lnTo>
                <a:lnTo>
                  <a:pt x="1148766" y="303784"/>
                </a:lnTo>
                <a:lnTo>
                  <a:pt x="1201510" y="334339"/>
                </a:lnTo>
                <a:lnTo>
                  <a:pt x="1252251" y="246747"/>
                </a:lnTo>
                <a:close/>
                <a:moveTo>
                  <a:pt x="1079864" y="166113"/>
                </a:moveTo>
                <a:lnTo>
                  <a:pt x="1021000" y="150241"/>
                </a:lnTo>
                <a:lnTo>
                  <a:pt x="994672" y="247980"/>
                </a:lnTo>
                <a:lnTo>
                  <a:pt x="1053536" y="263852"/>
                </a:lnTo>
                <a:lnTo>
                  <a:pt x="1079864" y="166113"/>
                </a:lnTo>
                <a:close/>
                <a:moveTo>
                  <a:pt x="305567" y="829022"/>
                </a:moveTo>
                <a:lnTo>
                  <a:pt x="232813" y="829022"/>
                </a:lnTo>
                <a:lnTo>
                  <a:pt x="232813" y="828450"/>
                </a:lnTo>
                <a:lnTo>
                  <a:pt x="131640" y="828428"/>
                </a:lnTo>
                <a:lnTo>
                  <a:pt x="131640" y="829022"/>
                </a:lnTo>
                <a:lnTo>
                  <a:pt x="131596" y="829022"/>
                </a:lnTo>
                <a:lnTo>
                  <a:pt x="131596" y="889999"/>
                </a:lnTo>
                <a:lnTo>
                  <a:pt x="305567" y="889999"/>
                </a:lnTo>
                <a:lnTo>
                  <a:pt x="305567" y="829022"/>
                </a:lnTo>
                <a:close/>
                <a:moveTo>
                  <a:pt x="827723" y="1488035"/>
                </a:moveTo>
                <a:lnTo>
                  <a:pt x="827217" y="1488035"/>
                </a:lnTo>
                <a:lnTo>
                  <a:pt x="827151" y="1589209"/>
                </a:lnTo>
                <a:lnTo>
                  <a:pt x="827723" y="1589209"/>
                </a:lnTo>
                <a:lnTo>
                  <a:pt x="827723" y="1589231"/>
                </a:lnTo>
                <a:lnTo>
                  <a:pt x="857640" y="1589231"/>
                </a:lnTo>
                <a:lnTo>
                  <a:pt x="888128" y="1589253"/>
                </a:lnTo>
                <a:lnTo>
                  <a:pt x="888128" y="1589253"/>
                </a:lnTo>
                <a:lnTo>
                  <a:pt x="888700" y="1589253"/>
                </a:lnTo>
                <a:lnTo>
                  <a:pt x="888700" y="1415259"/>
                </a:lnTo>
                <a:lnTo>
                  <a:pt x="827723" y="1415259"/>
                </a:lnTo>
                <a:lnTo>
                  <a:pt x="827723" y="1488035"/>
                </a:lnTo>
                <a:close/>
              </a:path>
            </a:pathLst>
          </a:custGeom>
          <a:solidFill>
            <a:srgbClr val="EAEAEA">
              <a:alpha val="32000"/>
            </a:srgbClr>
          </a:solidFill>
          <a:ln w="220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B5CC87-76AD-463C-BAD1-36F71A2400A3}"/>
              </a:ext>
            </a:extLst>
          </p:cNvPr>
          <p:cNvSpPr/>
          <p:nvPr/>
        </p:nvSpPr>
        <p:spPr>
          <a:xfrm>
            <a:off x="170975" y="2218627"/>
            <a:ext cx="3067243" cy="23253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58689"/>
                      <a:gd name="connsiteY0" fmla="*/ 0 h 733664"/>
                      <a:gd name="connsiteX1" fmla="*/ 3058689 w 3058689"/>
                      <a:gd name="connsiteY1" fmla="*/ 0 h 733664"/>
                      <a:gd name="connsiteX2" fmla="*/ 3058689 w 3058689"/>
                      <a:gd name="connsiteY2" fmla="*/ 733664 h 733664"/>
                      <a:gd name="connsiteX3" fmla="*/ 0 w 3058689"/>
                      <a:gd name="connsiteY3" fmla="*/ 733664 h 733664"/>
                      <a:gd name="connsiteX4" fmla="*/ 0 w 3058689"/>
                      <a:gd name="connsiteY4" fmla="*/ 0 h 733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58689" h="733664" extrusionOk="0">
                        <a:moveTo>
                          <a:pt x="0" y="0"/>
                        </a:moveTo>
                        <a:cubicBezTo>
                          <a:pt x="324553" y="118645"/>
                          <a:pt x="2438799" y="116012"/>
                          <a:pt x="3058689" y="0"/>
                        </a:cubicBezTo>
                        <a:cubicBezTo>
                          <a:pt x="3021631" y="215879"/>
                          <a:pt x="3029407" y="390169"/>
                          <a:pt x="3058689" y="733664"/>
                        </a:cubicBezTo>
                        <a:cubicBezTo>
                          <a:pt x="2734589" y="868264"/>
                          <a:pt x="493012" y="576468"/>
                          <a:pt x="0" y="733664"/>
                        </a:cubicBezTo>
                        <a:cubicBezTo>
                          <a:pt x="59022" y="615904"/>
                          <a:pt x="-36837" y="3525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B9ED0-F923-4A22-9E9F-EFECF1091940}"/>
              </a:ext>
            </a:extLst>
          </p:cNvPr>
          <p:cNvSpPr txBox="1">
            <a:spLocks/>
          </p:cNvSpPr>
          <p:nvPr/>
        </p:nvSpPr>
        <p:spPr>
          <a:xfrm>
            <a:off x="1197456" y="-42786"/>
            <a:ext cx="4076848" cy="870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502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Choose a timer graphic</a:t>
            </a:r>
            <a:endParaRPr lang="en-US" sz="2800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44BEA1-6D50-459D-8317-18805DBF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69" y="2341565"/>
            <a:ext cx="562267" cy="5622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71C47-0642-47B2-A65E-C0DC47398A4D}"/>
              </a:ext>
            </a:extLst>
          </p:cNvPr>
          <p:cNvSpPr/>
          <p:nvPr/>
        </p:nvSpPr>
        <p:spPr>
          <a:xfrm>
            <a:off x="3238218" y="2221190"/>
            <a:ext cx="3133427" cy="23253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63BF66-8EF1-44E0-9AA2-74086AE7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4" y="2341565"/>
            <a:ext cx="573488" cy="57348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65BD03-2DC5-417F-BF93-4A861D255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1" y="2341565"/>
            <a:ext cx="573488" cy="573488"/>
          </a:xfrm>
          <a:prstGeom prst="rect">
            <a:avLst/>
          </a:prstGeom>
        </p:spPr>
      </p:pic>
      <p:pic>
        <p:nvPicPr>
          <p:cNvPr id="23" name="Picture 22" descr="A picture containing bird&#10;&#10;Description automatically generated">
            <a:extLst>
              <a:ext uri="{FF2B5EF4-FFF2-40B4-BE49-F238E27FC236}">
                <a16:creationId xmlns:a16="http://schemas.microsoft.com/office/drawing/2014/main" id="{78F3E68F-AC20-45DE-9B9C-7927A33BE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39" y="3469896"/>
            <a:ext cx="2064357" cy="247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58A52-D9D8-4DF1-AA78-6FCA070E8F42}"/>
              </a:ext>
            </a:extLst>
          </p:cNvPr>
          <p:cNvSpPr txBox="1"/>
          <p:nvPr/>
        </p:nvSpPr>
        <p:spPr>
          <a:xfrm>
            <a:off x="443191" y="28619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46B53-6822-4CB5-A7EA-B113357B1F0E}"/>
              </a:ext>
            </a:extLst>
          </p:cNvPr>
          <p:cNvSpPr txBox="1"/>
          <p:nvPr/>
        </p:nvSpPr>
        <p:spPr>
          <a:xfrm>
            <a:off x="1451234" y="28619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 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763A8-CB7D-46A3-92D2-8445A6EBF27A}"/>
              </a:ext>
            </a:extLst>
          </p:cNvPr>
          <p:cNvSpPr txBox="1"/>
          <p:nvPr/>
        </p:nvSpPr>
        <p:spPr>
          <a:xfrm>
            <a:off x="2397569" y="28619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 seconds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3118EA-B7A7-4221-9921-69417E6B9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33" y="2371354"/>
            <a:ext cx="538089" cy="5380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4E020B-17FC-455D-8877-54C87475E2E9}"/>
              </a:ext>
            </a:extLst>
          </p:cNvPr>
          <p:cNvSpPr txBox="1"/>
          <p:nvPr/>
        </p:nvSpPr>
        <p:spPr>
          <a:xfrm>
            <a:off x="3674782" y="28619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seconds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BFC0F4-4900-4727-A9D5-1DB2EA0B2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437" y="731090"/>
            <a:ext cx="1442346" cy="1077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835BB-75DD-4014-89DC-7917B7191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44" y="1666114"/>
            <a:ext cx="108483" cy="10848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FE1142-0FAE-4091-B66C-20BF37FC551E}"/>
              </a:ext>
            </a:extLst>
          </p:cNvPr>
          <p:cNvCxnSpPr/>
          <p:nvPr/>
        </p:nvCxnSpPr>
        <p:spPr>
          <a:xfrm flipH="1">
            <a:off x="2704848" y="1716604"/>
            <a:ext cx="6511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6E6BB-CD97-43A3-9C89-3DC6A90D4EF8}"/>
              </a:ext>
            </a:extLst>
          </p:cNvPr>
          <p:cNvSpPr/>
          <p:nvPr/>
        </p:nvSpPr>
        <p:spPr>
          <a:xfrm>
            <a:off x="3251600" y="1557944"/>
            <a:ext cx="1949573" cy="276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100" dirty="0">
                <a:latin typeface="Segoe UI medium"/>
                <a:ea typeface="Segoe UI Black" panose="020B0A02040204020203" pitchFamily="34" charset="0"/>
                <a:cs typeface="Segoe UI Light" panose="020B0502040204020203" pitchFamily="34" charset="0"/>
              </a:rPr>
              <a:t>Copy-paste</a:t>
            </a:r>
            <a:r>
              <a:rPr lang="en-US" sz="11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onto your slides)</a:t>
            </a:r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4BC8AB-65CD-4740-80B2-85C3C9620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41" y="2376964"/>
            <a:ext cx="538089" cy="5380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ACBE54D-A5D3-4A53-8C7E-9E7BB32B6AF1}"/>
              </a:ext>
            </a:extLst>
          </p:cNvPr>
          <p:cNvSpPr txBox="1"/>
          <p:nvPr/>
        </p:nvSpPr>
        <p:spPr>
          <a:xfrm>
            <a:off x="4665665" y="28619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seconds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A12214-0582-4182-84BB-0F9F32893B86}"/>
              </a:ext>
            </a:extLst>
          </p:cNvPr>
          <p:cNvSpPr txBox="1"/>
          <p:nvPr/>
        </p:nvSpPr>
        <p:spPr>
          <a:xfrm>
            <a:off x="4990676" y="2035934"/>
            <a:ext cx="148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DARK BACKGROUNDS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70840-A50A-4418-8DA2-ACA776E07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37" y="2371353"/>
            <a:ext cx="556921" cy="55692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851F6F-51BF-47E7-AE2A-3EDE9ACDACEA}"/>
              </a:ext>
            </a:extLst>
          </p:cNvPr>
          <p:cNvSpPr txBox="1"/>
          <p:nvPr/>
        </p:nvSpPr>
        <p:spPr>
          <a:xfrm>
            <a:off x="5645197" y="2871000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seconds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EEF9D7-1D88-460B-9C13-3372BEA2F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39" y="4090927"/>
            <a:ext cx="1022350" cy="1079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CF3DE67-1E4C-439D-A4B3-AFED97596589}"/>
              </a:ext>
            </a:extLst>
          </p:cNvPr>
          <p:cNvSpPr txBox="1"/>
          <p:nvPr/>
        </p:nvSpPr>
        <p:spPr>
          <a:xfrm>
            <a:off x="77932" y="2005746"/>
            <a:ext cx="148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LIGHT BACKGROUNDS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9FDEEC-58F2-4B2C-9ECA-01BAB6596EAF}"/>
              </a:ext>
            </a:extLst>
          </p:cNvPr>
          <p:cNvSpPr txBox="1"/>
          <p:nvPr/>
        </p:nvSpPr>
        <p:spPr>
          <a:xfrm>
            <a:off x="2676439" y="3343072"/>
            <a:ext cx="148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B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FOR ANY BACKGROUND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58EBDD-9BBE-42AE-B6E1-12F4E0BBD09C}"/>
              </a:ext>
            </a:extLst>
          </p:cNvPr>
          <p:cNvSpPr txBox="1"/>
          <p:nvPr/>
        </p:nvSpPr>
        <p:spPr>
          <a:xfrm>
            <a:off x="2969660" y="4143289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 seconds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94F661-9758-40B3-A887-07487669DDE2}"/>
              </a:ext>
            </a:extLst>
          </p:cNvPr>
          <p:cNvSpPr txBox="1"/>
          <p:nvPr/>
        </p:nvSpPr>
        <p:spPr>
          <a:xfrm>
            <a:off x="2931560" y="3640795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 seconds</a:t>
            </a: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1727B2DD-57AE-402B-89B9-27D9DFC43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6" y="3226281"/>
            <a:ext cx="598621" cy="598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F5EC0-0A4E-4494-AC12-BDF8868ED0B2}"/>
              </a:ext>
            </a:extLst>
          </p:cNvPr>
          <p:cNvSpPr txBox="1"/>
          <p:nvPr/>
        </p:nvSpPr>
        <p:spPr>
          <a:xfrm>
            <a:off x="4686588" y="3794714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seconds</a:t>
            </a:r>
          </a:p>
        </p:txBody>
      </p:sp>
      <p:pic>
        <p:nvPicPr>
          <p:cNvPr id="10" name="Picture 9" descr="A picture containing drawing, star&#10;&#10;Description automatically generated">
            <a:extLst>
              <a:ext uri="{FF2B5EF4-FFF2-40B4-BE49-F238E27FC236}">
                <a16:creationId xmlns:a16="http://schemas.microsoft.com/office/drawing/2014/main" id="{536BA802-8820-4074-8200-82A4450132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4" y="3168356"/>
            <a:ext cx="583208" cy="583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EC739-3091-451F-A574-3A2406B8EA70}"/>
              </a:ext>
            </a:extLst>
          </p:cNvPr>
          <p:cNvSpPr txBox="1"/>
          <p:nvPr/>
        </p:nvSpPr>
        <p:spPr>
          <a:xfrm>
            <a:off x="1455137" y="3748517"/>
            <a:ext cx="60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66651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5282</TotalTime>
  <Words>160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Segoe UI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done? Save as an animated GIF:</vt:lpstr>
      <vt:lpstr>PowerPoint Presentation</vt:lpstr>
      <vt:lpstr>PowerPoint Presentation</vt:lpstr>
      <vt:lpstr>Examples (play this slide)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Mike</dc:creator>
  <cp:lastModifiedBy>Morrison, Mike</cp:lastModifiedBy>
  <cp:revision>70</cp:revision>
  <dcterms:created xsi:type="dcterms:W3CDTF">2020-03-14T15:01:09Z</dcterms:created>
  <dcterms:modified xsi:type="dcterms:W3CDTF">2020-07-25T15:36:01Z</dcterms:modified>
</cp:coreProperties>
</file>