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81" r:id="rId5"/>
    <p:sldId id="294" r:id="rId6"/>
    <p:sldId id="295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3" d="100"/>
          <a:sy n="73" d="100"/>
        </p:scale>
        <p:origin x="404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SAFAR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-Vaidehi Ahir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PID - 492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Transport</a:t>
            </a:r>
          </a:p>
          <a:p>
            <a:r>
              <a:rPr lang="en-US" dirty="0"/>
              <a:t>By- Vaidehi Ahir</a:t>
            </a:r>
          </a:p>
          <a:p>
            <a:r>
              <a:rPr lang="en-US" dirty="0"/>
              <a:t>​Branch – Cyber Security</a:t>
            </a:r>
          </a:p>
          <a:p>
            <a:r>
              <a:rPr lang="en-US" dirty="0"/>
              <a:t>Batch- 12</a:t>
            </a:r>
          </a:p>
          <a:p>
            <a:r>
              <a:rPr lang="en-US" dirty="0"/>
              <a:t>​Enrollment No. – CS 23​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offer citizens/commuters the website that enables them to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 availability from Point to A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travel time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the bus travel information within a group to enable board same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will use public transport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Safar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impact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Reduce traffic and pollution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4305-6CA4-F6B7-0895-9FBF3F41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2BB4B-BD79-148A-C5E4-3FEE7AC19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7942" y="2103438"/>
            <a:ext cx="7882465" cy="44338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BCC6-8E7C-5C3B-78DB-36CF452E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3959D3-5E47-379E-9719-FDBE595626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7942" y="2103438"/>
            <a:ext cx="7882465" cy="44338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5D23A-5FFD-D078-E9D8-C705A02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55C938D-CCCC-EAE7-7D25-F60A3AB0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95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{8A091F5A-D937-4B30-BF69-E44650B311E4}tf78438558_win32</Template>
  <TotalTime>16</TotalTime>
  <Words>86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SAFAR </vt:lpstr>
      <vt:lpstr>PID - 492</vt:lpstr>
      <vt:lpstr>Challenge</vt:lpstr>
      <vt:lpstr>impact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SAFAR </dc:title>
  <dc:subject/>
  <dc:creator>Vaidehi Ahir</dc:creator>
  <cp:lastModifiedBy>Vaidehi Ahir</cp:lastModifiedBy>
  <cp:revision>1</cp:revision>
  <dcterms:created xsi:type="dcterms:W3CDTF">2023-01-20T03:33:27Z</dcterms:created>
  <dcterms:modified xsi:type="dcterms:W3CDTF">2023-01-20T03:50:00Z</dcterms:modified>
</cp:coreProperties>
</file>