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5" r:id="rId5"/>
    <p:sldId id="263" r:id="rId6"/>
    <p:sldId id="266" r:id="rId7"/>
    <p:sldId id="268" r:id="rId8"/>
    <p:sldId id="260" r:id="rId9"/>
    <p:sldId id="269" r:id="rId10"/>
    <p:sldId id="258" r:id="rId11"/>
    <p:sldId id="264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lit jain" initials="Lj" lastIdx="6" clrIdx="0">
    <p:extLst>
      <p:ext uri="{19B8F6BF-5375-455C-9EA6-DF929625EA0E}">
        <p15:presenceInfo xmlns:p15="http://schemas.microsoft.com/office/powerpoint/2012/main" userId="f4259a42c3c2a97d" providerId="Windows Live"/>
      </p:ext>
    </p:extLst>
  </p:cmAuthor>
  <p:cmAuthor id="2" name="Vaidehi Deshpande" initials="VD" lastIdx="1" clrIdx="1">
    <p:extLst>
      <p:ext uri="{19B8F6BF-5375-455C-9EA6-DF929625EA0E}">
        <p15:presenceInfo xmlns:p15="http://schemas.microsoft.com/office/powerpoint/2012/main" userId="Vaidehi Deshpan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022F3-112A-44B0-9F11-3D52355E4C3A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E984B-698E-46E0-8B34-6FAF84AB5572}">
      <dgm:prSet phldrT="[Text]" custT="1"/>
      <dgm:spPr/>
      <dgm:t>
        <a:bodyPr/>
        <a:lstStyle/>
        <a:p>
          <a:r>
            <a:rPr lang="en-US" sz="2800" b="1" dirty="0"/>
            <a:t>H2O Cluster</a:t>
          </a:r>
        </a:p>
      </dgm:t>
    </dgm:pt>
    <dgm:pt modelId="{3140C5B4-6FCE-42E7-B4E8-55B3FB170789}" type="parTrans" cxnId="{A7E238AE-1E69-4528-9652-9D55261C4CAB}">
      <dgm:prSet/>
      <dgm:spPr/>
      <dgm:t>
        <a:bodyPr/>
        <a:lstStyle/>
        <a:p>
          <a:endParaRPr lang="en-US"/>
        </a:p>
      </dgm:t>
    </dgm:pt>
    <dgm:pt modelId="{3C080927-7798-433E-9E85-F301F46AFC2E}" type="sibTrans" cxnId="{A7E238AE-1E69-4528-9652-9D55261C4CAB}">
      <dgm:prSet/>
      <dgm:spPr/>
      <dgm:t>
        <a:bodyPr/>
        <a:lstStyle/>
        <a:p>
          <a:endParaRPr lang="en-US"/>
        </a:p>
      </dgm:t>
    </dgm:pt>
    <dgm:pt modelId="{4008EA3C-7448-432A-9912-005C376A0B72}">
      <dgm:prSet phldrT="[Text]" custT="1"/>
      <dgm:spPr/>
      <dgm:t>
        <a:bodyPr/>
        <a:lstStyle/>
        <a:p>
          <a:r>
            <a:rPr lang="en-US" sz="1600" dirty="0"/>
            <a:t>Multi-node cluster with shared memory model</a:t>
          </a:r>
        </a:p>
      </dgm:t>
    </dgm:pt>
    <dgm:pt modelId="{5F1A9D4B-68CE-4904-9A89-20102DA73FD2}" type="parTrans" cxnId="{D75859D2-38E6-490C-A859-84BE1150FE3B}">
      <dgm:prSet/>
      <dgm:spPr/>
      <dgm:t>
        <a:bodyPr/>
        <a:lstStyle/>
        <a:p>
          <a:endParaRPr lang="en-US"/>
        </a:p>
      </dgm:t>
    </dgm:pt>
    <dgm:pt modelId="{C6F9B0E9-726C-4C2F-B75B-8681213AFA06}" type="sibTrans" cxnId="{D75859D2-38E6-490C-A859-84BE1150FE3B}">
      <dgm:prSet/>
      <dgm:spPr/>
      <dgm:t>
        <a:bodyPr/>
        <a:lstStyle/>
        <a:p>
          <a:endParaRPr lang="en-US"/>
        </a:p>
      </dgm:t>
    </dgm:pt>
    <dgm:pt modelId="{835F88CE-A236-4ADB-865D-8F9A28F856A6}">
      <dgm:prSet phldrT="[Text]"/>
      <dgm:spPr/>
      <dgm:t>
        <a:bodyPr/>
        <a:lstStyle/>
        <a:p>
          <a:r>
            <a:rPr lang="en-US" b="1" dirty="0"/>
            <a:t>Distributed key-value store</a:t>
          </a:r>
        </a:p>
      </dgm:t>
    </dgm:pt>
    <dgm:pt modelId="{5DBA0BE5-05E1-4862-9BAF-D3C372E43EB0}" type="parTrans" cxnId="{F4065908-4969-418B-85D4-0EBCEEF0963C}">
      <dgm:prSet/>
      <dgm:spPr/>
      <dgm:t>
        <a:bodyPr/>
        <a:lstStyle/>
        <a:p>
          <a:endParaRPr lang="en-US"/>
        </a:p>
      </dgm:t>
    </dgm:pt>
    <dgm:pt modelId="{63D02F3B-6EDD-45E3-8C95-B9C33F41C02C}" type="sibTrans" cxnId="{F4065908-4969-418B-85D4-0EBCEEF0963C}">
      <dgm:prSet/>
      <dgm:spPr/>
      <dgm:t>
        <a:bodyPr/>
        <a:lstStyle/>
        <a:p>
          <a:endParaRPr lang="en-US"/>
        </a:p>
      </dgm:t>
    </dgm:pt>
    <dgm:pt modelId="{2CFFC0B0-A012-47B6-AF37-FAEC047DE4E0}">
      <dgm:prSet phldrT="[Text]" custT="1"/>
      <dgm:spPr/>
      <dgm:t>
        <a:bodyPr/>
        <a:lstStyle/>
        <a:p>
          <a:r>
            <a:rPr lang="en-US" sz="1600" dirty="0"/>
            <a:t>Objects in the cluster are all referenced by Key</a:t>
          </a:r>
        </a:p>
      </dgm:t>
    </dgm:pt>
    <dgm:pt modelId="{63252927-98EE-4817-B2C6-88230BA83A5E}" type="parTrans" cxnId="{4F0F2BF6-4CAD-445E-AF6D-92B236DA20AE}">
      <dgm:prSet/>
      <dgm:spPr/>
      <dgm:t>
        <a:bodyPr/>
        <a:lstStyle/>
        <a:p>
          <a:endParaRPr lang="en-US"/>
        </a:p>
      </dgm:t>
    </dgm:pt>
    <dgm:pt modelId="{1A94E692-03A4-4060-9998-FED3B6654325}" type="sibTrans" cxnId="{4F0F2BF6-4CAD-445E-AF6D-92B236DA20AE}">
      <dgm:prSet/>
      <dgm:spPr/>
      <dgm:t>
        <a:bodyPr/>
        <a:lstStyle/>
        <a:p>
          <a:endParaRPr lang="en-US"/>
        </a:p>
      </dgm:t>
    </dgm:pt>
    <dgm:pt modelId="{DD07B22D-7168-43D5-8165-30A04C2746D4}">
      <dgm:prSet phldrT="[Text]" custT="1"/>
      <dgm:spPr/>
      <dgm:t>
        <a:bodyPr/>
        <a:lstStyle/>
        <a:p>
          <a:r>
            <a:rPr lang="en-US" sz="1600" dirty="0"/>
            <a:t>Any node can access any object in the cluster by key</a:t>
          </a:r>
          <a:r>
            <a:rPr lang="en-US" sz="1900" dirty="0"/>
            <a:t>.</a:t>
          </a:r>
        </a:p>
      </dgm:t>
    </dgm:pt>
    <dgm:pt modelId="{BD5D1083-B1D8-40DC-9157-ABD45CFDEF11}" type="parTrans" cxnId="{7A7E53B8-CE79-47AF-9FD8-AE64E0AA56D9}">
      <dgm:prSet/>
      <dgm:spPr/>
      <dgm:t>
        <a:bodyPr/>
        <a:lstStyle/>
        <a:p>
          <a:endParaRPr lang="en-US"/>
        </a:p>
      </dgm:t>
    </dgm:pt>
    <dgm:pt modelId="{C3B0F72B-885C-4E27-A9AF-2E92C059242D}" type="sibTrans" cxnId="{7A7E53B8-CE79-47AF-9FD8-AE64E0AA56D9}">
      <dgm:prSet/>
      <dgm:spPr/>
      <dgm:t>
        <a:bodyPr/>
        <a:lstStyle/>
        <a:p>
          <a:endParaRPr lang="en-US"/>
        </a:p>
      </dgm:t>
    </dgm:pt>
    <dgm:pt modelId="{089CDDB3-727E-4302-9312-1C50C32D93D6}">
      <dgm:prSet phldrT="[Text]"/>
      <dgm:spPr/>
      <dgm:t>
        <a:bodyPr/>
        <a:lstStyle/>
        <a:p>
          <a:r>
            <a:rPr lang="en-US" b="1" dirty="0"/>
            <a:t>H2O Frame</a:t>
          </a:r>
        </a:p>
      </dgm:t>
    </dgm:pt>
    <dgm:pt modelId="{A223185D-9D2B-489E-A90C-EEE3847067C7}" type="parTrans" cxnId="{C4AB4135-CCD2-472D-B2C3-64B9D5DC0201}">
      <dgm:prSet/>
      <dgm:spPr/>
      <dgm:t>
        <a:bodyPr/>
        <a:lstStyle/>
        <a:p>
          <a:endParaRPr lang="en-US"/>
        </a:p>
      </dgm:t>
    </dgm:pt>
    <dgm:pt modelId="{9E40BF9B-A478-4DB1-9486-7A84091F4713}" type="sibTrans" cxnId="{C4AB4135-CCD2-472D-B2C3-64B9D5DC0201}">
      <dgm:prSet/>
      <dgm:spPr/>
      <dgm:t>
        <a:bodyPr/>
        <a:lstStyle/>
        <a:p>
          <a:endParaRPr lang="en-US"/>
        </a:p>
      </dgm:t>
    </dgm:pt>
    <dgm:pt modelId="{E9F4FD60-C778-4899-8E29-E63899721636}">
      <dgm:prSet phldrT="[Text]" custT="1"/>
      <dgm:spPr/>
      <dgm:t>
        <a:bodyPr/>
        <a:lstStyle/>
        <a:p>
          <a:r>
            <a:rPr lang="en-US" sz="1600" dirty="0"/>
            <a:t>Distributed Data Frames(Collection of Vectors)</a:t>
          </a:r>
        </a:p>
      </dgm:t>
    </dgm:pt>
    <dgm:pt modelId="{77DE672F-A4BB-46B8-80BE-27AFADE060B6}" type="parTrans" cxnId="{A8C56573-0A0A-4CEB-A05A-E5A0E91B46BB}">
      <dgm:prSet/>
      <dgm:spPr/>
      <dgm:t>
        <a:bodyPr/>
        <a:lstStyle/>
        <a:p>
          <a:endParaRPr lang="en-US"/>
        </a:p>
      </dgm:t>
    </dgm:pt>
    <dgm:pt modelId="{FDD8E561-124A-41FD-9C98-6034E77801E5}" type="sibTrans" cxnId="{A8C56573-0A0A-4CEB-A05A-E5A0E91B46BB}">
      <dgm:prSet/>
      <dgm:spPr/>
      <dgm:t>
        <a:bodyPr/>
        <a:lstStyle/>
        <a:p>
          <a:endParaRPr lang="en-US"/>
        </a:p>
      </dgm:t>
    </dgm:pt>
    <dgm:pt modelId="{214A9415-D7B8-46B8-B3FE-7469CAA2FCBD}">
      <dgm:prSet phldrT="[Text]" custT="1"/>
      <dgm:spPr/>
      <dgm:t>
        <a:bodyPr/>
        <a:lstStyle/>
        <a:p>
          <a:r>
            <a:rPr lang="en-US" sz="1600" dirty="0"/>
            <a:t>Each node must be able to entire dataset.</a:t>
          </a:r>
        </a:p>
      </dgm:t>
    </dgm:pt>
    <dgm:pt modelId="{DD48AEFE-AF91-4C00-99C4-6204F3F3ACFD}" type="parTrans" cxnId="{1A9F3872-B49B-4080-AD39-3EFABD98223F}">
      <dgm:prSet/>
      <dgm:spPr/>
      <dgm:t>
        <a:bodyPr/>
        <a:lstStyle/>
        <a:p>
          <a:endParaRPr lang="en-US"/>
        </a:p>
      </dgm:t>
    </dgm:pt>
    <dgm:pt modelId="{3EBC464B-885F-413A-84A7-B03C812F96C4}" type="sibTrans" cxnId="{1A9F3872-B49B-4080-AD39-3EFABD98223F}">
      <dgm:prSet/>
      <dgm:spPr/>
      <dgm:t>
        <a:bodyPr/>
        <a:lstStyle/>
        <a:p>
          <a:endParaRPr lang="en-US"/>
        </a:p>
      </dgm:t>
    </dgm:pt>
    <dgm:pt modelId="{7739D69F-1888-40AF-BFFD-8025779D630F}">
      <dgm:prSet phldrT="[Text]" custT="1"/>
      <dgm:spPr/>
      <dgm:t>
        <a:bodyPr/>
        <a:lstStyle/>
        <a:p>
          <a:r>
            <a:rPr lang="en-US" sz="1600" dirty="0"/>
            <a:t>All computations in memory</a:t>
          </a:r>
        </a:p>
      </dgm:t>
    </dgm:pt>
    <dgm:pt modelId="{7D653617-564C-42C7-8EFB-988415F8AD43}" type="parTrans" cxnId="{E1D97DFC-1AEE-4F75-B623-920A331E2387}">
      <dgm:prSet/>
      <dgm:spPr/>
      <dgm:t>
        <a:bodyPr/>
        <a:lstStyle/>
        <a:p>
          <a:endParaRPr lang="en-US"/>
        </a:p>
      </dgm:t>
    </dgm:pt>
    <dgm:pt modelId="{42BA7AB4-6FEE-4E8C-8333-CDD204D8070A}" type="sibTrans" cxnId="{E1D97DFC-1AEE-4F75-B623-920A331E2387}">
      <dgm:prSet/>
      <dgm:spPr/>
      <dgm:t>
        <a:bodyPr/>
        <a:lstStyle/>
        <a:p>
          <a:endParaRPr lang="en-US"/>
        </a:p>
      </dgm:t>
    </dgm:pt>
    <dgm:pt modelId="{F7AFD76B-FB4A-40B2-A59C-6DEC895527AA}">
      <dgm:prSet phldrT="[Text]" custT="1"/>
      <dgm:spPr/>
      <dgm:t>
        <a:bodyPr/>
        <a:lstStyle/>
        <a:p>
          <a:r>
            <a:rPr lang="en-US" sz="1600" dirty="0"/>
            <a:t>No limit on cluster size.</a:t>
          </a:r>
        </a:p>
      </dgm:t>
    </dgm:pt>
    <dgm:pt modelId="{2B9DA6AB-A2CF-4F09-AA2A-437C78333AF2}" type="parTrans" cxnId="{A2F0B4DA-0F3B-4AF2-8B2F-50861B6ED66F}">
      <dgm:prSet/>
      <dgm:spPr/>
      <dgm:t>
        <a:bodyPr/>
        <a:lstStyle/>
        <a:p>
          <a:endParaRPr lang="en-US"/>
        </a:p>
      </dgm:t>
    </dgm:pt>
    <dgm:pt modelId="{F858ECA8-9AED-4D3B-B1F8-C6A90BDAB8BC}" type="sibTrans" cxnId="{A2F0B4DA-0F3B-4AF2-8B2F-50861B6ED66F}">
      <dgm:prSet/>
      <dgm:spPr/>
      <dgm:t>
        <a:bodyPr/>
        <a:lstStyle/>
        <a:p>
          <a:endParaRPr lang="en-US"/>
        </a:p>
      </dgm:t>
    </dgm:pt>
    <dgm:pt modelId="{23C24DD9-D625-4B38-841D-EB3A8800C418}">
      <dgm:prSet phldrT="[Text]" custT="1"/>
      <dgm:spPr/>
      <dgm:t>
        <a:bodyPr/>
        <a:lstStyle/>
        <a:p>
          <a:r>
            <a:rPr lang="en-US" sz="1600" dirty="0"/>
            <a:t>Columns are distributed(across nodes) arrays.</a:t>
          </a:r>
        </a:p>
      </dgm:t>
    </dgm:pt>
    <dgm:pt modelId="{29830E94-DF79-4EAF-B95F-CFBA6AA5C0CE}" type="parTrans" cxnId="{8E7175EF-3560-4839-9150-794FE6E6380E}">
      <dgm:prSet/>
      <dgm:spPr/>
      <dgm:t>
        <a:bodyPr/>
        <a:lstStyle/>
        <a:p>
          <a:endParaRPr lang="en-US"/>
        </a:p>
      </dgm:t>
    </dgm:pt>
    <dgm:pt modelId="{7DB2688E-6C47-42F9-82D7-FB8C6568C347}" type="sibTrans" cxnId="{8E7175EF-3560-4839-9150-794FE6E6380E}">
      <dgm:prSet/>
      <dgm:spPr/>
      <dgm:t>
        <a:bodyPr/>
        <a:lstStyle/>
        <a:p>
          <a:endParaRPr lang="en-US"/>
        </a:p>
      </dgm:t>
    </dgm:pt>
    <dgm:pt modelId="{92111B05-A266-40AF-9AE9-4946B5B512D7}" type="pres">
      <dgm:prSet presAssocID="{382022F3-112A-44B0-9F11-3D52355E4C3A}" presName="Name0" presStyleCnt="0">
        <dgm:presLayoutVars>
          <dgm:dir/>
          <dgm:animLvl val="lvl"/>
          <dgm:resizeHandles val="exact"/>
        </dgm:presLayoutVars>
      </dgm:prSet>
      <dgm:spPr/>
    </dgm:pt>
    <dgm:pt modelId="{DDE4DCBE-7459-431E-A19D-FC4345F9EC08}" type="pres">
      <dgm:prSet presAssocID="{317E984B-698E-46E0-8B34-6FAF84AB5572}" presName="linNode" presStyleCnt="0"/>
      <dgm:spPr/>
    </dgm:pt>
    <dgm:pt modelId="{46CABE42-8579-4BC7-AD80-62FF5B637FBB}" type="pres">
      <dgm:prSet presAssocID="{317E984B-698E-46E0-8B34-6FAF84AB5572}" presName="parentText" presStyleLbl="node1" presStyleIdx="0" presStyleCnt="3" custScaleX="68763" custScaleY="35225" custLinFactNeighborX="-8264" custLinFactNeighborY="-5111">
        <dgm:presLayoutVars>
          <dgm:chMax val="1"/>
          <dgm:bulletEnabled val="1"/>
        </dgm:presLayoutVars>
      </dgm:prSet>
      <dgm:spPr/>
    </dgm:pt>
    <dgm:pt modelId="{037F99E5-6346-4CFF-80EA-84A91AEF392E}" type="pres">
      <dgm:prSet presAssocID="{317E984B-698E-46E0-8B34-6FAF84AB5572}" presName="descendantText" presStyleLbl="alignAccFollowNode1" presStyleIdx="0" presStyleCnt="3" custScaleY="36422" custLinFactNeighborX="-14854" custLinFactNeighborY="1514">
        <dgm:presLayoutVars>
          <dgm:bulletEnabled val="1"/>
        </dgm:presLayoutVars>
      </dgm:prSet>
      <dgm:spPr/>
    </dgm:pt>
    <dgm:pt modelId="{1EC48632-3897-4C81-A28A-4D3F6A0C84E8}" type="pres">
      <dgm:prSet presAssocID="{3C080927-7798-433E-9E85-F301F46AFC2E}" presName="sp" presStyleCnt="0"/>
      <dgm:spPr/>
    </dgm:pt>
    <dgm:pt modelId="{737492CE-CA1F-491E-B053-B92FFACC4F3A}" type="pres">
      <dgm:prSet presAssocID="{835F88CE-A236-4ADB-865D-8F9A28F856A6}" presName="linNode" presStyleCnt="0"/>
      <dgm:spPr/>
    </dgm:pt>
    <dgm:pt modelId="{BF69EC1E-954D-4E34-BC96-0DC68CA92528}" type="pres">
      <dgm:prSet presAssocID="{835F88CE-A236-4ADB-865D-8F9A28F856A6}" presName="parentText" presStyleLbl="node1" presStyleIdx="1" presStyleCnt="3" custScaleX="69691" custScaleY="38169" custLinFactNeighborX="-8478" custLinFactNeighborY="-1396">
        <dgm:presLayoutVars>
          <dgm:chMax val="1"/>
          <dgm:bulletEnabled val="1"/>
        </dgm:presLayoutVars>
      </dgm:prSet>
      <dgm:spPr/>
    </dgm:pt>
    <dgm:pt modelId="{76DF6DBB-D13C-4AE4-B562-D8F052E12C27}" type="pres">
      <dgm:prSet presAssocID="{835F88CE-A236-4ADB-865D-8F9A28F856A6}" presName="descendantText" presStyleLbl="alignAccFollowNode1" presStyleIdx="1" presStyleCnt="3" custScaleY="37827" custLinFactNeighborX="-14607" custLinFactNeighborY="-634">
        <dgm:presLayoutVars>
          <dgm:bulletEnabled val="1"/>
        </dgm:presLayoutVars>
      </dgm:prSet>
      <dgm:spPr/>
    </dgm:pt>
    <dgm:pt modelId="{78EC60BD-3A59-4AB3-AC7E-EF2FD80BDF72}" type="pres">
      <dgm:prSet presAssocID="{63D02F3B-6EDD-45E3-8C95-B9C33F41C02C}" presName="sp" presStyleCnt="0"/>
      <dgm:spPr/>
    </dgm:pt>
    <dgm:pt modelId="{2E49F548-689A-4275-8668-E6858370EFAB}" type="pres">
      <dgm:prSet presAssocID="{089CDDB3-727E-4302-9312-1C50C32D93D6}" presName="linNode" presStyleCnt="0"/>
      <dgm:spPr/>
    </dgm:pt>
    <dgm:pt modelId="{E773D6B7-8F55-44BC-9070-6BBF4ED43A09}" type="pres">
      <dgm:prSet presAssocID="{089CDDB3-727E-4302-9312-1C50C32D93D6}" presName="parentText" presStyleLbl="node1" presStyleIdx="2" presStyleCnt="3" custScaleX="70618" custScaleY="32535" custLinFactNeighborX="-8086" custLinFactNeighborY="-3490">
        <dgm:presLayoutVars>
          <dgm:chMax val="1"/>
          <dgm:bulletEnabled val="1"/>
        </dgm:presLayoutVars>
      </dgm:prSet>
      <dgm:spPr/>
    </dgm:pt>
    <dgm:pt modelId="{D66CEF7D-034B-4860-8660-BCA19631DC2C}" type="pres">
      <dgm:prSet presAssocID="{089CDDB3-727E-4302-9312-1C50C32D93D6}" presName="descendantText" presStyleLbl="alignAccFollowNode1" presStyleIdx="2" presStyleCnt="3" custScaleY="37208" custLinFactNeighborX="-14376" custLinFactNeighborY="-3699">
        <dgm:presLayoutVars>
          <dgm:bulletEnabled val="1"/>
        </dgm:presLayoutVars>
      </dgm:prSet>
      <dgm:spPr/>
    </dgm:pt>
  </dgm:ptLst>
  <dgm:cxnLst>
    <dgm:cxn modelId="{1A9F3872-B49B-4080-AD39-3EFABD98223F}" srcId="{089CDDB3-727E-4302-9312-1C50C32D93D6}" destId="{214A9415-D7B8-46B8-B3FE-7469CAA2FCBD}" srcOrd="2" destOrd="0" parTransId="{DD48AEFE-AF91-4C00-99C4-6204F3F3ACFD}" sibTransId="{3EBC464B-885F-413A-84A7-B03C812F96C4}"/>
    <dgm:cxn modelId="{A8C56573-0A0A-4CEB-A05A-E5A0E91B46BB}" srcId="{089CDDB3-727E-4302-9312-1C50C32D93D6}" destId="{E9F4FD60-C778-4899-8E29-E63899721636}" srcOrd="0" destOrd="0" parTransId="{77DE672F-A4BB-46B8-80BE-27AFADE060B6}" sibTransId="{FDD8E561-124A-41FD-9C98-6034E77801E5}"/>
    <dgm:cxn modelId="{7181C58B-585C-4DAD-954F-4009637E9774}" type="presOf" srcId="{382022F3-112A-44B0-9F11-3D52355E4C3A}" destId="{92111B05-A266-40AF-9AE9-4946B5B512D7}" srcOrd="0" destOrd="0" presId="urn:microsoft.com/office/officeart/2005/8/layout/vList5"/>
    <dgm:cxn modelId="{5E27E676-0FA8-488A-B0D1-0833A081D6E0}" type="presOf" srcId="{23C24DD9-D625-4B38-841D-EB3A8800C418}" destId="{D66CEF7D-034B-4860-8660-BCA19631DC2C}" srcOrd="0" destOrd="1" presId="urn:microsoft.com/office/officeart/2005/8/layout/vList5"/>
    <dgm:cxn modelId="{F4065908-4969-418B-85D4-0EBCEEF0963C}" srcId="{382022F3-112A-44B0-9F11-3D52355E4C3A}" destId="{835F88CE-A236-4ADB-865D-8F9A28F856A6}" srcOrd="1" destOrd="0" parTransId="{5DBA0BE5-05E1-4862-9BAF-D3C372E43EB0}" sibTransId="{63D02F3B-6EDD-45E3-8C95-B9C33F41C02C}"/>
    <dgm:cxn modelId="{8E7175EF-3560-4839-9150-794FE6E6380E}" srcId="{089CDDB3-727E-4302-9312-1C50C32D93D6}" destId="{23C24DD9-D625-4B38-841D-EB3A8800C418}" srcOrd="1" destOrd="0" parTransId="{29830E94-DF79-4EAF-B95F-CFBA6AA5C0CE}" sibTransId="{7DB2688E-6C47-42F9-82D7-FB8C6568C347}"/>
    <dgm:cxn modelId="{4965D692-F648-4011-A53C-41E4D85B5802}" type="presOf" srcId="{2CFFC0B0-A012-47B6-AF37-FAEC047DE4E0}" destId="{76DF6DBB-D13C-4AE4-B562-D8F052E12C27}" srcOrd="0" destOrd="0" presId="urn:microsoft.com/office/officeart/2005/8/layout/vList5"/>
    <dgm:cxn modelId="{9B9A4CE7-8429-494B-8EBC-364A701AC73C}" type="presOf" srcId="{214A9415-D7B8-46B8-B3FE-7469CAA2FCBD}" destId="{D66CEF7D-034B-4860-8660-BCA19631DC2C}" srcOrd="0" destOrd="2" presId="urn:microsoft.com/office/officeart/2005/8/layout/vList5"/>
    <dgm:cxn modelId="{E1D97DFC-1AEE-4F75-B623-920A331E2387}" srcId="{317E984B-698E-46E0-8B34-6FAF84AB5572}" destId="{7739D69F-1888-40AF-BFFD-8025779D630F}" srcOrd="1" destOrd="0" parTransId="{7D653617-564C-42C7-8EFB-988415F8AD43}" sibTransId="{42BA7AB4-6FEE-4E8C-8333-CDD204D8070A}"/>
    <dgm:cxn modelId="{A7E238AE-1E69-4528-9652-9D55261C4CAB}" srcId="{382022F3-112A-44B0-9F11-3D52355E4C3A}" destId="{317E984B-698E-46E0-8B34-6FAF84AB5572}" srcOrd="0" destOrd="0" parTransId="{3140C5B4-6FCE-42E7-B4E8-55B3FB170789}" sibTransId="{3C080927-7798-433E-9E85-F301F46AFC2E}"/>
    <dgm:cxn modelId="{40E75FE1-0EA9-491D-AAD4-D8A202980B27}" type="presOf" srcId="{DD07B22D-7168-43D5-8165-30A04C2746D4}" destId="{76DF6DBB-D13C-4AE4-B562-D8F052E12C27}" srcOrd="0" destOrd="1" presId="urn:microsoft.com/office/officeart/2005/8/layout/vList5"/>
    <dgm:cxn modelId="{4F0F2BF6-4CAD-445E-AF6D-92B236DA20AE}" srcId="{835F88CE-A236-4ADB-865D-8F9A28F856A6}" destId="{2CFFC0B0-A012-47B6-AF37-FAEC047DE4E0}" srcOrd="0" destOrd="0" parTransId="{63252927-98EE-4817-B2C6-88230BA83A5E}" sibTransId="{1A94E692-03A4-4060-9998-FED3B6654325}"/>
    <dgm:cxn modelId="{134D4D67-DD47-47FD-BBC2-3293D826EB7B}" type="presOf" srcId="{317E984B-698E-46E0-8B34-6FAF84AB5572}" destId="{46CABE42-8579-4BC7-AD80-62FF5B637FBB}" srcOrd="0" destOrd="0" presId="urn:microsoft.com/office/officeart/2005/8/layout/vList5"/>
    <dgm:cxn modelId="{7A7E53B8-CE79-47AF-9FD8-AE64E0AA56D9}" srcId="{835F88CE-A236-4ADB-865D-8F9A28F856A6}" destId="{DD07B22D-7168-43D5-8165-30A04C2746D4}" srcOrd="1" destOrd="0" parTransId="{BD5D1083-B1D8-40DC-9157-ABD45CFDEF11}" sibTransId="{C3B0F72B-885C-4E27-A9AF-2E92C059242D}"/>
    <dgm:cxn modelId="{025F9FBE-E7CF-4573-BA13-96A57B1522BF}" type="presOf" srcId="{E9F4FD60-C778-4899-8E29-E63899721636}" destId="{D66CEF7D-034B-4860-8660-BCA19631DC2C}" srcOrd="0" destOrd="0" presId="urn:microsoft.com/office/officeart/2005/8/layout/vList5"/>
    <dgm:cxn modelId="{84DD1DD0-2561-4C66-A007-A1F965F37908}" type="presOf" srcId="{F7AFD76B-FB4A-40B2-A59C-6DEC895527AA}" destId="{037F99E5-6346-4CFF-80EA-84A91AEF392E}" srcOrd="0" destOrd="2" presId="urn:microsoft.com/office/officeart/2005/8/layout/vList5"/>
    <dgm:cxn modelId="{F2F41DE0-129C-4539-BF3D-EA38E81AAE65}" type="presOf" srcId="{089CDDB3-727E-4302-9312-1C50C32D93D6}" destId="{E773D6B7-8F55-44BC-9070-6BBF4ED43A09}" srcOrd="0" destOrd="0" presId="urn:microsoft.com/office/officeart/2005/8/layout/vList5"/>
    <dgm:cxn modelId="{7635477C-E7A2-42C5-AC6D-1A629A54796E}" type="presOf" srcId="{835F88CE-A236-4ADB-865D-8F9A28F856A6}" destId="{BF69EC1E-954D-4E34-BC96-0DC68CA92528}" srcOrd="0" destOrd="0" presId="urn:microsoft.com/office/officeart/2005/8/layout/vList5"/>
    <dgm:cxn modelId="{BAA2FDD1-F110-4794-A9F7-7F851C060F34}" type="presOf" srcId="{7739D69F-1888-40AF-BFFD-8025779D630F}" destId="{037F99E5-6346-4CFF-80EA-84A91AEF392E}" srcOrd="0" destOrd="1" presId="urn:microsoft.com/office/officeart/2005/8/layout/vList5"/>
    <dgm:cxn modelId="{10B7D08A-98F5-464D-BAA6-2E8BC0B17E8D}" type="presOf" srcId="{4008EA3C-7448-432A-9912-005C376A0B72}" destId="{037F99E5-6346-4CFF-80EA-84A91AEF392E}" srcOrd="0" destOrd="0" presId="urn:microsoft.com/office/officeart/2005/8/layout/vList5"/>
    <dgm:cxn modelId="{C4AB4135-CCD2-472D-B2C3-64B9D5DC0201}" srcId="{382022F3-112A-44B0-9F11-3D52355E4C3A}" destId="{089CDDB3-727E-4302-9312-1C50C32D93D6}" srcOrd="2" destOrd="0" parTransId="{A223185D-9D2B-489E-A90C-EEE3847067C7}" sibTransId="{9E40BF9B-A478-4DB1-9486-7A84091F4713}"/>
    <dgm:cxn modelId="{A2F0B4DA-0F3B-4AF2-8B2F-50861B6ED66F}" srcId="{317E984B-698E-46E0-8B34-6FAF84AB5572}" destId="{F7AFD76B-FB4A-40B2-A59C-6DEC895527AA}" srcOrd="2" destOrd="0" parTransId="{2B9DA6AB-A2CF-4F09-AA2A-437C78333AF2}" sibTransId="{F858ECA8-9AED-4D3B-B1F8-C6A90BDAB8BC}"/>
    <dgm:cxn modelId="{D75859D2-38E6-490C-A859-84BE1150FE3B}" srcId="{317E984B-698E-46E0-8B34-6FAF84AB5572}" destId="{4008EA3C-7448-432A-9912-005C376A0B72}" srcOrd="0" destOrd="0" parTransId="{5F1A9D4B-68CE-4904-9A89-20102DA73FD2}" sibTransId="{C6F9B0E9-726C-4C2F-B75B-8681213AFA06}"/>
    <dgm:cxn modelId="{507355D7-CF9E-4D3A-8779-EFCC54802A27}" type="presParOf" srcId="{92111B05-A266-40AF-9AE9-4946B5B512D7}" destId="{DDE4DCBE-7459-431E-A19D-FC4345F9EC08}" srcOrd="0" destOrd="0" presId="urn:microsoft.com/office/officeart/2005/8/layout/vList5"/>
    <dgm:cxn modelId="{5B569B4E-0C52-4D20-B940-F00F1B3102CD}" type="presParOf" srcId="{DDE4DCBE-7459-431E-A19D-FC4345F9EC08}" destId="{46CABE42-8579-4BC7-AD80-62FF5B637FBB}" srcOrd="0" destOrd="0" presId="urn:microsoft.com/office/officeart/2005/8/layout/vList5"/>
    <dgm:cxn modelId="{7979514D-723B-49A6-BF72-B1423119D03B}" type="presParOf" srcId="{DDE4DCBE-7459-431E-A19D-FC4345F9EC08}" destId="{037F99E5-6346-4CFF-80EA-84A91AEF392E}" srcOrd="1" destOrd="0" presId="urn:microsoft.com/office/officeart/2005/8/layout/vList5"/>
    <dgm:cxn modelId="{8F8D7008-4483-4738-BA1F-733026E8308F}" type="presParOf" srcId="{92111B05-A266-40AF-9AE9-4946B5B512D7}" destId="{1EC48632-3897-4C81-A28A-4D3F6A0C84E8}" srcOrd="1" destOrd="0" presId="urn:microsoft.com/office/officeart/2005/8/layout/vList5"/>
    <dgm:cxn modelId="{108C0899-09DE-4E19-81DE-79D162F70326}" type="presParOf" srcId="{92111B05-A266-40AF-9AE9-4946B5B512D7}" destId="{737492CE-CA1F-491E-B053-B92FFACC4F3A}" srcOrd="2" destOrd="0" presId="urn:microsoft.com/office/officeart/2005/8/layout/vList5"/>
    <dgm:cxn modelId="{C75D169E-CB9A-4655-9A04-7C9F8738738E}" type="presParOf" srcId="{737492CE-CA1F-491E-B053-B92FFACC4F3A}" destId="{BF69EC1E-954D-4E34-BC96-0DC68CA92528}" srcOrd="0" destOrd="0" presId="urn:microsoft.com/office/officeart/2005/8/layout/vList5"/>
    <dgm:cxn modelId="{C19206DF-81C9-44DB-BF62-3DB6B4F32363}" type="presParOf" srcId="{737492CE-CA1F-491E-B053-B92FFACC4F3A}" destId="{76DF6DBB-D13C-4AE4-B562-D8F052E12C27}" srcOrd="1" destOrd="0" presId="urn:microsoft.com/office/officeart/2005/8/layout/vList5"/>
    <dgm:cxn modelId="{B1433F2E-8963-4A99-A5B8-02F02FBA7AB6}" type="presParOf" srcId="{92111B05-A266-40AF-9AE9-4946B5B512D7}" destId="{78EC60BD-3A59-4AB3-AC7E-EF2FD80BDF72}" srcOrd="3" destOrd="0" presId="urn:microsoft.com/office/officeart/2005/8/layout/vList5"/>
    <dgm:cxn modelId="{BBF9574D-DB33-4CDB-BD7B-8BEA10103BB2}" type="presParOf" srcId="{92111B05-A266-40AF-9AE9-4946B5B512D7}" destId="{2E49F548-689A-4275-8668-E6858370EFAB}" srcOrd="4" destOrd="0" presId="urn:microsoft.com/office/officeart/2005/8/layout/vList5"/>
    <dgm:cxn modelId="{FCE72B12-078B-49A3-B092-270145C09C1F}" type="presParOf" srcId="{2E49F548-689A-4275-8668-E6858370EFAB}" destId="{E773D6B7-8F55-44BC-9070-6BBF4ED43A09}" srcOrd="0" destOrd="0" presId="urn:microsoft.com/office/officeart/2005/8/layout/vList5"/>
    <dgm:cxn modelId="{E7279838-3240-414A-9C39-D689D5F48EAB}" type="presParOf" srcId="{2E49F548-689A-4275-8668-E6858370EFAB}" destId="{D66CEF7D-034B-4860-8660-BCA19631DC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ECC7D-08A5-41FC-AA81-C4592841933C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0E700-47F9-4E31-BB2D-FF41EBDDD847}">
      <dgm:prSet phldrT="[Text]" custT="1"/>
      <dgm:spPr/>
      <dgm:t>
        <a:bodyPr/>
        <a:lstStyle/>
        <a:p>
          <a:r>
            <a:rPr lang="en-US" sz="1800" b="1" dirty="0"/>
            <a:t>Statistical Analysis</a:t>
          </a:r>
        </a:p>
      </dgm:t>
    </dgm:pt>
    <dgm:pt modelId="{5F050B77-C4A5-49BE-B72F-A25F171BC108}" type="parTrans" cxnId="{35886A1C-CFB4-4C66-9689-D5BEDBD377A3}">
      <dgm:prSet/>
      <dgm:spPr/>
      <dgm:t>
        <a:bodyPr/>
        <a:lstStyle/>
        <a:p>
          <a:endParaRPr lang="en-US"/>
        </a:p>
      </dgm:t>
    </dgm:pt>
    <dgm:pt modelId="{2BE39C55-A26C-4A89-9422-4B28E81B86DD}" type="sibTrans" cxnId="{35886A1C-CFB4-4C66-9689-D5BEDBD377A3}">
      <dgm:prSet/>
      <dgm:spPr/>
      <dgm:t>
        <a:bodyPr/>
        <a:lstStyle/>
        <a:p>
          <a:endParaRPr lang="en-US"/>
        </a:p>
      </dgm:t>
    </dgm:pt>
    <dgm:pt modelId="{50F8E438-2AA7-46E6-8472-C05929329A8F}">
      <dgm:prSet phldrT="[Text]" custT="1"/>
      <dgm:spPr/>
      <dgm:t>
        <a:bodyPr/>
        <a:lstStyle/>
        <a:p>
          <a:r>
            <a:rPr lang="en-US" sz="1400" dirty="0"/>
            <a:t>Linear Models(GLM)</a:t>
          </a:r>
        </a:p>
      </dgm:t>
    </dgm:pt>
    <dgm:pt modelId="{C838FA62-8730-4FF0-B78E-9FA0A5C3875E}" type="parTrans" cxnId="{69055A83-1DD2-4906-9B1E-61978AA12829}">
      <dgm:prSet/>
      <dgm:spPr/>
      <dgm:t>
        <a:bodyPr/>
        <a:lstStyle/>
        <a:p>
          <a:endParaRPr lang="en-US"/>
        </a:p>
      </dgm:t>
    </dgm:pt>
    <dgm:pt modelId="{19267C1C-8995-40D0-87C2-2DF828679371}" type="sibTrans" cxnId="{69055A83-1DD2-4906-9B1E-61978AA12829}">
      <dgm:prSet/>
      <dgm:spPr/>
      <dgm:t>
        <a:bodyPr/>
        <a:lstStyle/>
        <a:p>
          <a:endParaRPr lang="en-US"/>
        </a:p>
      </dgm:t>
    </dgm:pt>
    <dgm:pt modelId="{D0A83CD1-0CC4-49CA-BEC8-5661B02A052C}">
      <dgm:prSet phldrT="[Text]" custT="1"/>
      <dgm:spPr/>
      <dgm:t>
        <a:bodyPr/>
        <a:lstStyle/>
        <a:p>
          <a:r>
            <a:rPr lang="en-US" sz="1400" dirty="0"/>
            <a:t>Naïve Bayes</a:t>
          </a:r>
        </a:p>
      </dgm:t>
    </dgm:pt>
    <dgm:pt modelId="{BF9D2BB6-08D4-4F50-A183-BEB0F51E390F}" type="parTrans" cxnId="{30E83C80-43A7-40F5-AEF0-A1D0E80E2EB0}">
      <dgm:prSet/>
      <dgm:spPr/>
      <dgm:t>
        <a:bodyPr/>
        <a:lstStyle/>
        <a:p>
          <a:endParaRPr lang="en-US"/>
        </a:p>
      </dgm:t>
    </dgm:pt>
    <dgm:pt modelId="{571881D0-D9DF-45EE-BD4B-1B2B0D08DAC7}" type="sibTrans" cxnId="{30E83C80-43A7-40F5-AEF0-A1D0E80E2EB0}">
      <dgm:prSet/>
      <dgm:spPr/>
      <dgm:t>
        <a:bodyPr/>
        <a:lstStyle/>
        <a:p>
          <a:endParaRPr lang="en-US"/>
        </a:p>
      </dgm:t>
    </dgm:pt>
    <dgm:pt modelId="{3CE33426-E2D6-4BBB-B70A-77D730DE66DD}">
      <dgm:prSet phldrT="[Text]" custT="1"/>
      <dgm:spPr/>
      <dgm:t>
        <a:bodyPr/>
        <a:lstStyle/>
        <a:p>
          <a:r>
            <a:rPr lang="en-US" sz="1800" b="1" dirty="0"/>
            <a:t>Ensembles</a:t>
          </a:r>
        </a:p>
      </dgm:t>
    </dgm:pt>
    <dgm:pt modelId="{4CE2DC29-E80B-4F8F-92ED-D562BC821971}" type="parTrans" cxnId="{219ADEEF-B305-4901-B1F2-7B9C9D9981A6}">
      <dgm:prSet/>
      <dgm:spPr/>
      <dgm:t>
        <a:bodyPr/>
        <a:lstStyle/>
        <a:p>
          <a:endParaRPr lang="en-US"/>
        </a:p>
      </dgm:t>
    </dgm:pt>
    <dgm:pt modelId="{1F72ECE9-4C34-4FC9-A253-428664A24B39}" type="sibTrans" cxnId="{219ADEEF-B305-4901-B1F2-7B9C9D9981A6}">
      <dgm:prSet/>
      <dgm:spPr/>
      <dgm:t>
        <a:bodyPr/>
        <a:lstStyle/>
        <a:p>
          <a:endParaRPr lang="en-US"/>
        </a:p>
      </dgm:t>
    </dgm:pt>
    <dgm:pt modelId="{424D3EFC-21B9-428B-ABF4-BA6A3E68A3D9}">
      <dgm:prSet phldrT="[Text]" custT="1"/>
      <dgm:spPr/>
      <dgm:t>
        <a:bodyPr/>
        <a:lstStyle/>
        <a:p>
          <a:r>
            <a:rPr lang="en-US" sz="1200" dirty="0"/>
            <a:t>Random Forests</a:t>
          </a:r>
        </a:p>
      </dgm:t>
    </dgm:pt>
    <dgm:pt modelId="{0D44AFBE-B917-4911-BFD9-6D1DD0346198}" type="parTrans" cxnId="{9192F4EE-28F5-4A86-9389-6CC4A96DB635}">
      <dgm:prSet/>
      <dgm:spPr/>
      <dgm:t>
        <a:bodyPr/>
        <a:lstStyle/>
        <a:p>
          <a:endParaRPr lang="en-US"/>
        </a:p>
      </dgm:t>
    </dgm:pt>
    <dgm:pt modelId="{1BC0F0A0-CD82-4E7D-AD2E-537250E4797A}" type="sibTrans" cxnId="{9192F4EE-28F5-4A86-9389-6CC4A96DB635}">
      <dgm:prSet/>
      <dgm:spPr/>
      <dgm:t>
        <a:bodyPr/>
        <a:lstStyle/>
        <a:p>
          <a:endParaRPr lang="en-US"/>
        </a:p>
      </dgm:t>
    </dgm:pt>
    <dgm:pt modelId="{FCABD97A-9683-425C-BA7D-FC491BE9AAF9}">
      <dgm:prSet phldrT="[Text]" custT="1"/>
      <dgm:spPr/>
      <dgm:t>
        <a:bodyPr/>
        <a:lstStyle/>
        <a:p>
          <a:r>
            <a:rPr lang="en-US" sz="1200" dirty="0"/>
            <a:t>Distributed Trees</a:t>
          </a:r>
        </a:p>
      </dgm:t>
    </dgm:pt>
    <dgm:pt modelId="{96F1AAA1-6A5F-47A0-A9A6-23C9A4E72EA2}" type="parTrans" cxnId="{97317287-1333-4E24-A283-45E758739DE7}">
      <dgm:prSet/>
      <dgm:spPr/>
      <dgm:t>
        <a:bodyPr/>
        <a:lstStyle/>
        <a:p>
          <a:endParaRPr lang="en-US"/>
        </a:p>
      </dgm:t>
    </dgm:pt>
    <dgm:pt modelId="{6580A250-7D5A-42D8-A8B4-7FFACD432D93}" type="sibTrans" cxnId="{97317287-1333-4E24-A283-45E758739DE7}">
      <dgm:prSet/>
      <dgm:spPr/>
      <dgm:t>
        <a:bodyPr/>
        <a:lstStyle/>
        <a:p>
          <a:endParaRPr lang="en-US"/>
        </a:p>
      </dgm:t>
    </dgm:pt>
    <dgm:pt modelId="{2F062DA1-3F6A-4241-B330-1532F88714C8}">
      <dgm:prSet phldrT="[Text]" custT="1"/>
      <dgm:spPr/>
      <dgm:t>
        <a:bodyPr/>
        <a:lstStyle/>
        <a:p>
          <a:r>
            <a:rPr lang="en-US" sz="1800" b="1" dirty="0"/>
            <a:t>Deep Neural Networks</a:t>
          </a:r>
        </a:p>
      </dgm:t>
    </dgm:pt>
    <dgm:pt modelId="{479BC473-B525-434E-BFE6-F355EFC7E9F8}" type="parTrans" cxnId="{63EC535E-9C06-45B0-9DAF-15AEFB4090A5}">
      <dgm:prSet/>
      <dgm:spPr/>
      <dgm:t>
        <a:bodyPr/>
        <a:lstStyle/>
        <a:p>
          <a:endParaRPr lang="en-US"/>
        </a:p>
      </dgm:t>
    </dgm:pt>
    <dgm:pt modelId="{CDF503DA-2E50-402A-9FB2-C05C1B151CD8}" type="sibTrans" cxnId="{63EC535E-9C06-45B0-9DAF-15AEFB4090A5}">
      <dgm:prSet/>
      <dgm:spPr/>
      <dgm:t>
        <a:bodyPr/>
        <a:lstStyle/>
        <a:p>
          <a:endParaRPr lang="en-US"/>
        </a:p>
      </dgm:t>
    </dgm:pt>
    <dgm:pt modelId="{2CBE0DFF-24CF-4032-A12B-2E6A1319461A}">
      <dgm:prSet phldrT="[Text]" custT="1"/>
      <dgm:spPr/>
      <dgm:t>
        <a:bodyPr/>
        <a:lstStyle/>
        <a:p>
          <a:r>
            <a:rPr lang="en-US" sz="1400" dirty="0"/>
            <a:t>Multi-Layer Feed-Forward Neural Network</a:t>
          </a:r>
        </a:p>
      </dgm:t>
    </dgm:pt>
    <dgm:pt modelId="{76272595-1291-4C8A-A193-E5656A122509}" type="parTrans" cxnId="{591AA7DA-F8BE-4BCE-B48B-50280341B2C4}">
      <dgm:prSet/>
      <dgm:spPr/>
      <dgm:t>
        <a:bodyPr/>
        <a:lstStyle/>
        <a:p>
          <a:endParaRPr lang="en-US"/>
        </a:p>
      </dgm:t>
    </dgm:pt>
    <dgm:pt modelId="{134FDDE5-F3CF-4C7A-9187-29DFFE43C4C9}" type="sibTrans" cxnId="{591AA7DA-F8BE-4BCE-B48B-50280341B2C4}">
      <dgm:prSet/>
      <dgm:spPr/>
      <dgm:t>
        <a:bodyPr/>
        <a:lstStyle/>
        <a:p>
          <a:endParaRPr lang="en-US"/>
        </a:p>
      </dgm:t>
    </dgm:pt>
    <dgm:pt modelId="{35D7D282-3F86-4BA5-AD39-7E71C91AD570}">
      <dgm:prSet phldrT="[Text]" custT="1"/>
      <dgm:spPr/>
      <dgm:t>
        <a:bodyPr/>
        <a:lstStyle/>
        <a:p>
          <a:r>
            <a:rPr lang="en-US" sz="1200" dirty="0"/>
            <a:t>Gradient Boosting Machines</a:t>
          </a:r>
        </a:p>
      </dgm:t>
    </dgm:pt>
    <dgm:pt modelId="{2C05C76F-DF5E-443B-9602-67B6D793DADE}" type="parTrans" cxnId="{80D20C2F-6D0A-4A56-A88F-BFB6D59E0DD0}">
      <dgm:prSet/>
      <dgm:spPr/>
      <dgm:t>
        <a:bodyPr/>
        <a:lstStyle/>
        <a:p>
          <a:endParaRPr lang="en-US"/>
        </a:p>
      </dgm:t>
    </dgm:pt>
    <dgm:pt modelId="{452B965F-A223-4238-828C-022EAE09B419}" type="sibTrans" cxnId="{80D20C2F-6D0A-4A56-A88F-BFB6D59E0DD0}">
      <dgm:prSet/>
      <dgm:spPr/>
      <dgm:t>
        <a:bodyPr/>
        <a:lstStyle/>
        <a:p>
          <a:endParaRPr lang="en-US"/>
        </a:p>
      </dgm:t>
    </dgm:pt>
    <dgm:pt modelId="{403F535E-CA9F-4BFA-9E63-BE5000B894DC}">
      <dgm:prSet phldrT="[Text]" custT="1"/>
      <dgm:spPr/>
      <dgm:t>
        <a:bodyPr/>
        <a:lstStyle/>
        <a:p>
          <a:r>
            <a:rPr lang="en-US" sz="1200" dirty="0"/>
            <a:t>R Package – Super learner Ensembles</a:t>
          </a:r>
        </a:p>
      </dgm:t>
    </dgm:pt>
    <dgm:pt modelId="{94B4964E-3F38-4E2F-AA9B-D8D3AA0846C1}" type="parTrans" cxnId="{521573AC-E435-4695-BF39-10504BAAB704}">
      <dgm:prSet/>
      <dgm:spPr/>
      <dgm:t>
        <a:bodyPr/>
        <a:lstStyle/>
        <a:p>
          <a:endParaRPr lang="en-US"/>
        </a:p>
      </dgm:t>
    </dgm:pt>
    <dgm:pt modelId="{CF2F51C8-9246-463B-8966-333274FDF84E}" type="sibTrans" cxnId="{521573AC-E435-4695-BF39-10504BAAB704}">
      <dgm:prSet/>
      <dgm:spPr/>
      <dgm:t>
        <a:bodyPr/>
        <a:lstStyle/>
        <a:p>
          <a:endParaRPr lang="en-US"/>
        </a:p>
      </dgm:t>
    </dgm:pt>
    <dgm:pt modelId="{664524D7-AEEA-4C6A-8223-5B355A181EAD}">
      <dgm:prSet phldrT="[Text]" custT="1"/>
      <dgm:spPr/>
      <dgm:t>
        <a:bodyPr/>
        <a:lstStyle/>
        <a:p>
          <a:r>
            <a:rPr lang="en-US" sz="1400" dirty="0"/>
            <a:t> Deep Learning</a:t>
          </a:r>
        </a:p>
      </dgm:t>
    </dgm:pt>
    <dgm:pt modelId="{956E5199-3718-4DC6-8B7B-B4B373DCDB2A}" type="parTrans" cxnId="{B723CE7D-7DED-47FE-8DBE-EB71AFC5A7E3}">
      <dgm:prSet/>
      <dgm:spPr/>
      <dgm:t>
        <a:bodyPr/>
        <a:lstStyle/>
        <a:p>
          <a:endParaRPr lang="en-US"/>
        </a:p>
      </dgm:t>
    </dgm:pt>
    <dgm:pt modelId="{157CD830-E779-4BD2-A0FD-864232286882}" type="sibTrans" cxnId="{B723CE7D-7DED-47FE-8DBE-EB71AFC5A7E3}">
      <dgm:prSet/>
      <dgm:spPr/>
      <dgm:t>
        <a:bodyPr/>
        <a:lstStyle/>
        <a:p>
          <a:endParaRPr lang="en-US"/>
        </a:p>
      </dgm:t>
    </dgm:pt>
    <dgm:pt modelId="{41D07A77-AF31-4618-A661-54B98CD8A6F1}" type="pres">
      <dgm:prSet presAssocID="{0C9ECC7D-08A5-41FC-AA81-C4592841933C}" presName="Name0" presStyleCnt="0">
        <dgm:presLayoutVars>
          <dgm:dir/>
          <dgm:animLvl val="lvl"/>
          <dgm:resizeHandles val="exact"/>
        </dgm:presLayoutVars>
      </dgm:prSet>
      <dgm:spPr/>
    </dgm:pt>
    <dgm:pt modelId="{5B85043A-8CBA-43F9-943E-9F326E765928}" type="pres">
      <dgm:prSet presAssocID="{3CC0E700-47F9-4E31-BB2D-FF41EBDDD847}" presName="linNode" presStyleCnt="0"/>
      <dgm:spPr/>
    </dgm:pt>
    <dgm:pt modelId="{D0319E6D-F2F4-416A-A084-D58564773685}" type="pres">
      <dgm:prSet presAssocID="{3CC0E700-47F9-4E31-BB2D-FF41EBDDD847}" presName="parentText" presStyleLbl="node1" presStyleIdx="0" presStyleCnt="3" custScaleY="55215" custLinFactNeighborY="4338">
        <dgm:presLayoutVars>
          <dgm:chMax val="1"/>
          <dgm:bulletEnabled val="1"/>
        </dgm:presLayoutVars>
      </dgm:prSet>
      <dgm:spPr/>
    </dgm:pt>
    <dgm:pt modelId="{5CCC8AA6-C611-4366-8A4F-CEC4586033F9}" type="pres">
      <dgm:prSet presAssocID="{3CC0E700-47F9-4E31-BB2D-FF41EBDDD847}" presName="descendantText" presStyleLbl="alignAccFollowNode1" presStyleIdx="0" presStyleCnt="3" custScaleY="48729" custLinFactNeighborY="6233">
        <dgm:presLayoutVars>
          <dgm:bulletEnabled val="1"/>
        </dgm:presLayoutVars>
      </dgm:prSet>
      <dgm:spPr/>
    </dgm:pt>
    <dgm:pt modelId="{9ADDC1C7-9CEB-4507-85B7-4FC850315DC2}" type="pres">
      <dgm:prSet presAssocID="{2BE39C55-A26C-4A89-9422-4B28E81B86DD}" presName="sp" presStyleCnt="0"/>
      <dgm:spPr/>
    </dgm:pt>
    <dgm:pt modelId="{2CC8DAC0-EE7B-4D9B-9068-51EFB1C48824}" type="pres">
      <dgm:prSet presAssocID="{3CE33426-E2D6-4BBB-B70A-77D730DE66DD}" presName="linNode" presStyleCnt="0"/>
      <dgm:spPr/>
    </dgm:pt>
    <dgm:pt modelId="{360491AD-F852-4F1B-921D-64BA653DCE1A}" type="pres">
      <dgm:prSet presAssocID="{3CE33426-E2D6-4BBB-B70A-77D730DE66DD}" presName="parentText" presStyleLbl="node1" presStyleIdx="1" presStyleCnt="3" custScaleY="51313" custLinFactNeighborY="2839">
        <dgm:presLayoutVars>
          <dgm:chMax val="1"/>
          <dgm:bulletEnabled val="1"/>
        </dgm:presLayoutVars>
      </dgm:prSet>
      <dgm:spPr/>
    </dgm:pt>
    <dgm:pt modelId="{CC0F8258-F618-4E99-98F0-D5EC73A772FA}" type="pres">
      <dgm:prSet presAssocID="{3CE33426-E2D6-4BBB-B70A-77D730DE66DD}" presName="descendantText" presStyleLbl="alignAccFollowNode1" presStyleIdx="1" presStyleCnt="3" custScaleY="69440" custLinFactNeighborY="2250">
        <dgm:presLayoutVars>
          <dgm:bulletEnabled val="1"/>
        </dgm:presLayoutVars>
      </dgm:prSet>
      <dgm:spPr/>
    </dgm:pt>
    <dgm:pt modelId="{13354833-A420-4359-8889-AED296881C08}" type="pres">
      <dgm:prSet presAssocID="{1F72ECE9-4C34-4FC9-A253-428664A24B39}" presName="sp" presStyleCnt="0"/>
      <dgm:spPr/>
    </dgm:pt>
    <dgm:pt modelId="{18D404D1-DA00-4682-9C0D-9949DCF612B7}" type="pres">
      <dgm:prSet presAssocID="{2F062DA1-3F6A-4241-B330-1532F88714C8}" presName="linNode" presStyleCnt="0"/>
      <dgm:spPr/>
    </dgm:pt>
    <dgm:pt modelId="{5668EB7D-CCA9-4F25-9178-DBC68CD7ABFC}" type="pres">
      <dgm:prSet presAssocID="{2F062DA1-3F6A-4241-B330-1532F88714C8}" presName="parentText" presStyleLbl="node1" presStyleIdx="2" presStyleCnt="3" custScaleY="59130" custLinFactNeighborY="21439">
        <dgm:presLayoutVars>
          <dgm:chMax val="1"/>
          <dgm:bulletEnabled val="1"/>
        </dgm:presLayoutVars>
      </dgm:prSet>
      <dgm:spPr/>
    </dgm:pt>
    <dgm:pt modelId="{962C7637-3E88-48B8-9280-A7F3E0E3D240}" type="pres">
      <dgm:prSet presAssocID="{2F062DA1-3F6A-4241-B330-1532F88714C8}" presName="descendantText" presStyleLbl="alignAccFollowNode1" presStyleIdx="2" presStyleCnt="3" custScaleY="61828">
        <dgm:presLayoutVars>
          <dgm:bulletEnabled val="1"/>
        </dgm:presLayoutVars>
      </dgm:prSet>
      <dgm:spPr/>
    </dgm:pt>
  </dgm:ptLst>
  <dgm:cxnLst>
    <dgm:cxn modelId="{0F071083-F771-44BA-B50F-745B5B50142D}" type="presOf" srcId="{50F8E438-2AA7-46E6-8472-C05929329A8F}" destId="{5CCC8AA6-C611-4366-8A4F-CEC4586033F9}" srcOrd="0" destOrd="0" presId="urn:microsoft.com/office/officeart/2005/8/layout/vList5"/>
    <dgm:cxn modelId="{591AA7DA-F8BE-4BCE-B48B-50280341B2C4}" srcId="{2F062DA1-3F6A-4241-B330-1532F88714C8}" destId="{2CBE0DFF-24CF-4032-A12B-2E6A1319461A}" srcOrd="0" destOrd="0" parTransId="{76272595-1291-4C8A-A193-E5656A122509}" sibTransId="{134FDDE5-F3CF-4C7A-9187-29DFFE43C4C9}"/>
    <dgm:cxn modelId="{80D20C2F-6D0A-4A56-A88F-BFB6D59E0DD0}" srcId="{3CE33426-E2D6-4BBB-B70A-77D730DE66DD}" destId="{35D7D282-3F86-4BA5-AD39-7E71C91AD570}" srcOrd="2" destOrd="0" parTransId="{2C05C76F-DF5E-443B-9602-67B6D793DADE}" sibTransId="{452B965F-A223-4238-828C-022EAE09B419}"/>
    <dgm:cxn modelId="{F5FA9D52-3642-4E69-9BE7-92946A7FBAC6}" type="presOf" srcId="{FCABD97A-9683-425C-BA7D-FC491BE9AAF9}" destId="{CC0F8258-F618-4E99-98F0-D5EC73A772FA}" srcOrd="0" destOrd="1" presId="urn:microsoft.com/office/officeart/2005/8/layout/vList5"/>
    <dgm:cxn modelId="{3640484A-E2D9-4CDF-A991-3D5A0BB946C6}" type="presOf" srcId="{0C9ECC7D-08A5-41FC-AA81-C4592841933C}" destId="{41D07A77-AF31-4618-A661-54B98CD8A6F1}" srcOrd="0" destOrd="0" presId="urn:microsoft.com/office/officeart/2005/8/layout/vList5"/>
    <dgm:cxn modelId="{97317287-1333-4E24-A283-45E758739DE7}" srcId="{3CE33426-E2D6-4BBB-B70A-77D730DE66DD}" destId="{FCABD97A-9683-425C-BA7D-FC491BE9AAF9}" srcOrd="1" destOrd="0" parTransId="{96F1AAA1-6A5F-47A0-A9A6-23C9A4E72EA2}" sibTransId="{6580A250-7D5A-42D8-A8B4-7FFACD432D93}"/>
    <dgm:cxn modelId="{521573AC-E435-4695-BF39-10504BAAB704}" srcId="{3CE33426-E2D6-4BBB-B70A-77D730DE66DD}" destId="{403F535E-CA9F-4BFA-9E63-BE5000B894DC}" srcOrd="3" destOrd="0" parTransId="{94B4964E-3F38-4E2F-AA9B-D8D3AA0846C1}" sibTransId="{CF2F51C8-9246-463B-8966-333274FDF84E}"/>
    <dgm:cxn modelId="{55DCB07E-466C-4B14-9FFA-1BA7EE512A0A}" type="presOf" srcId="{35D7D282-3F86-4BA5-AD39-7E71C91AD570}" destId="{CC0F8258-F618-4E99-98F0-D5EC73A772FA}" srcOrd="0" destOrd="2" presId="urn:microsoft.com/office/officeart/2005/8/layout/vList5"/>
    <dgm:cxn modelId="{A058045D-1868-4076-B7A1-CF17A81CE779}" type="presOf" srcId="{3CC0E700-47F9-4E31-BB2D-FF41EBDDD847}" destId="{D0319E6D-F2F4-416A-A084-D58564773685}" srcOrd="0" destOrd="0" presId="urn:microsoft.com/office/officeart/2005/8/layout/vList5"/>
    <dgm:cxn modelId="{219ADEEF-B305-4901-B1F2-7B9C9D9981A6}" srcId="{0C9ECC7D-08A5-41FC-AA81-C4592841933C}" destId="{3CE33426-E2D6-4BBB-B70A-77D730DE66DD}" srcOrd="1" destOrd="0" parTransId="{4CE2DC29-E80B-4F8F-92ED-D562BC821971}" sibTransId="{1F72ECE9-4C34-4FC9-A253-428664A24B39}"/>
    <dgm:cxn modelId="{178BEEFE-2761-4585-8ABB-63F15BA01D24}" type="presOf" srcId="{3CE33426-E2D6-4BBB-B70A-77D730DE66DD}" destId="{360491AD-F852-4F1B-921D-64BA653DCE1A}" srcOrd="0" destOrd="0" presId="urn:microsoft.com/office/officeart/2005/8/layout/vList5"/>
    <dgm:cxn modelId="{35886A1C-CFB4-4C66-9689-D5BEDBD377A3}" srcId="{0C9ECC7D-08A5-41FC-AA81-C4592841933C}" destId="{3CC0E700-47F9-4E31-BB2D-FF41EBDDD847}" srcOrd="0" destOrd="0" parTransId="{5F050B77-C4A5-49BE-B72F-A25F171BC108}" sibTransId="{2BE39C55-A26C-4A89-9422-4B28E81B86DD}"/>
    <dgm:cxn modelId="{E375AAF8-31C3-49C5-B19B-E131DFAB2342}" type="presOf" srcId="{424D3EFC-21B9-428B-ABF4-BA6A3E68A3D9}" destId="{CC0F8258-F618-4E99-98F0-D5EC73A772FA}" srcOrd="0" destOrd="0" presId="urn:microsoft.com/office/officeart/2005/8/layout/vList5"/>
    <dgm:cxn modelId="{B723CE7D-7DED-47FE-8DBE-EB71AFC5A7E3}" srcId="{2F062DA1-3F6A-4241-B330-1532F88714C8}" destId="{664524D7-AEEA-4C6A-8223-5B355A181EAD}" srcOrd="1" destOrd="0" parTransId="{956E5199-3718-4DC6-8B7B-B4B373DCDB2A}" sibTransId="{157CD830-E779-4BD2-A0FD-864232286882}"/>
    <dgm:cxn modelId="{438BF368-1AC0-4983-BCCE-3A0F278CCE2E}" type="presOf" srcId="{403F535E-CA9F-4BFA-9E63-BE5000B894DC}" destId="{CC0F8258-F618-4E99-98F0-D5EC73A772FA}" srcOrd="0" destOrd="3" presId="urn:microsoft.com/office/officeart/2005/8/layout/vList5"/>
    <dgm:cxn modelId="{0A1F092F-3F3F-439E-87AE-1B2D6A62437B}" type="presOf" srcId="{2CBE0DFF-24CF-4032-A12B-2E6A1319461A}" destId="{962C7637-3E88-48B8-9280-A7F3E0E3D240}" srcOrd="0" destOrd="0" presId="urn:microsoft.com/office/officeart/2005/8/layout/vList5"/>
    <dgm:cxn modelId="{A6D9163D-0779-4423-A750-31239B62E92E}" type="presOf" srcId="{D0A83CD1-0CC4-49CA-BEC8-5661B02A052C}" destId="{5CCC8AA6-C611-4366-8A4F-CEC4586033F9}" srcOrd="0" destOrd="1" presId="urn:microsoft.com/office/officeart/2005/8/layout/vList5"/>
    <dgm:cxn modelId="{5D9BBE14-657D-4C95-BD93-CF21F7CBC223}" type="presOf" srcId="{2F062DA1-3F6A-4241-B330-1532F88714C8}" destId="{5668EB7D-CCA9-4F25-9178-DBC68CD7ABFC}" srcOrd="0" destOrd="0" presId="urn:microsoft.com/office/officeart/2005/8/layout/vList5"/>
    <dgm:cxn modelId="{9192F4EE-28F5-4A86-9389-6CC4A96DB635}" srcId="{3CE33426-E2D6-4BBB-B70A-77D730DE66DD}" destId="{424D3EFC-21B9-428B-ABF4-BA6A3E68A3D9}" srcOrd="0" destOrd="0" parTransId="{0D44AFBE-B917-4911-BFD9-6D1DD0346198}" sibTransId="{1BC0F0A0-CD82-4E7D-AD2E-537250E4797A}"/>
    <dgm:cxn modelId="{69055A83-1DD2-4906-9B1E-61978AA12829}" srcId="{3CC0E700-47F9-4E31-BB2D-FF41EBDDD847}" destId="{50F8E438-2AA7-46E6-8472-C05929329A8F}" srcOrd="0" destOrd="0" parTransId="{C838FA62-8730-4FF0-B78E-9FA0A5C3875E}" sibTransId="{19267C1C-8995-40D0-87C2-2DF828679371}"/>
    <dgm:cxn modelId="{30E83C80-43A7-40F5-AEF0-A1D0E80E2EB0}" srcId="{3CC0E700-47F9-4E31-BB2D-FF41EBDDD847}" destId="{D0A83CD1-0CC4-49CA-BEC8-5661B02A052C}" srcOrd="1" destOrd="0" parTransId="{BF9D2BB6-08D4-4F50-A183-BEB0F51E390F}" sibTransId="{571881D0-D9DF-45EE-BD4B-1B2B0D08DAC7}"/>
    <dgm:cxn modelId="{63EC535E-9C06-45B0-9DAF-15AEFB4090A5}" srcId="{0C9ECC7D-08A5-41FC-AA81-C4592841933C}" destId="{2F062DA1-3F6A-4241-B330-1532F88714C8}" srcOrd="2" destOrd="0" parTransId="{479BC473-B525-434E-BFE6-F355EFC7E9F8}" sibTransId="{CDF503DA-2E50-402A-9FB2-C05C1B151CD8}"/>
    <dgm:cxn modelId="{7CA50884-17A5-43CC-81E2-E38B7B850A40}" type="presOf" srcId="{664524D7-AEEA-4C6A-8223-5B355A181EAD}" destId="{962C7637-3E88-48B8-9280-A7F3E0E3D240}" srcOrd="0" destOrd="1" presId="urn:microsoft.com/office/officeart/2005/8/layout/vList5"/>
    <dgm:cxn modelId="{B13C388F-8AF4-4CF9-8824-AF47777492A5}" type="presParOf" srcId="{41D07A77-AF31-4618-A661-54B98CD8A6F1}" destId="{5B85043A-8CBA-43F9-943E-9F326E765928}" srcOrd="0" destOrd="0" presId="urn:microsoft.com/office/officeart/2005/8/layout/vList5"/>
    <dgm:cxn modelId="{05C6A824-A251-4779-8C07-38D15B639A35}" type="presParOf" srcId="{5B85043A-8CBA-43F9-943E-9F326E765928}" destId="{D0319E6D-F2F4-416A-A084-D58564773685}" srcOrd="0" destOrd="0" presId="urn:microsoft.com/office/officeart/2005/8/layout/vList5"/>
    <dgm:cxn modelId="{C7145107-853E-42C4-91DC-B3FDA879F584}" type="presParOf" srcId="{5B85043A-8CBA-43F9-943E-9F326E765928}" destId="{5CCC8AA6-C611-4366-8A4F-CEC4586033F9}" srcOrd="1" destOrd="0" presId="urn:microsoft.com/office/officeart/2005/8/layout/vList5"/>
    <dgm:cxn modelId="{D9E7221E-0C29-4A1F-A732-5415F87ED305}" type="presParOf" srcId="{41D07A77-AF31-4618-A661-54B98CD8A6F1}" destId="{9ADDC1C7-9CEB-4507-85B7-4FC850315DC2}" srcOrd="1" destOrd="0" presId="urn:microsoft.com/office/officeart/2005/8/layout/vList5"/>
    <dgm:cxn modelId="{D77DF2FB-7BC8-467A-9BDA-9283CDA757E7}" type="presParOf" srcId="{41D07A77-AF31-4618-A661-54B98CD8A6F1}" destId="{2CC8DAC0-EE7B-4D9B-9068-51EFB1C48824}" srcOrd="2" destOrd="0" presId="urn:microsoft.com/office/officeart/2005/8/layout/vList5"/>
    <dgm:cxn modelId="{36994031-86FE-4F99-9668-E33C4F50186E}" type="presParOf" srcId="{2CC8DAC0-EE7B-4D9B-9068-51EFB1C48824}" destId="{360491AD-F852-4F1B-921D-64BA653DCE1A}" srcOrd="0" destOrd="0" presId="urn:microsoft.com/office/officeart/2005/8/layout/vList5"/>
    <dgm:cxn modelId="{71CD8A72-DD3D-4DC7-9345-81D4B3CA9FB1}" type="presParOf" srcId="{2CC8DAC0-EE7B-4D9B-9068-51EFB1C48824}" destId="{CC0F8258-F618-4E99-98F0-D5EC73A772FA}" srcOrd="1" destOrd="0" presId="urn:microsoft.com/office/officeart/2005/8/layout/vList5"/>
    <dgm:cxn modelId="{A56D1CC1-923E-4EB2-861D-78D2D631E712}" type="presParOf" srcId="{41D07A77-AF31-4618-A661-54B98CD8A6F1}" destId="{13354833-A420-4359-8889-AED296881C08}" srcOrd="3" destOrd="0" presId="urn:microsoft.com/office/officeart/2005/8/layout/vList5"/>
    <dgm:cxn modelId="{F39DD6D6-8F01-454C-B891-1B57CCBA47F8}" type="presParOf" srcId="{41D07A77-AF31-4618-A661-54B98CD8A6F1}" destId="{18D404D1-DA00-4682-9C0D-9949DCF612B7}" srcOrd="4" destOrd="0" presId="urn:microsoft.com/office/officeart/2005/8/layout/vList5"/>
    <dgm:cxn modelId="{C3196C01-87AC-4E2F-824A-C27B22B42341}" type="presParOf" srcId="{18D404D1-DA00-4682-9C0D-9949DCF612B7}" destId="{5668EB7D-CCA9-4F25-9178-DBC68CD7ABFC}" srcOrd="0" destOrd="0" presId="urn:microsoft.com/office/officeart/2005/8/layout/vList5"/>
    <dgm:cxn modelId="{C93BD49F-B9F9-40BD-9E30-D62F16E68896}" type="presParOf" srcId="{18D404D1-DA00-4682-9C0D-9949DCF612B7}" destId="{962C7637-3E88-48B8-9280-A7F3E0E3D2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98BF99-235B-457B-B03F-12454B88AF38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B68C5F-73E5-4B30-BF16-938B1DB5BDFE}">
      <dgm:prSet phldrT="[Text]" custT="1"/>
      <dgm:spPr/>
      <dgm:t>
        <a:bodyPr/>
        <a:lstStyle/>
        <a:p>
          <a:r>
            <a:rPr lang="en-US" sz="1800" b="1" dirty="0"/>
            <a:t>Clustering</a:t>
          </a:r>
        </a:p>
      </dgm:t>
    </dgm:pt>
    <dgm:pt modelId="{D8EECFAD-E156-4224-B0DC-C8B73B994465}" type="parTrans" cxnId="{9E1AC0A6-9891-4253-8372-B7065CB6B4B0}">
      <dgm:prSet/>
      <dgm:spPr/>
      <dgm:t>
        <a:bodyPr/>
        <a:lstStyle/>
        <a:p>
          <a:endParaRPr lang="en-US"/>
        </a:p>
      </dgm:t>
    </dgm:pt>
    <dgm:pt modelId="{3A630E9D-51E1-4272-A37B-D130E12A697C}" type="sibTrans" cxnId="{9E1AC0A6-9891-4253-8372-B7065CB6B4B0}">
      <dgm:prSet/>
      <dgm:spPr/>
      <dgm:t>
        <a:bodyPr/>
        <a:lstStyle/>
        <a:p>
          <a:endParaRPr lang="en-US"/>
        </a:p>
      </dgm:t>
    </dgm:pt>
    <dgm:pt modelId="{F327109F-946E-43DF-A0AE-AC3BCA58FB17}">
      <dgm:prSet phldrT="[Text]" custT="1"/>
      <dgm:spPr/>
      <dgm:t>
        <a:bodyPr/>
        <a:lstStyle/>
        <a:p>
          <a:r>
            <a:rPr lang="en-US" sz="1400" dirty="0"/>
            <a:t>K-Means</a:t>
          </a:r>
        </a:p>
      </dgm:t>
    </dgm:pt>
    <dgm:pt modelId="{0DF73676-ECDD-4889-8737-A244D3464A7F}" type="parTrans" cxnId="{50E6DE0A-3800-4D67-96CA-744793D0F00C}">
      <dgm:prSet/>
      <dgm:spPr/>
      <dgm:t>
        <a:bodyPr/>
        <a:lstStyle/>
        <a:p>
          <a:endParaRPr lang="en-US"/>
        </a:p>
      </dgm:t>
    </dgm:pt>
    <dgm:pt modelId="{ECF20DE2-7824-4BA9-9C5D-41DF42D808A4}" type="sibTrans" cxnId="{50E6DE0A-3800-4D67-96CA-744793D0F00C}">
      <dgm:prSet/>
      <dgm:spPr/>
      <dgm:t>
        <a:bodyPr/>
        <a:lstStyle/>
        <a:p>
          <a:endParaRPr lang="en-US"/>
        </a:p>
      </dgm:t>
    </dgm:pt>
    <dgm:pt modelId="{851956B6-15C4-4983-8281-4C3D91167BFC}">
      <dgm:prSet phldrT="[Text]" custT="1"/>
      <dgm:spPr/>
      <dgm:t>
        <a:bodyPr/>
        <a:lstStyle/>
        <a:p>
          <a:r>
            <a:rPr lang="en-US" sz="1800" b="1" dirty="0"/>
            <a:t>Dimension Reduction</a:t>
          </a:r>
        </a:p>
      </dgm:t>
    </dgm:pt>
    <dgm:pt modelId="{C8C2F64F-BCCF-4677-9955-E7C57AED4DA3}" type="parTrans" cxnId="{4D0F5363-F745-41A8-9791-9FD16041079F}">
      <dgm:prSet/>
      <dgm:spPr/>
      <dgm:t>
        <a:bodyPr/>
        <a:lstStyle/>
        <a:p>
          <a:endParaRPr lang="en-US"/>
        </a:p>
      </dgm:t>
    </dgm:pt>
    <dgm:pt modelId="{19EC5DAA-43C1-4774-A50F-548B6A771835}" type="sibTrans" cxnId="{4D0F5363-F745-41A8-9791-9FD16041079F}">
      <dgm:prSet/>
      <dgm:spPr/>
      <dgm:t>
        <a:bodyPr/>
        <a:lstStyle/>
        <a:p>
          <a:endParaRPr lang="en-US"/>
        </a:p>
      </dgm:t>
    </dgm:pt>
    <dgm:pt modelId="{7E72DCFF-3DE1-4719-9D56-1E7F9391FB08}">
      <dgm:prSet phldrT="[Text]" custT="1"/>
      <dgm:spPr/>
      <dgm:t>
        <a:bodyPr/>
        <a:lstStyle/>
        <a:p>
          <a:r>
            <a:rPr lang="en-US" sz="1400" dirty="0"/>
            <a:t>Principal Component analysis</a:t>
          </a:r>
        </a:p>
      </dgm:t>
    </dgm:pt>
    <dgm:pt modelId="{65C27FD9-9874-4F80-A548-FB19FE373D4A}" type="parTrans" cxnId="{FAFC7918-66C7-4B2C-9CE4-6C22A0F2E446}">
      <dgm:prSet/>
      <dgm:spPr/>
      <dgm:t>
        <a:bodyPr/>
        <a:lstStyle/>
        <a:p>
          <a:endParaRPr lang="en-US"/>
        </a:p>
      </dgm:t>
    </dgm:pt>
    <dgm:pt modelId="{AD0E882C-954D-45EE-A3F0-274EF71711A1}" type="sibTrans" cxnId="{FAFC7918-66C7-4B2C-9CE4-6C22A0F2E446}">
      <dgm:prSet/>
      <dgm:spPr/>
      <dgm:t>
        <a:bodyPr/>
        <a:lstStyle/>
        <a:p>
          <a:endParaRPr lang="en-US"/>
        </a:p>
      </dgm:t>
    </dgm:pt>
    <dgm:pt modelId="{9EE6F6B5-91C3-4E35-88FE-1F9443E22BD5}">
      <dgm:prSet phldrT="[Text]" custT="1"/>
      <dgm:spPr/>
      <dgm:t>
        <a:bodyPr/>
        <a:lstStyle/>
        <a:p>
          <a:r>
            <a:rPr lang="en-US" sz="1400" dirty="0"/>
            <a:t>Generalized Low Rank Models</a:t>
          </a:r>
        </a:p>
      </dgm:t>
    </dgm:pt>
    <dgm:pt modelId="{B12BD73A-1A6A-49E6-AE7E-D922C0950B2E}" type="parTrans" cxnId="{E7E263CF-A60A-429C-83A7-AA1DD3D9EA16}">
      <dgm:prSet/>
      <dgm:spPr/>
      <dgm:t>
        <a:bodyPr/>
        <a:lstStyle/>
        <a:p>
          <a:endParaRPr lang="en-US"/>
        </a:p>
      </dgm:t>
    </dgm:pt>
    <dgm:pt modelId="{6D65999A-17E6-47FE-AEC9-16DD1C08CB6B}" type="sibTrans" cxnId="{E7E263CF-A60A-429C-83A7-AA1DD3D9EA16}">
      <dgm:prSet/>
      <dgm:spPr/>
      <dgm:t>
        <a:bodyPr/>
        <a:lstStyle/>
        <a:p>
          <a:endParaRPr lang="en-US"/>
        </a:p>
      </dgm:t>
    </dgm:pt>
    <dgm:pt modelId="{CEBD0F0F-CF89-487B-BAFE-958DDFDE9DF1}">
      <dgm:prSet phldrT="[Text]" custT="1"/>
      <dgm:spPr/>
      <dgm:t>
        <a:bodyPr/>
        <a:lstStyle/>
        <a:p>
          <a:r>
            <a:rPr lang="en-US" sz="1800" b="1" dirty="0"/>
            <a:t>Anomaly Detection</a:t>
          </a:r>
        </a:p>
      </dgm:t>
    </dgm:pt>
    <dgm:pt modelId="{DC6C2D6E-8424-44AF-A8CD-99573FA665B1}" type="parTrans" cxnId="{BB951B20-308C-491F-B9C7-FA4599A583B6}">
      <dgm:prSet/>
      <dgm:spPr/>
      <dgm:t>
        <a:bodyPr/>
        <a:lstStyle/>
        <a:p>
          <a:endParaRPr lang="en-US"/>
        </a:p>
      </dgm:t>
    </dgm:pt>
    <dgm:pt modelId="{6371A1BD-34BF-48BF-84ED-EE27D9ACF4E6}" type="sibTrans" cxnId="{BB951B20-308C-491F-B9C7-FA4599A583B6}">
      <dgm:prSet/>
      <dgm:spPr/>
      <dgm:t>
        <a:bodyPr/>
        <a:lstStyle/>
        <a:p>
          <a:endParaRPr lang="en-US"/>
        </a:p>
      </dgm:t>
    </dgm:pt>
    <dgm:pt modelId="{6436F404-EBD3-4D8B-A338-C4CCB9F426E1}">
      <dgm:prSet phldrT="[Text]" custT="1"/>
      <dgm:spPr/>
      <dgm:t>
        <a:bodyPr/>
        <a:lstStyle/>
        <a:p>
          <a:r>
            <a:rPr lang="en-US" sz="1400" dirty="0"/>
            <a:t>Auto-encoder</a:t>
          </a:r>
        </a:p>
      </dgm:t>
    </dgm:pt>
    <dgm:pt modelId="{03A7AC7D-BC39-466F-B311-2A61E69B10FA}" type="parTrans" cxnId="{88FF659E-8488-4281-9850-912611D84EA2}">
      <dgm:prSet/>
      <dgm:spPr/>
      <dgm:t>
        <a:bodyPr/>
        <a:lstStyle/>
        <a:p>
          <a:endParaRPr lang="en-US"/>
        </a:p>
      </dgm:t>
    </dgm:pt>
    <dgm:pt modelId="{BB8776FB-E774-4427-BC43-39ECA6134ABC}" type="sibTrans" cxnId="{88FF659E-8488-4281-9850-912611D84EA2}">
      <dgm:prSet/>
      <dgm:spPr/>
      <dgm:t>
        <a:bodyPr/>
        <a:lstStyle/>
        <a:p>
          <a:endParaRPr lang="en-US"/>
        </a:p>
      </dgm:t>
    </dgm:pt>
    <dgm:pt modelId="{43C153A6-164B-460D-9D31-64367A9EBF49}" type="pres">
      <dgm:prSet presAssocID="{3B98BF99-235B-457B-B03F-12454B88AF38}" presName="Name0" presStyleCnt="0">
        <dgm:presLayoutVars>
          <dgm:dir/>
          <dgm:animLvl val="lvl"/>
          <dgm:resizeHandles val="exact"/>
        </dgm:presLayoutVars>
      </dgm:prSet>
      <dgm:spPr/>
    </dgm:pt>
    <dgm:pt modelId="{B7A12AEB-1284-40F7-97DB-37DB297119B8}" type="pres">
      <dgm:prSet presAssocID="{54B68C5F-73E5-4B30-BF16-938B1DB5BDFE}" presName="linNode" presStyleCnt="0"/>
      <dgm:spPr/>
    </dgm:pt>
    <dgm:pt modelId="{60386192-331D-4B76-95A5-57442ED2761F}" type="pres">
      <dgm:prSet presAssocID="{54B68C5F-73E5-4B30-BF16-938B1DB5BDFE}" presName="parentText" presStyleLbl="node1" presStyleIdx="0" presStyleCnt="3" custScaleY="47881" custLinFactNeighborY="1724">
        <dgm:presLayoutVars>
          <dgm:chMax val="1"/>
          <dgm:bulletEnabled val="1"/>
        </dgm:presLayoutVars>
      </dgm:prSet>
      <dgm:spPr/>
    </dgm:pt>
    <dgm:pt modelId="{C71BAD65-5674-4153-A676-8BC6D6475375}" type="pres">
      <dgm:prSet presAssocID="{54B68C5F-73E5-4B30-BF16-938B1DB5BDFE}" presName="descendantText" presStyleLbl="alignAccFollowNode1" presStyleIdx="0" presStyleCnt="3" custScaleY="49732" custLinFactNeighborY="1904">
        <dgm:presLayoutVars>
          <dgm:bulletEnabled val="1"/>
        </dgm:presLayoutVars>
      </dgm:prSet>
      <dgm:spPr/>
    </dgm:pt>
    <dgm:pt modelId="{ACC89C18-9A81-4EFB-AE62-76ED5727C153}" type="pres">
      <dgm:prSet presAssocID="{3A630E9D-51E1-4272-A37B-D130E12A697C}" presName="sp" presStyleCnt="0"/>
      <dgm:spPr/>
    </dgm:pt>
    <dgm:pt modelId="{59D6C717-B577-4CAE-8080-FCAE1E726C6A}" type="pres">
      <dgm:prSet presAssocID="{851956B6-15C4-4983-8281-4C3D91167BFC}" presName="linNode" presStyleCnt="0"/>
      <dgm:spPr/>
    </dgm:pt>
    <dgm:pt modelId="{4DDCFFFE-1A79-41FB-88A8-E8A8D20E6D0E}" type="pres">
      <dgm:prSet presAssocID="{851956B6-15C4-4983-8281-4C3D91167BFC}" presName="parentText" presStyleLbl="node1" presStyleIdx="1" presStyleCnt="3" custScaleY="50806">
        <dgm:presLayoutVars>
          <dgm:chMax val="1"/>
          <dgm:bulletEnabled val="1"/>
        </dgm:presLayoutVars>
      </dgm:prSet>
      <dgm:spPr/>
    </dgm:pt>
    <dgm:pt modelId="{E013B561-A863-4353-9F6D-DE0E8F3906CC}" type="pres">
      <dgm:prSet presAssocID="{851956B6-15C4-4983-8281-4C3D91167BFC}" presName="descendantText" presStyleLbl="alignAccFollowNode1" presStyleIdx="1" presStyleCnt="3" custScaleY="57187" custLinFactNeighborX="522" custLinFactNeighborY="783">
        <dgm:presLayoutVars>
          <dgm:bulletEnabled val="1"/>
        </dgm:presLayoutVars>
      </dgm:prSet>
      <dgm:spPr/>
    </dgm:pt>
    <dgm:pt modelId="{DF28A0EF-ECA6-4ACF-ABA8-B8CE4DC6F4F0}" type="pres">
      <dgm:prSet presAssocID="{19EC5DAA-43C1-4774-A50F-548B6A771835}" presName="sp" presStyleCnt="0"/>
      <dgm:spPr/>
    </dgm:pt>
    <dgm:pt modelId="{6F11CA34-CB7B-432F-A4AE-8C8CDADBE14B}" type="pres">
      <dgm:prSet presAssocID="{CEBD0F0F-CF89-487B-BAFE-958DDFDE9DF1}" presName="linNode" presStyleCnt="0"/>
      <dgm:spPr/>
    </dgm:pt>
    <dgm:pt modelId="{3230FCB7-A0E7-4E1F-B12B-F57773FE53CA}" type="pres">
      <dgm:prSet presAssocID="{CEBD0F0F-CF89-487B-BAFE-958DDFDE9DF1}" presName="parentText" presStyleLbl="node1" presStyleIdx="2" presStyleCnt="3" custScaleY="59687">
        <dgm:presLayoutVars>
          <dgm:chMax val="1"/>
          <dgm:bulletEnabled val="1"/>
        </dgm:presLayoutVars>
      </dgm:prSet>
      <dgm:spPr/>
    </dgm:pt>
    <dgm:pt modelId="{8EED464D-9AD5-4265-AD5B-142B23BBC5C6}" type="pres">
      <dgm:prSet presAssocID="{CEBD0F0F-CF89-487B-BAFE-958DDFDE9DF1}" presName="descendantText" presStyleLbl="alignAccFollowNode1" presStyleIdx="2" presStyleCnt="3" custScaleY="58459" custLinFactNeighborY="-836">
        <dgm:presLayoutVars>
          <dgm:bulletEnabled val="1"/>
        </dgm:presLayoutVars>
      </dgm:prSet>
      <dgm:spPr/>
    </dgm:pt>
  </dgm:ptLst>
  <dgm:cxnLst>
    <dgm:cxn modelId="{8D3DD61B-8F8B-4736-A392-9A5C239226D8}" type="presOf" srcId="{6436F404-EBD3-4D8B-A338-C4CCB9F426E1}" destId="{8EED464D-9AD5-4265-AD5B-142B23BBC5C6}" srcOrd="0" destOrd="0" presId="urn:microsoft.com/office/officeart/2005/8/layout/vList5"/>
    <dgm:cxn modelId="{E7E263CF-A60A-429C-83A7-AA1DD3D9EA16}" srcId="{851956B6-15C4-4983-8281-4C3D91167BFC}" destId="{9EE6F6B5-91C3-4E35-88FE-1F9443E22BD5}" srcOrd="1" destOrd="0" parTransId="{B12BD73A-1A6A-49E6-AE7E-D922C0950B2E}" sibTransId="{6D65999A-17E6-47FE-AEC9-16DD1C08CB6B}"/>
    <dgm:cxn modelId="{1F8F5141-2D9F-4612-A47B-08ECE77F6895}" type="presOf" srcId="{54B68C5F-73E5-4B30-BF16-938B1DB5BDFE}" destId="{60386192-331D-4B76-95A5-57442ED2761F}" srcOrd="0" destOrd="0" presId="urn:microsoft.com/office/officeart/2005/8/layout/vList5"/>
    <dgm:cxn modelId="{7B0F427C-E8F5-4375-9BAB-114CCF23F55C}" type="presOf" srcId="{F327109F-946E-43DF-A0AE-AC3BCA58FB17}" destId="{C71BAD65-5674-4153-A676-8BC6D6475375}" srcOrd="0" destOrd="0" presId="urn:microsoft.com/office/officeart/2005/8/layout/vList5"/>
    <dgm:cxn modelId="{88FF659E-8488-4281-9850-912611D84EA2}" srcId="{CEBD0F0F-CF89-487B-BAFE-958DDFDE9DF1}" destId="{6436F404-EBD3-4D8B-A338-C4CCB9F426E1}" srcOrd="0" destOrd="0" parTransId="{03A7AC7D-BC39-466F-B311-2A61E69B10FA}" sibTransId="{BB8776FB-E774-4427-BC43-39ECA6134ABC}"/>
    <dgm:cxn modelId="{50E6DE0A-3800-4D67-96CA-744793D0F00C}" srcId="{54B68C5F-73E5-4B30-BF16-938B1DB5BDFE}" destId="{F327109F-946E-43DF-A0AE-AC3BCA58FB17}" srcOrd="0" destOrd="0" parTransId="{0DF73676-ECDD-4889-8737-A244D3464A7F}" sibTransId="{ECF20DE2-7824-4BA9-9C5D-41DF42D808A4}"/>
    <dgm:cxn modelId="{9319F174-5768-46D8-8416-56FAB9ABC83B}" type="presOf" srcId="{9EE6F6B5-91C3-4E35-88FE-1F9443E22BD5}" destId="{E013B561-A863-4353-9F6D-DE0E8F3906CC}" srcOrd="0" destOrd="1" presId="urn:microsoft.com/office/officeart/2005/8/layout/vList5"/>
    <dgm:cxn modelId="{4D0F5363-F745-41A8-9791-9FD16041079F}" srcId="{3B98BF99-235B-457B-B03F-12454B88AF38}" destId="{851956B6-15C4-4983-8281-4C3D91167BFC}" srcOrd="1" destOrd="0" parTransId="{C8C2F64F-BCCF-4677-9955-E7C57AED4DA3}" sibTransId="{19EC5DAA-43C1-4774-A50F-548B6A771835}"/>
    <dgm:cxn modelId="{643EED91-AD2E-40B2-B2A3-2268AA5C2D9D}" type="presOf" srcId="{3B98BF99-235B-457B-B03F-12454B88AF38}" destId="{43C153A6-164B-460D-9D31-64367A9EBF49}" srcOrd="0" destOrd="0" presId="urn:microsoft.com/office/officeart/2005/8/layout/vList5"/>
    <dgm:cxn modelId="{C8A784E6-EDEB-4B8A-9AE0-EA979E58820D}" type="presOf" srcId="{7E72DCFF-3DE1-4719-9D56-1E7F9391FB08}" destId="{E013B561-A863-4353-9F6D-DE0E8F3906CC}" srcOrd="0" destOrd="0" presId="urn:microsoft.com/office/officeart/2005/8/layout/vList5"/>
    <dgm:cxn modelId="{BB951B20-308C-491F-B9C7-FA4599A583B6}" srcId="{3B98BF99-235B-457B-B03F-12454B88AF38}" destId="{CEBD0F0F-CF89-487B-BAFE-958DDFDE9DF1}" srcOrd="2" destOrd="0" parTransId="{DC6C2D6E-8424-44AF-A8CD-99573FA665B1}" sibTransId="{6371A1BD-34BF-48BF-84ED-EE27D9ACF4E6}"/>
    <dgm:cxn modelId="{F7C1AD72-8EE2-4EC8-9920-ADC7092AB345}" type="presOf" srcId="{CEBD0F0F-CF89-487B-BAFE-958DDFDE9DF1}" destId="{3230FCB7-A0E7-4E1F-B12B-F57773FE53CA}" srcOrd="0" destOrd="0" presId="urn:microsoft.com/office/officeart/2005/8/layout/vList5"/>
    <dgm:cxn modelId="{FAFC7918-66C7-4B2C-9CE4-6C22A0F2E446}" srcId="{851956B6-15C4-4983-8281-4C3D91167BFC}" destId="{7E72DCFF-3DE1-4719-9D56-1E7F9391FB08}" srcOrd="0" destOrd="0" parTransId="{65C27FD9-9874-4F80-A548-FB19FE373D4A}" sibTransId="{AD0E882C-954D-45EE-A3F0-274EF71711A1}"/>
    <dgm:cxn modelId="{9E1AC0A6-9891-4253-8372-B7065CB6B4B0}" srcId="{3B98BF99-235B-457B-B03F-12454B88AF38}" destId="{54B68C5F-73E5-4B30-BF16-938B1DB5BDFE}" srcOrd="0" destOrd="0" parTransId="{D8EECFAD-E156-4224-B0DC-C8B73B994465}" sibTransId="{3A630E9D-51E1-4272-A37B-D130E12A697C}"/>
    <dgm:cxn modelId="{3FF8B2FE-0ACE-4090-96E1-589E450B3C23}" type="presOf" srcId="{851956B6-15C4-4983-8281-4C3D91167BFC}" destId="{4DDCFFFE-1A79-41FB-88A8-E8A8D20E6D0E}" srcOrd="0" destOrd="0" presId="urn:microsoft.com/office/officeart/2005/8/layout/vList5"/>
    <dgm:cxn modelId="{1FA7803C-9390-4001-AA6B-54DBA6436BDD}" type="presParOf" srcId="{43C153A6-164B-460D-9D31-64367A9EBF49}" destId="{B7A12AEB-1284-40F7-97DB-37DB297119B8}" srcOrd="0" destOrd="0" presId="urn:microsoft.com/office/officeart/2005/8/layout/vList5"/>
    <dgm:cxn modelId="{127430F1-A0B1-44BD-A634-895B4AE90B56}" type="presParOf" srcId="{B7A12AEB-1284-40F7-97DB-37DB297119B8}" destId="{60386192-331D-4B76-95A5-57442ED2761F}" srcOrd="0" destOrd="0" presId="urn:microsoft.com/office/officeart/2005/8/layout/vList5"/>
    <dgm:cxn modelId="{EA52B5DF-8105-44FF-B7FD-D59C797A0125}" type="presParOf" srcId="{B7A12AEB-1284-40F7-97DB-37DB297119B8}" destId="{C71BAD65-5674-4153-A676-8BC6D6475375}" srcOrd="1" destOrd="0" presId="urn:microsoft.com/office/officeart/2005/8/layout/vList5"/>
    <dgm:cxn modelId="{B7723C9B-4586-4F02-983C-915412E785A1}" type="presParOf" srcId="{43C153A6-164B-460D-9D31-64367A9EBF49}" destId="{ACC89C18-9A81-4EFB-AE62-76ED5727C153}" srcOrd="1" destOrd="0" presId="urn:microsoft.com/office/officeart/2005/8/layout/vList5"/>
    <dgm:cxn modelId="{76FEF8F1-6B77-4453-A245-A16C3BC0E60C}" type="presParOf" srcId="{43C153A6-164B-460D-9D31-64367A9EBF49}" destId="{59D6C717-B577-4CAE-8080-FCAE1E726C6A}" srcOrd="2" destOrd="0" presId="urn:microsoft.com/office/officeart/2005/8/layout/vList5"/>
    <dgm:cxn modelId="{6EBF6AC1-262E-4438-A35B-2E09D8EF0666}" type="presParOf" srcId="{59D6C717-B577-4CAE-8080-FCAE1E726C6A}" destId="{4DDCFFFE-1A79-41FB-88A8-E8A8D20E6D0E}" srcOrd="0" destOrd="0" presId="urn:microsoft.com/office/officeart/2005/8/layout/vList5"/>
    <dgm:cxn modelId="{B25A8A60-7C03-4ADE-BEC4-C890B2AFE821}" type="presParOf" srcId="{59D6C717-B577-4CAE-8080-FCAE1E726C6A}" destId="{E013B561-A863-4353-9F6D-DE0E8F3906CC}" srcOrd="1" destOrd="0" presId="urn:microsoft.com/office/officeart/2005/8/layout/vList5"/>
    <dgm:cxn modelId="{EB6E1A96-581F-4152-9C8B-148D88C0DB02}" type="presParOf" srcId="{43C153A6-164B-460D-9D31-64367A9EBF49}" destId="{DF28A0EF-ECA6-4ACF-ABA8-B8CE4DC6F4F0}" srcOrd="3" destOrd="0" presId="urn:microsoft.com/office/officeart/2005/8/layout/vList5"/>
    <dgm:cxn modelId="{59DA449D-4FD0-4F4B-B560-B93079269B69}" type="presParOf" srcId="{43C153A6-164B-460D-9D31-64367A9EBF49}" destId="{6F11CA34-CB7B-432F-A4AE-8C8CDADBE14B}" srcOrd="4" destOrd="0" presId="urn:microsoft.com/office/officeart/2005/8/layout/vList5"/>
    <dgm:cxn modelId="{7DD9065D-C851-488F-ADF6-BB87F1861051}" type="presParOf" srcId="{6F11CA34-CB7B-432F-A4AE-8C8CDADBE14B}" destId="{3230FCB7-A0E7-4E1F-B12B-F57773FE53CA}" srcOrd="0" destOrd="0" presId="urn:microsoft.com/office/officeart/2005/8/layout/vList5"/>
    <dgm:cxn modelId="{48EE224B-0464-4548-B5DD-3EB8531160A2}" type="presParOf" srcId="{6F11CA34-CB7B-432F-A4AE-8C8CDADBE14B}" destId="{8EED464D-9AD5-4265-AD5B-142B23BBC5C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F99E5-6346-4CFF-80EA-84A91AEF392E}">
      <dsp:nvSpPr>
        <dsp:cNvPr id="0" name=""/>
        <dsp:cNvSpPr/>
      </dsp:nvSpPr>
      <dsp:spPr>
        <a:xfrm rot="5400000">
          <a:off x="5573678" y="-2789901"/>
          <a:ext cx="976580" cy="68429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Multi-node cluster with shared memory model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All computations in memory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No limit on cluster size.</a:t>
          </a:r>
        </a:p>
      </dsp:txBody>
      <dsp:txXfrm rot="-5400000">
        <a:off x="2640511" y="190939"/>
        <a:ext cx="6795243" cy="881234"/>
      </dsp:txXfrm>
    </dsp:sp>
    <dsp:sp modelId="{46CABE42-8579-4BC7-AD80-62FF5B637FBB}">
      <dsp:nvSpPr>
        <dsp:cNvPr id="0" name=""/>
        <dsp:cNvSpPr/>
      </dsp:nvSpPr>
      <dsp:spPr>
        <a:xfrm>
          <a:off x="0" y="0"/>
          <a:ext cx="2646784" cy="1180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H2O Cluster</a:t>
          </a:r>
        </a:p>
      </dsp:txBody>
      <dsp:txXfrm>
        <a:off x="57632" y="57632"/>
        <a:ext cx="2531520" cy="1065342"/>
      </dsp:txXfrm>
    </dsp:sp>
    <dsp:sp modelId="{76DF6DBB-D13C-4AE4-B562-D8F052E12C27}">
      <dsp:nvSpPr>
        <dsp:cNvPr id="0" name=""/>
        <dsp:cNvSpPr/>
      </dsp:nvSpPr>
      <dsp:spPr>
        <a:xfrm rot="5400000">
          <a:off x="5600069" y="-1449972"/>
          <a:ext cx="1014252" cy="68429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Objects in the cluster are all referenced by Key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Any node can access any object in the cluster by key</a:t>
          </a:r>
          <a:r>
            <a:rPr lang="en-US" sz="1900" kern="1200" dirty="0"/>
            <a:t>.</a:t>
          </a:r>
        </a:p>
      </dsp:txBody>
      <dsp:txXfrm rot="-5400000">
        <a:off x="2685737" y="1513872"/>
        <a:ext cx="6793404" cy="915228"/>
      </dsp:txXfrm>
    </dsp:sp>
    <dsp:sp modelId="{BF69EC1E-954D-4E34-BC96-0DC68CA92528}">
      <dsp:nvSpPr>
        <dsp:cNvPr id="0" name=""/>
        <dsp:cNvSpPr/>
      </dsp:nvSpPr>
      <dsp:spPr>
        <a:xfrm>
          <a:off x="0" y="1302057"/>
          <a:ext cx="2682504" cy="12792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Distributed key-value store</a:t>
          </a:r>
        </a:p>
      </dsp:txBody>
      <dsp:txXfrm>
        <a:off x="62449" y="1364506"/>
        <a:ext cx="2557606" cy="1154380"/>
      </dsp:txXfrm>
    </dsp:sp>
    <dsp:sp modelId="{D66CEF7D-034B-4860-8660-BCA19631DC2C}">
      <dsp:nvSpPr>
        <dsp:cNvPr id="0" name=""/>
        <dsp:cNvSpPr/>
      </dsp:nvSpPr>
      <dsp:spPr>
        <a:xfrm rot="5400000">
          <a:off x="5652941" y="-179710"/>
          <a:ext cx="997655" cy="68429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Distributed Data Frames(Collection of Vectors)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Columns are distributed(across nodes) arrays.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Each node must be able to entire dataset.</a:t>
          </a:r>
        </a:p>
      </dsp:txBody>
      <dsp:txXfrm rot="-5400000">
        <a:off x="2730311" y="2791622"/>
        <a:ext cx="6794214" cy="900251"/>
      </dsp:txXfrm>
    </dsp:sp>
    <dsp:sp modelId="{E773D6B7-8F55-44BC-9070-6BBF4ED43A09}">
      <dsp:nvSpPr>
        <dsp:cNvPr id="0" name=""/>
        <dsp:cNvSpPr/>
      </dsp:nvSpPr>
      <dsp:spPr>
        <a:xfrm>
          <a:off x="12159" y="2678733"/>
          <a:ext cx="2718186" cy="1090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H2O Frame</a:t>
          </a:r>
        </a:p>
      </dsp:txBody>
      <dsp:txXfrm>
        <a:off x="65390" y="2731964"/>
        <a:ext cx="2611724" cy="983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C8AA6-C611-4366-8A4F-CEC4586033F9}">
      <dsp:nvSpPr>
        <dsp:cNvPr id="0" name=""/>
        <dsp:cNvSpPr/>
      </dsp:nvSpPr>
      <dsp:spPr>
        <a:xfrm rot="5400000">
          <a:off x="2886581" y="-895437"/>
          <a:ext cx="769438" cy="3078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Linear Models(GLM)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Naïve Bayes</a:t>
          </a:r>
        </a:p>
      </dsp:txBody>
      <dsp:txXfrm rot="-5400000">
        <a:off x="1731865" y="296840"/>
        <a:ext cx="3041310" cy="694316"/>
      </dsp:txXfrm>
    </dsp:sp>
    <dsp:sp modelId="{D0319E6D-F2F4-416A-A084-D58564773685}">
      <dsp:nvSpPr>
        <dsp:cNvPr id="0" name=""/>
        <dsp:cNvSpPr/>
      </dsp:nvSpPr>
      <dsp:spPr>
        <a:xfrm>
          <a:off x="0" y="86291"/>
          <a:ext cx="1731864" cy="1089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Statistical Analysis</a:t>
          </a:r>
        </a:p>
      </dsp:txBody>
      <dsp:txXfrm>
        <a:off x="53200" y="139491"/>
        <a:ext cx="1625464" cy="983417"/>
      </dsp:txXfrm>
    </dsp:sp>
    <dsp:sp modelId="{CC0F8258-F618-4E99-98F0-D5EC73A772FA}">
      <dsp:nvSpPr>
        <dsp:cNvPr id="0" name=""/>
        <dsp:cNvSpPr/>
      </dsp:nvSpPr>
      <dsp:spPr>
        <a:xfrm rot="5400000">
          <a:off x="2723066" y="233501"/>
          <a:ext cx="1096468" cy="3078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Random Forests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Distributed Trees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Gradient Boosting Machines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 Package – Super learner Ensembles</a:t>
          </a:r>
        </a:p>
      </dsp:txBody>
      <dsp:txXfrm rot="-5400000">
        <a:off x="1731865" y="1278228"/>
        <a:ext cx="3025346" cy="989418"/>
      </dsp:txXfrm>
    </dsp:sp>
    <dsp:sp modelId="{360491AD-F852-4F1B-921D-64BA653DCE1A}">
      <dsp:nvSpPr>
        <dsp:cNvPr id="0" name=""/>
        <dsp:cNvSpPr/>
      </dsp:nvSpPr>
      <dsp:spPr>
        <a:xfrm>
          <a:off x="0" y="1287044"/>
          <a:ext cx="1731864" cy="101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Ensembles</a:t>
          </a:r>
        </a:p>
      </dsp:txBody>
      <dsp:txXfrm>
        <a:off x="49441" y="1336485"/>
        <a:ext cx="1632982" cy="913918"/>
      </dsp:txXfrm>
    </dsp:sp>
    <dsp:sp modelId="{962C7637-3E88-48B8-9280-A7F3E0E3D240}">
      <dsp:nvSpPr>
        <dsp:cNvPr id="0" name=""/>
        <dsp:cNvSpPr/>
      </dsp:nvSpPr>
      <dsp:spPr>
        <a:xfrm rot="5400000">
          <a:off x="2783163" y="1428441"/>
          <a:ext cx="976273" cy="307887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Multi-Layer Feed-Forward Neural Network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 Deep Learning</a:t>
          </a:r>
        </a:p>
      </dsp:txBody>
      <dsp:txXfrm rot="-5400000">
        <a:off x="1731864" y="2527398"/>
        <a:ext cx="3031213" cy="880957"/>
      </dsp:txXfrm>
    </dsp:sp>
    <dsp:sp modelId="{5668EB7D-CCA9-4F25-9178-DBC68CD7ABFC}">
      <dsp:nvSpPr>
        <dsp:cNvPr id="0" name=""/>
        <dsp:cNvSpPr/>
      </dsp:nvSpPr>
      <dsp:spPr>
        <a:xfrm>
          <a:off x="0" y="2385001"/>
          <a:ext cx="1731864" cy="1167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Deep Neural Networks</a:t>
          </a:r>
        </a:p>
      </dsp:txBody>
      <dsp:txXfrm>
        <a:off x="56973" y="2441974"/>
        <a:ext cx="1617918" cy="1053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BAD65-5674-4153-A676-8BC6D6475375}">
      <dsp:nvSpPr>
        <dsp:cNvPr id="0" name=""/>
        <dsp:cNvSpPr/>
      </dsp:nvSpPr>
      <dsp:spPr>
        <a:xfrm rot="5400000">
          <a:off x="2782133" y="-986813"/>
          <a:ext cx="795483" cy="29928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K-Means</a:t>
          </a:r>
        </a:p>
      </dsp:txBody>
      <dsp:txXfrm rot="-5400000">
        <a:off x="1683463" y="150689"/>
        <a:ext cx="2953991" cy="717819"/>
      </dsp:txXfrm>
    </dsp:sp>
    <dsp:sp modelId="{60386192-331D-4B76-95A5-57442ED2761F}">
      <dsp:nvSpPr>
        <dsp:cNvPr id="0" name=""/>
        <dsp:cNvSpPr/>
      </dsp:nvSpPr>
      <dsp:spPr>
        <a:xfrm>
          <a:off x="0" y="34940"/>
          <a:ext cx="1683463" cy="957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Clustering</a:t>
          </a:r>
        </a:p>
      </dsp:txBody>
      <dsp:txXfrm>
        <a:off x="46734" y="81674"/>
        <a:ext cx="1589995" cy="863877"/>
      </dsp:txXfrm>
    </dsp:sp>
    <dsp:sp modelId="{E013B561-A863-4353-9F6D-DE0E8F3906CC}">
      <dsp:nvSpPr>
        <dsp:cNvPr id="0" name=""/>
        <dsp:cNvSpPr/>
      </dsp:nvSpPr>
      <dsp:spPr>
        <a:xfrm rot="5400000">
          <a:off x="2722510" y="81813"/>
          <a:ext cx="914729" cy="29928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Principal Component analysis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Generalized Low Rank Models</a:t>
          </a:r>
        </a:p>
      </dsp:txBody>
      <dsp:txXfrm rot="-5400000">
        <a:off x="1683464" y="1165513"/>
        <a:ext cx="2948170" cy="825423"/>
      </dsp:txXfrm>
    </dsp:sp>
    <dsp:sp modelId="{4DDCFFFE-1A79-41FB-88A8-E8A8D20E6D0E}">
      <dsp:nvSpPr>
        <dsp:cNvPr id="0" name=""/>
        <dsp:cNvSpPr/>
      </dsp:nvSpPr>
      <dsp:spPr>
        <a:xfrm>
          <a:off x="0" y="1057787"/>
          <a:ext cx="1683463" cy="10158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Dimension Reduction</a:t>
          </a:r>
        </a:p>
      </dsp:txBody>
      <dsp:txXfrm>
        <a:off x="49589" y="1107376"/>
        <a:ext cx="1584285" cy="916650"/>
      </dsp:txXfrm>
    </dsp:sp>
    <dsp:sp modelId="{8EED464D-9AD5-4265-AD5B-142B23BBC5C6}">
      <dsp:nvSpPr>
        <dsp:cNvPr id="0" name=""/>
        <dsp:cNvSpPr/>
      </dsp:nvSpPr>
      <dsp:spPr>
        <a:xfrm rot="5400000">
          <a:off x="2712337" y="1260501"/>
          <a:ext cx="935075" cy="29928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Auto-encoder</a:t>
          </a:r>
        </a:p>
      </dsp:txBody>
      <dsp:txXfrm rot="-5400000">
        <a:off x="1683464" y="2335022"/>
        <a:ext cx="2947176" cy="843781"/>
      </dsp:txXfrm>
    </dsp:sp>
    <dsp:sp modelId="{3230FCB7-A0E7-4E1F-B12B-F57773FE53CA}">
      <dsp:nvSpPr>
        <dsp:cNvPr id="0" name=""/>
        <dsp:cNvSpPr/>
      </dsp:nvSpPr>
      <dsp:spPr>
        <a:xfrm>
          <a:off x="0" y="2173586"/>
          <a:ext cx="1683463" cy="1193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Anomaly Detection</a:t>
          </a:r>
        </a:p>
      </dsp:txBody>
      <dsp:txXfrm>
        <a:off x="58257" y="2231843"/>
        <a:ext cx="1566949" cy="1076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inkedin.com/in/vaidehi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roquest.safaribooksonline.com.ezproxy.neu.edu/book/programming/machine-learning/9781491964590/1dot-installation-and-quick-start/chapter_introduction_html" TargetMode="External"/><Relationship Id="rId2" Type="http://schemas.openxmlformats.org/officeDocument/2006/relationships/hyperlink" Target="http://docs.h2o.ai/h2o/latest-stabl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2oai/h2o-meetups" TargetMode="External"/><Relationship Id="rId4" Type="http://schemas.openxmlformats.org/officeDocument/2006/relationships/hyperlink" Target="http://amunategui.github.io/anomaly-detection-h2o/#autoenco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134207"/>
            <a:ext cx="8825658" cy="1752827"/>
          </a:xfrm>
        </p:spPr>
        <p:txBody>
          <a:bodyPr/>
          <a:lstStyle/>
          <a:p>
            <a:r>
              <a:rPr lang="en-US" b="1" dirty="0"/>
              <a:t>H2O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469648"/>
            <a:ext cx="8825658" cy="1517913"/>
          </a:xfrm>
        </p:spPr>
        <p:txBody>
          <a:bodyPr>
            <a:noAutofit/>
          </a:bodyPr>
          <a:lstStyle/>
          <a:p>
            <a:r>
              <a:rPr lang="en-US" sz="1400" b="1" dirty="0"/>
              <a:t>Under the guidance of professor Srikanth Krishnamurthy</a:t>
            </a:r>
          </a:p>
          <a:p>
            <a:r>
              <a:rPr lang="en-US" sz="1400" b="1" dirty="0"/>
              <a:t>Team 6: Vaidehi Deshpande (</a:t>
            </a:r>
            <a:r>
              <a:rPr lang="en-US" sz="1400" cap="none" dirty="0">
                <a:hlinkClick r:id="rId2"/>
              </a:rPr>
              <a:t>linkedin.com/in/</a:t>
            </a:r>
            <a:r>
              <a:rPr lang="en-US" sz="1400" cap="none" dirty="0" err="1">
                <a:hlinkClick r:id="rId2"/>
              </a:rPr>
              <a:t>vaidehid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               </a:t>
            </a:r>
            <a:r>
              <a:rPr lang="en-US" sz="1400" b="1" dirty="0" err="1"/>
              <a:t>puneeth</a:t>
            </a:r>
            <a:r>
              <a:rPr lang="en-US" sz="1400" b="1" dirty="0"/>
              <a:t> </a:t>
            </a:r>
            <a:r>
              <a:rPr lang="en-US" sz="1400" b="1" dirty="0" err="1"/>
              <a:t>kumar</a:t>
            </a:r>
            <a:r>
              <a:rPr lang="en-US" sz="1400" b="1" dirty="0"/>
              <a:t> (</a:t>
            </a:r>
            <a:r>
              <a:rPr lang="en-US" sz="1400" cap="none" dirty="0"/>
              <a:t>linkedin.com/in/</a:t>
            </a:r>
            <a:r>
              <a:rPr lang="en-US" sz="1400" cap="none" dirty="0" err="1"/>
              <a:t>puneethkumarreddy</a:t>
            </a:r>
            <a:r>
              <a:rPr lang="en-US" sz="1400" cap="none" dirty="0"/>
              <a:t>)</a:t>
            </a:r>
            <a:endParaRPr lang="en-US" sz="1400" b="1" dirty="0"/>
          </a:p>
          <a:p>
            <a:r>
              <a:rPr lang="en-US" sz="1400" b="1" dirty="0"/>
              <a:t>               </a:t>
            </a:r>
            <a:r>
              <a:rPr lang="en-US" sz="1400" b="1" dirty="0" err="1"/>
              <a:t>Yamini</a:t>
            </a:r>
            <a:r>
              <a:rPr lang="en-US" sz="1400" b="1" dirty="0"/>
              <a:t> </a:t>
            </a:r>
            <a:r>
              <a:rPr lang="en-US" sz="1400" b="1" dirty="0" err="1"/>
              <a:t>Sehrawat</a:t>
            </a:r>
            <a:r>
              <a:rPr lang="en-US" sz="1400" b="1" dirty="0"/>
              <a:t> (</a:t>
            </a:r>
            <a:r>
              <a:rPr lang="en-US" sz="1400" cap="none" dirty="0"/>
              <a:t>linkedin.com/in/yamini-sehrawat-1a26a197)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9321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Clustering 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2603500"/>
            <a:ext cx="10829925" cy="34163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H2O Supports </a:t>
            </a:r>
            <a:r>
              <a:rPr lang="en-US" sz="6400" b="1" dirty="0"/>
              <a:t>k-means</a:t>
            </a:r>
            <a:r>
              <a:rPr lang="en-US" sz="6400" dirty="0"/>
              <a:t> Clustering</a:t>
            </a:r>
          </a:p>
          <a:p>
            <a:r>
              <a:rPr lang="en-US" sz="6400" dirty="0"/>
              <a:t>K-means Clustering -- Find n  centerpoints upon which the distance between the members of the cluster</a:t>
            </a:r>
          </a:p>
          <a:p>
            <a:pPr marL="0" indent="0">
              <a:buNone/>
            </a:pPr>
            <a:r>
              <a:rPr lang="en-US" sz="6400" dirty="0"/>
              <a:t>                                             can be minimized(“Within cluster Sum Of Squares” – WCSS)</a:t>
            </a:r>
          </a:p>
          <a:p>
            <a:r>
              <a:rPr lang="en-US" sz="6400" dirty="0"/>
              <a:t>K-means can be solved in reasonable time with fixed dimensionality and number of clusters</a:t>
            </a:r>
          </a:p>
          <a:p>
            <a:r>
              <a:rPr lang="en-US" sz="6400" dirty="0"/>
              <a:t>3 steps: </a:t>
            </a:r>
          </a:p>
          <a:p>
            <a:pPr marL="0" indent="0">
              <a:buNone/>
            </a:pPr>
            <a:r>
              <a:rPr lang="en-US" sz="6400" dirty="0"/>
              <a:t>             --- Decide what you’re going to cluster on</a:t>
            </a:r>
          </a:p>
          <a:p>
            <a:pPr marL="0" indent="0">
              <a:buNone/>
            </a:pPr>
            <a:r>
              <a:rPr lang="en-US" sz="6400" dirty="0"/>
              <a:t>             --- Initialize the set – k-means++</a:t>
            </a:r>
          </a:p>
          <a:p>
            <a:pPr marL="0" indent="0">
              <a:buNone/>
            </a:pPr>
            <a:r>
              <a:rPr lang="en-US" sz="6400" dirty="0"/>
              <a:t>             --- Run some sort of optimized algorithms</a:t>
            </a:r>
          </a:p>
          <a:p>
            <a:pPr marL="0" indent="0">
              <a:buNone/>
            </a:pPr>
            <a:endParaRPr lang="en-US" sz="6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7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Anomaly Detection: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778" y="2621084"/>
            <a:ext cx="5026037" cy="34163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Anomaly detection (or outlier detection) is the identification of items, events or observations which do not conform to an expected pattern or other items in a dataset</a:t>
            </a:r>
            <a:endParaRPr lang="en-US" dirty="0"/>
          </a:p>
          <a:p>
            <a:r>
              <a:rPr lang="en-US" dirty="0"/>
              <a:t>H2o offers and easy to use, unsupervised and non-linear auto-encoder as part of its deep-learning model.</a:t>
            </a:r>
          </a:p>
          <a:p>
            <a:r>
              <a:rPr lang="en-US" dirty="0"/>
              <a:t>The idea is to use the input data to predict the input data by means of  a “bottle-neck” network.</a:t>
            </a:r>
          </a:p>
          <a:p>
            <a:r>
              <a:rPr lang="en-US" dirty="0"/>
              <a:t>The middle layer can be regarded as a </a:t>
            </a:r>
            <a:r>
              <a:rPr lang="en-US" i="1" dirty="0"/>
              <a:t>compressed representation </a:t>
            </a:r>
            <a:r>
              <a:rPr lang="en-US" dirty="0"/>
              <a:t>of the input.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04217"/>
            <a:ext cx="65" cy="24876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2900362"/>
            <a:ext cx="5429250" cy="2957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717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90" y="2747596"/>
            <a:ext cx="5480539" cy="33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4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http://docs.h2o.ai/h2o/latest-stable/index.html</a:t>
            </a:r>
            <a:endParaRPr lang="en-US" dirty="0"/>
          </a:p>
          <a:p>
            <a:r>
              <a:rPr lang="en-US" dirty="0">
                <a:hlinkClick r:id="rId3"/>
              </a:rPr>
              <a:t>http://proquest.safaribooksonline.com.ezproxy.neu.edu/book/programming/machine-learning/9781491964590/1dot-installation-and-quick-start/chapter_introduction_html</a:t>
            </a:r>
            <a:endParaRPr lang="en-US" dirty="0"/>
          </a:p>
          <a:p>
            <a:r>
              <a:rPr lang="en-US" dirty="0">
                <a:hlinkClick r:id="rId4"/>
              </a:rPr>
              <a:t>http://amunategui.github.io/anomaly-detection-h2o/#autoencoder</a:t>
            </a:r>
            <a:endParaRPr lang="en-US" dirty="0"/>
          </a:p>
          <a:p>
            <a:r>
              <a:rPr lang="en-US" dirty="0">
                <a:hlinkClick r:id="rId5"/>
              </a:rPr>
              <a:t>https://github.com/h2oai/h2o-meetups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9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What is H2O ?</a:t>
            </a:r>
          </a:p>
          <a:p>
            <a:r>
              <a:rPr lang="en-US" dirty="0">
                <a:latin typeface="Cambria" panose="02040503050406030204" pitchFamily="18" charset="0"/>
              </a:rPr>
              <a:t>Architecture , Components in H2O, and Data in H2O </a:t>
            </a:r>
          </a:p>
          <a:p>
            <a:r>
              <a:rPr lang="en-US" dirty="0">
                <a:latin typeface="Cambria" panose="02040503050406030204" pitchFamily="18" charset="0"/>
              </a:rPr>
              <a:t>H2O flow UI</a:t>
            </a:r>
          </a:p>
          <a:p>
            <a:r>
              <a:rPr lang="en-US" dirty="0">
                <a:latin typeface="Cambria" panose="02040503050406030204" pitchFamily="18" charset="0"/>
              </a:rPr>
              <a:t>H2O on Python and R</a:t>
            </a:r>
          </a:p>
          <a:p>
            <a:r>
              <a:rPr lang="en-US" dirty="0">
                <a:latin typeface="Cambria" panose="02040503050406030204" pitchFamily="18" charset="0"/>
              </a:rPr>
              <a:t>Regression and Classification </a:t>
            </a:r>
          </a:p>
          <a:p>
            <a:r>
              <a:rPr lang="en-US" dirty="0">
                <a:latin typeface="Cambria" panose="02040503050406030204" pitchFamily="18" charset="0"/>
              </a:rPr>
              <a:t>Clustering</a:t>
            </a:r>
          </a:p>
          <a:p>
            <a:r>
              <a:rPr lang="en-US" dirty="0">
                <a:latin typeface="Cambria" panose="02040503050406030204" pitchFamily="18" charset="0"/>
              </a:rPr>
              <a:t>Anomaly Detection</a:t>
            </a:r>
          </a:p>
          <a:p>
            <a:r>
              <a:rPr lang="en-US" dirty="0">
                <a:latin typeface="Cambria" panose="02040503050406030204" pitchFamily="18" charset="0"/>
              </a:rPr>
              <a:t>Questions</a:t>
            </a:r>
          </a:p>
          <a:p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27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H2O?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02" y="2665047"/>
            <a:ext cx="8761412" cy="3416300"/>
          </a:xfrm>
        </p:spPr>
        <p:txBody>
          <a:bodyPr/>
          <a:lstStyle/>
          <a:p>
            <a:r>
              <a:rPr lang="en-US" dirty="0"/>
              <a:t>Open source, in-memory, distributed, fast, and scalable machine learning and big data analytics platform.  </a:t>
            </a:r>
          </a:p>
          <a:p>
            <a:r>
              <a:rPr lang="en-US" dirty="0"/>
              <a:t>H2O API is Ease-to-use and adopt. Written in Java – perfect for Java programmers</a:t>
            </a:r>
          </a:p>
          <a:p>
            <a:r>
              <a:rPr lang="en-US" dirty="0"/>
              <a:t>REST API (JSON) – drives H2O from R, Python, Excel, Tableau</a:t>
            </a:r>
          </a:p>
          <a:p>
            <a:r>
              <a:rPr lang="en-US" dirty="0"/>
              <a:t>Distributed Algorithms scale to Big Data</a:t>
            </a:r>
          </a:p>
          <a:p>
            <a:r>
              <a:rPr lang="en-US" dirty="0"/>
              <a:t>Use all of your data  - model without sampling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792" y="4598377"/>
            <a:ext cx="1739886" cy="159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46" y="534052"/>
            <a:ext cx="8761413" cy="706964"/>
          </a:xfrm>
        </p:spPr>
        <p:txBody>
          <a:bodyPr/>
          <a:lstStyle/>
          <a:p>
            <a:r>
              <a:rPr lang="en-US" b="1" dirty="0"/>
              <a:t>H2O Architecture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6" y="2369127"/>
            <a:ext cx="6303819" cy="42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6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H2O Components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083714"/>
              </p:ext>
            </p:extLst>
          </p:nvPr>
        </p:nvGraphicFramePr>
        <p:xfrm>
          <a:off x="650631" y="2655277"/>
          <a:ext cx="10692057" cy="3886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757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84" y="665937"/>
            <a:ext cx="8761413" cy="706964"/>
          </a:xfrm>
        </p:spPr>
        <p:txBody>
          <a:bodyPr/>
          <a:lstStyle/>
          <a:p>
            <a:r>
              <a:rPr lang="en-US" b="1" dirty="0"/>
              <a:t>H2O Flow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432" y="2382715"/>
            <a:ext cx="4825158" cy="4217378"/>
          </a:xfrm>
        </p:spPr>
        <p:txBody>
          <a:bodyPr/>
          <a:lstStyle/>
          <a:p>
            <a:r>
              <a:rPr lang="en-US" dirty="0"/>
              <a:t>Open Source user interface for H2O.</a:t>
            </a:r>
          </a:p>
          <a:p>
            <a:r>
              <a:rPr lang="en-US" dirty="0"/>
              <a:t> Web-based Interactive Computing Environment for Big Data Machine Learning.</a:t>
            </a:r>
          </a:p>
          <a:p>
            <a:r>
              <a:rPr lang="en-US" dirty="0"/>
              <a:t>Supports REST API, R scripts, and CoffeeScript, Charts and Visualization etc.  no programming experience is required to run H2O Flow. </a:t>
            </a:r>
          </a:p>
          <a:p>
            <a:r>
              <a:rPr lang="en-US" dirty="0"/>
              <a:t>Model Comparisons.</a:t>
            </a:r>
          </a:p>
          <a:p>
            <a:endParaRPr lang="en-US" dirty="0"/>
          </a:p>
        </p:txBody>
      </p:sp>
      <p:pic>
        <p:nvPicPr>
          <p:cNvPr id="7" name="image13.png" descr="Screen Shot 2015-01-13 at 1.23.38 PM(1).png"/>
          <p:cNvPicPr>
            <a:picLocks noGrp="1"/>
          </p:cNvPicPr>
          <p:nvPr>
            <p:ph sz="half" idx="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157590" y="2603500"/>
            <a:ext cx="6588933" cy="43160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1644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H2O with R and Python 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078" y="2603499"/>
            <a:ext cx="4825158" cy="1625601"/>
          </a:xfrm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R</a:t>
            </a:r>
          </a:p>
          <a:p>
            <a:pPr marL="0" indent="0">
              <a:buNone/>
            </a:pPr>
            <a:r>
              <a:rPr lang="en-US" dirty="0"/>
              <a:t>Prerequisite: R&gt;=3.1.0 and Java 7 or later.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0981" y="2603499"/>
            <a:ext cx="5159742" cy="1625601"/>
          </a:xfrm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dk1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</a:rPr>
              <a:t>Prerequisite: Python 2.7 or 3.5 and Java 7            or later. A few python module dependencies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2323" y="5240215"/>
            <a:ext cx="659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All Computations are performed in the H2O cluster and initiated by REST calls from R/Python.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4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Algorithms on H2O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7375280"/>
              </p:ext>
            </p:extLst>
          </p:nvPr>
        </p:nvGraphicFramePr>
        <p:xfrm>
          <a:off x="430823" y="3059888"/>
          <a:ext cx="4810736" cy="355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36784421"/>
              </p:ext>
            </p:extLst>
          </p:nvPr>
        </p:nvGraphicFramePr>
        <p:xfrm>
          <a:off x="5829298" y="3152206"/>
          <a:ext cx="4676287" cy="3367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0823" y="25673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29298" y="2664178"/>
            <a:ext cx="18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Unsupervised</a:t>
            </a:r>
          </a:p>
        </p:txBody>
      </p:sp>
    </p:spTree>
    <p:extLst>
      <p:ext uri="{BB962C8B-B14F-4D97-AF65-F5344CB8AC3E}">
        <p14:creationId xmlns:p14="http://schemas.microsoft.com/office/powerpoint/2010/main" val="192808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&amp; Classification 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4017108"/>
          </a:xfrm>
        </p:spPr>
        <p:txBody>
          <a:bodyPr>
            <a:normAutofit/>
          </a:bodyPr>
          <a:lstStyle/>
          <a:p>
            <a:r>
              <a:rPr lang="en-US" b="1" dirty="0"/>
              <a:t>Linear Regression in R and Python </a:t>
            </a:r>
          </a:p>
          <a:p>
            <a:pPr marL="0" indent="0">
              <a:buNone/>
            </a:pPr>
            <a:r>
              <a:rPr lang="en-US" dirty="0"/>
              <a:t>Linear regression is an approach for modelling the relationship between a  scaler dependent variable y and one or more explanatory variable( or independent variables) denoted by X.</a:t>
            </a:r>
          </a:p>
          <a:p>
            <a:pPr marL="0" indent="0">
              <a:buNone/>
            </a:pPr>
            <a:r>
              <a:rPr lang="en-US" dirty="0"/>
              <a:t>                            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Random-Forest in R and Python</a:t>
            </a:r>
          </a:p>
          <a:p>
            <a:pPr marL="0" indent="0">
              <a:buNone/>
            </a:pPr>
            <a:r>
              <a:rPr lang="en-US" dirty="0"/>
              <a:t>It is a decision tree algorithm also known as ensemble algorithm, where a group of weak models combine to form a powerful model. 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70" y="3923695"/>
            <a:ext cx="1701691" cy="56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4873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4406</TotalTime>
  <Words>596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</vt:lpstr>
      <vt:lpstr>Century Gothic</vt:lpstr>
      <vt:lpstr>Wingdings 3</vt:lpstr>
      <vt:lpstr>Ion Boardroom</vt:lpstr>
      <vt:lpstr>H2O AI</vt:lpstr>
      <vt:lpstr>Agenda</vt:lpstr>
      <vt:lpstr>What is H2O?</vt:lpstr>
      <vt:lpstr>H2O Architecture</vt:lpstr>
      <vt:lpstr>H2O Components</vt:lpstr>
      <vt:lpstr>H2O Flow UI</vt:lpstr>
      <vt:lpstr>H2O with R and Python : Demo</vt:lpstr>
      <vt:lpstr>Algorithms on H2O</vt:lpstr>
      <vt:lpstr>Regression &amp; Classification : Demo</vt:lpstr>
      <vt:lpstr>Clustering : Demo</vt:lpstr>
      <vt:lpstr>Anomaly Detection: Demo</vt:lpstr>
      <vt:lpstr>Thank you…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AI</dc:title>
  <dc:creator>Yamini</dc:creator>
  <cp:lastModifiedBy>Vaidehi Deshpande</cp:lastModifiedBy>
  <cp:revision>74</cp:revision>
  <dcterms:created xsi:type="dcterms:W3CDTF">2017-02-28T04:25:05Z</dcterms:created>
  <dcterms:modified xsi:type="dcterms:W3CDTF">2017-03-04T21:42:53Z</dcterms:modified>
</cp:coreProperties>
</file>