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71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27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0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3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4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3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0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1849348"/>
            <a:ext cx="7681657" cy="2743200"/>
          </a:xfrm>
        </p:spPr>
        <p:txBody>
          <a:bodyPr>
            <a:normAutofit fontScale="90000"/>
          </a:bodyPr>
          <a:lstStyle/>
          <a:p>
            <a:r>
              <a:rPr sz="6000" dirty="0"/>
              <a:t>HCI Technologies: Ethical, Social &amp; Cultural Implications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7548093" cy="1746710"/>
          </a:xfrm>
        </p:spPr>
        <p:txBody>
          <a:bodyPr>
            <a:normAutofit fontScale="92500" lnSpcReduction="20000"/>
          </a:bodyPr>
          <a:lstStyle/>
          <a:p>
            <a:r>
              <a:rPr sz="2600" dirty="0"/>
              <a:t>A Deep Dive into Emerging HCI Impact</a:t>
            </a:r>
            <a:endParaRPr lang="en-US" sz="2600" dirty="0"/>
          </a:p>
          <a:p>
            <a:pPr algn="r"/>
            <a:r>
              <a:rPr lang="en-US" sz="1900" dirty="0"/>
              <a:t>BY-</a:t>
            </a:r>
          </a:p>
          <a:p>
            <a:pPr algn="r"/>
            <a:r>
              <a:rPr lang="en-US" sz="1900" dirty="0"/>
              <a:t>Vaidehi Rathore(</a:t>
            </a:r>
            <a:r>
              <a:rPr lang="en-US" sz="1900" b="1" dirty="0"/>
              <a:t>21BCS4723</a:t>
            </a:r>
            <a:r>
              <a:rPr lang="en-US" sz="1900" dirty="0"/>
              <a:t>)</a:t>
            </a:r>
          </a:p>
          <a:p>
            <a:pPr algn="r"/>
            <a:r>
              <a:rPr lang="en-US" sz="1900" dirty="0"/>
              <a:t>Shreya Choudhary(</a:t>
            </a:r>
            <a:r>
              <a:rPr lang="en-US" sz="1900" b="1" dirty="0"/>
              <a:t>21BCS4680</a:t>
            </a:r>
            <a:r>
              <a:rPr lang="en-US" sz="1900" dirty="0"/>
              <a:t>)</a:t>
            </a:r>
            <a:endParaRPr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Analysis Chart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21" y="1835651"/>
            <a:ext cx="6592583" cy="3955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F526-670A-AB37-6674-CFF2EB2F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689715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>
                <a:latin typeface="Rockwell Extra Bold" panose="020609030405050204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546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Human-Computer Interaction (HCI)</a:t>
            </a:r>
            <a:r>
              <a:rPr lang="en-US" dirty="0"/>
              <a:t> is rapidly transforming the way users communicate with and control machines. From voice assistants to gesture-based controls and AI-driven interfaces, HCI innovations are making technology more accessible and efficient. However, these advancements bring significant challenges. </a:t>
            </a:r>
            <a:r>
              <a:rPr lang="en-US" b="1" dirty="0"/>
              <a:t>Ethically</a:t>
            </a:r>
            <a:r>
              <a:rPr lang="en-US" dirty="0"/>
              <a:t>, there are concerns about privacy, consent, and algorithmic transparency. </a:t>
            </a:r>
            <a:r>
              <a:rPr lang="en-US" b="1" dirty="0"/>
              <a:t>Socially</a:t>
            </a:r>
            <a:r>
              <a:rPr lang="en-US" dirty="0"/>
              <a:t>, HCI impacts how people work, learn, and connect, potentially widening the digital divide. </a:t>
            </a:r>
            <a:r>
              <a:rPr lang="en-US" b="1" dirty="0"/>
              <a:t>Culturally</a:t>
            </a:r>
            <a:r>
              <a:rPr lang="en-US" dirty="0"/>
              <a:t>, technologies risk reflecting biased norms if not designed with global diversity in mind. Addressing these concerns is essential to ensure HCI benefits everyone fairly.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HCI stands for Human-Computer Interaction.</a:t>
            </a:r>
            <a:r>
              <a:rPr lang="en-US" dirty="0"/>
              <a:t> It involves the study, planning, and design of how people interact with technology, including computers, mobile devices, and smart systems. HCI focuses on creating user-friendly interfaces and experiences by combining knowledge from computer science, psychology, design, and human behavior. The goal is to make technology more accessible, efficient, and enjoyable for all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Ethical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Data Privacy: </a:t>
            </a:r>
            <a:r>
              <a:rPr lang="en-US" dirty="0"/>
              <a:t>As HCI systems collect user data to improve experiences, concerns arise about how securely that data is stored and whether users have control over their personal information.</a:t>
            </a:r>
          </a:p>
          <a:p>
            <a:r>
              <a:rPr lang="en-US" b="1" i="1" dirty="0"/>
              <a:t>Algorithmic Bias:</a:t>
            </a:r>
            <a:r>
              <a:rPr lang="en-US" dirty="0"/>
              <a:t> AI-driven systems may unintentionally favor certain groups over others due to biased training data, leading to unfair or discriminatory outcomes.</a:t>
            </a:r>
          </a:p>
          <a:p>
            <a:r>
              <a:rPr lang="en-US" b="1" i="1" dirty="0"/>
              <a:t>AI Misuse: </a:t>
            </a:r>
            <a:r>
              <a:rPr lang="en-US" dirty="0"/>
              <a:t>Advanced HCI technologies like facial recognition and predictive algorithms can be used for surveillance or manipulation if misused by governments or corporations.</a:t>
            </a:r>
          </a:p>
          <a:p>
            <a:r>
              <a:rPr lang="en-US" b="1" i="1" dirty="0"/>
              <a:t>Lack of Transparency: </a:t>
            </a:r>
            <a:r>
              <a:rPr lang="en-US" dirty="0"/>
              <a:t>Many systems operate as “black boxes,” making it hard for users to understand how decisions are made, which reduces accountability and trust.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Job Displacement: </a:t>
            </a:r>
            <a:r>
              <a:rPr lang="en-US" dirty="0"/>
              <a:t>Automation and intelligent systems are replacing certain manual or repetitive tasks, raising concerns about unemployment and the need for workforce reskilling.</a:t>
            </a:r>
          </a:p>
          <a:p>
            <a:r>
              <a:rPr lang="en-US" b="1" i="1" dirty="0"/>
              <a:t>Accessibility Gaps: </a:t>
            </a:r>
            <a:r>
              <a:rPr lang="en-US" dirty="0"/>
              <a:t>Not all users have equal access to advanced technologies due to physical, cognitive, or financial limitations, which can lead to exclusion.</a:t>
            </a:r>
          </a:p>
          <a:p>
            <a:r>
              <a:rPr lang="en-US" b="1" i="1" dirty="0"/>
              <a:t>Digital Divide: </a:t>
            </a:r>
            <a:r>
              <a:rPr lang="en-US" dirty="0"/>
              <a:t>Unequal access to the internet and digital devices across regions and socio-economic groups creates a gap between those who benefit from HCI advancements and those who are left behind.</a:t>
            </a:r>
          </a:p>
          <a:p>
            <a:r>
              <a:rPr lang="en-US" b="1" i="1" dirty="0"/>
              <a:t>Changing Communication Norms: </a:t>
            </a:r>
            <a:r>
              <a:rPr lang="en-US" dirty="0"/>
              <a:t>HCI technologies like chatbots, virtual reality, and remote collaboration tools are reshaping how people communicate, often reducing face-to-face interaction and altering social dynamics.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/>
              <a:t>Western Tech Dominance: </a:t>
            </a:r>
            <a:r>
              <a:rPr lang="en-US" dirty="0"/>
              <a:t>Many leading HCI technologies are developed in Western countries, often embedding Western values and design assumptions that may not align with other cultures.</a:t>
            </a:r>
          </a:p>
          <a:p>
            <a:r>
              <a:rPr lang="en-US" b="1" i="1" dirty="0"/>
              <a:t>Loss of Cultural Identity: </a:t>
            </a:r>
            <a:r>
              <a:rPr lang="en-US" dirty="0"/>
              <a:t>As global users adapt to mainstream technologies, there's a risk that local languages, customs, and traditions may be overlooked or lost.</a:t>
            </a:r>
          </a:p>
          <a:p>
            <a:r>
              <a:rPr lang="en-US" b="1" i="1" dirty="0"/>
              <a:t>Globalization of Norms: </a:t>
            </a:r>
            <a:r>
              <a:rPr lang="en-US" dirty="0"/>
              <a:t>Technologies tend to standardize user behavior and expectations worldwide, potentially diluting cultural diversity and promoting a one-size-fits-all approach.</a:t>
            </a:r>
          </a:p>
          <a:p>
            <a:r>
              <a:rPr lang="en-US" b="1" i="1" dirty="0"/>
              <a:t>Tech Adapting to Local Cultures: </a:t>
            </a:r>
            <a:r>
              <a:rPr lang="en-US" dirty="0"/>
              <a:t>On the positive side, there’s growing recognition of the need to design culturally responsive systems—ones that consider language, symbols, and user habits unique to specific regions.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/>
              <a:t>Ethics-by-Design:</a:t>
            </a:r>
            <a:r>
              <a:rPr lang="en-US" dirty="0"/>
              <a:t> Ethical considerations should be integrated from the very beginning of the design process, not treated as an afterthought. This includes fairness, privacy, and transparency in all stages of development.</a:t>
            </a:r>
          </a:p>
          <a:p>
            <a:r>
              <a:rPr lang="en-US" b="1" i="1" dirty="0"/>
              <a:t>Inclusivity in Development: </a:t>
            </a:r>
            <a:r>
              <a:rPr lang="en-US" dirty="0"/>
              <a:t>Diverse teams lead to more inclusive technologies. Involving people of different genders, backgrounds, and abilities ensures the final product meets a wider range of user needs.</a:t>
            </a:r>
          </a:p>
          <a:p>
            <a:r>
              <a:rPr lang="en-US" b="1" i="1" dirty="0"/>
              <a:t>Cross-Cultural Design: </a:t>
            </a:r>
            <a:r>
              <a:rPr lang="en-US" dirty="0"/>
              <a:t>Designing with cultural sensitivity is essential. Interfaces, language, colors, and features should reflect the values and expectations of various user groups across the globe.</a:t>
            </a:r>
          </a:p>
          <a:p>
            <a:r>
              <a:rPr lang="en-US" b="1" i="1" dirty="0"/>
              <a:t>Policy-Making with Stakeholders: </a:t>
            </a:r>
            <a:r>
              <a:rPr lang="en-US" dirty="0"/>
              <a:t>Governments, tech developers, ethicists, and users must collaborate in shaping policies that guide ethical and responsible HCI development and deployment.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Voice assistants like Alexa and Siri</a:t>
            </a:r>
            <a:r>
              <a:rPr lang="en-US" dirty="0"/>
              <a:t> have demonstrated </a:t>
            </a:r>
            <a:r>
              <a:rPr lang="en-US" b="1" dirty="0"/>
              <a:t>bias in speech recognition</a:t>
            </a:r>
            <a:r>
              <a:rPr lang="en-US" dirty="0"/>
              <a:t>, particularly struggling to accurately understand users with diverse </a:t>
            </a:r>
            <a:r>
              <a:rPr lang="en-US" b="1" dirty="0"/>
              <a:t>accents, dialects, or non-standard speech patterns</a:t>
            </a:r>
            <a:r>
              <a:rPr lang="en-US" dirty="0"/>
              <a:t>. This highlights a critical gap in how training datasets are collected and used, often favoring dominant languages or accents. Such bias not only affects usability but also raises concerns about </a:t>
            </a:r>
            <a:r>
              <a:rPr lang="en-US" b="1" dirty="0"/>
              <a:t>equity and inclusivity in HCI systems</a:t>
            </a:r>
            <a:r>
              <a:rPr lang="en-US" dirty="0"/>
              <a:t>. To address this, developers must prioritize </a:t>
            </a:r>
            <a:r>
              <a:rPr lang="en-US" b="1" dirty="0"/>
              <a:t>diverse, representative datasets</a:t>
            </a:r>
            <a:r>
              <a:rPr lang="en-US" dirty="0"/>
              <a:t> and test systems across global user groups.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HCI technologies hold immense potential</a:t>
            </a:r>
            <a:r>
              <a:rPr lang="en-US" dirty="0"/>
              <a:t> to revolutionize the way we live, work, and communicate. However, this potential must be harnessed responsibly. The development and deployment of these systems should be guided by </a:t>
            </a:r>
            <a:r>
              <a:rPr lang="en-US" b="1" dirty="0"/>
              <a:t>strong ethical frameworks</a:t>
            </a:r>
            <a:r>
              <a:rPr lang="en-US" dirty="0"/>
              <a:t>, with a commitment to </a:t>
            </a:r>
            <a:r>
              <a:rPr lang="en-US" b="1" dirty="0"/>
              <a:t>privacy, transparency, and fairness</a:t>
            </a:r>
            <a:r>
              <a:rPr lang="en-US" dirty="0"/>
              <a:t>. Additionally, ensuring </a:t>
            </a:r>
            <a:r>
              <a:rPr lang="en-US" b="1" dirty="0"/>
              <a:t>cultural sensitivity and inclusivity</a:t>
            </a:r>
            <a:r>
              <a:rPr lang="en-US" dirty="0"/>
              <a:t> is essential to create technologies that truly serve diverse global communities. Only by balancing innovation with responsibility can we build a future where HCI benefits everyone equally.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884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Rockwell Extra Bold</vt:lpstr>
      <vt:lpstr>Tw Cen MT</vt:lpstr>
      <vt:lpstr>Circuit</vt:lpstr>
      <vt:lpstr>HCI Technologies: Ethical, Social &amp; Cultural Implications</vt:lpstr>
      <vt:lpstr>Introduction</vt:lpstr>
      <vt:lpstr>What is HCI?</vt:lpstr>
      <vt:lpstr>Ethical Implications</vt:lpstr>
      <vt:lpstr>Social Implications</vt:lpstr>
      <vt:lpstr>Cultural Implications</vt:lpstr>
      <vt:lpstr>Recommendations</vt:lpstr>
      <vt:lpstr>Real-World Example</vt:lpstr>
      <vt:lpstr>Conclusion</vt:lpstr>
      <vt:lpstr>Impact Analysis Chart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Vaidehi Rathore</dc:creator>
  <cp:keywords/>
  <dc:description>generated using python-pptx</dc:description>
  <cp:lastModifiedBy>Vaidehi Rathore</cp:lastModifiedBy>
  <cp:revision>2</cp:revision>
  <dcterms:created xsi:type="dcterms:W3CDTF">2013-01-27T09:14:16Z</dcterms:created>
  <dcterms:modified xsi:type="dcterms:W3CDTF">2025-04-05T12:00:05Z</dcterms:modified>
  <cp:category/>
</cp:coreProperties>
</file>