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3CFA20D-7376-48F1-811A-1EA07F719E63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07D3F14-7714-444B-BB6B-96456C5CFA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A20D-7376-48F1-811A-1EA07F719E63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F14-7714-444B-BB6B-96456C5CF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83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A20D-7376-48F1-811A-1EA07F719E63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F14-7714-444B-BB6B-96456C5CFA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63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A20D-7376-48F1-811A-1EA07F719E63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F14-7714-444B-BB6B-96456C5CFA7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42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A20D-7376-48F1-811A-1EA07F719E63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F14-7714-444B-BB6B-96456C5CF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752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A20D-7376-48F1-811A-1EA07F719E63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F14-7714-444B-BB6B-96456C5CFA7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1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A20D-7376-48F1-811A-1EA07F719E63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F14-7714-444B-BB6B-96456C5CFA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39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A20D-7376-48F1-811A-1EA07F719E63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F14-7714-444B-BB6B-96456C5CFA7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02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A20D-7376-48F1-811A-1EA07F719E63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F14-7714-444B-BB6B-96456C5CFA7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9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A20D-7376-48F1-811A-1EA07F719E63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F14-7714-444B-BB6B-96456C5CF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0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A20D-7376-48F1-811A-1EA07F719E63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F14-7714-444B-BB6B-96456C5CFA7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4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A20D-7376-48F1-811A-1EA07F719E63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F14-7714-444B-BB6B-96456C5CF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14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A20D-7376-48F1-811A-1EA07F719E63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F14-7714-444B-BB6B-96456C5CFA7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3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A20D-7376-48F1-811A-1EA07F719E63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F14-7714-444B-BB6B-96456C5CFA7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33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A20D-7376-48F1-811A-1EA07F719E63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F14-7714-444B-BB6B-96456C5CF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57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A20D-7376-48F1-811A-1EA07F719E63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F14-7714-444B-BB6B-96456C5CFA7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15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A20D-7376-48F1-811A-1EA07F719E63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F14-7714-444B-BB6B-96456C5CF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6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CFA20D-7376-48F1-811A-1EA07F719E63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7D3F14-7714-444B-BB6B-96456C5CF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2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F11D-BDA0-AFF7-86E7-48ED5BD26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Task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903B0-22BC-AFD3-FD34-A4F1E4B57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171" y="4432041"/>
            <a:ext cx="3237897" cy="546358"/>
          </a:xfrm>
        </p:spPr>
        <p:txBody>
          <a:bodyPr>
            <a:normAutofit/>
          </a:bodyPr>
          <a:lstStyle/>
          <a:p>
            <a:pPr algn="r"/>
            <a:r>
              <a:rPr lang="en-US" sz="1800" b="1" dirty="0"/>
              <a:t>Presented By</a:t>
            </a:r>
            <a:r>
              <a:rPr lang="en-IN" sz="1800" b="1" dirty="0"/>
              <a:t>: Roshan Vaidya</a:t>
            </a:r>
          </a:p>
        </p:txBody>
      </p:sp>
    </p:spTree>
    <p:extLst>
      <p:ext uri="{BB962C8B-B14F-4D97-AF65-F5344CB8AC3E}">
        <p14:creationId xmlns:p14="http://schemas.microsoft.com/office/powerpoint/2010/main" val="138631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0C76C7-5290-0D8C-0AA3-97B728560083}"/>
              </a:ext>
            </a:extLst>
          </p:cNvPr>
          <p:cNvSpPr txBox="1"/>
          <p:nvPr/>
        </p:nvSpPr>
        <p:spPr>
          <a:xfrm>
            <a:off x="4368801" y="775855"/>
            <a:ext cx="3026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CEEE5-46F3-565A-8FCC-24861BDF5250}"/>
              </a:ext>
            </a:extLst>
          </p:cNvPr>
          <p:cNvSpPr txBox="1"/>
          <p:nvPr/>
        </p:nvSpPr>
        <p:spPr>
          <a:xfrm>
            <a:off x="969819" y="1635760"/>
            <a:ext cx="84355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task management system to efficiently keep a track of all the task assigned.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73B9B-F3DA-79ED-26ED-9645DFB40760}"/>
              </a:ext>
            </a:extLst>
          </p:cNvPr>
          <p:cNvSpPr txBox="1"/>
          <p:nvPr/>
        </p:nvSpPr>
        <p:spPr>
          <a:xfrm>
            <a:off x="969819" y="2803442"/>
            <a:ext cx="1040419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new task 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 the new task assigned to the user in their to-do list.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Categorized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Automatically categorizes the newly added task or user can manually assigned the task to particular category.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 / Update task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Edit or update any particular task as and when required.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All Task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Display the list of all the  task and their corresponding status.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Exit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close the task management system</a:t>
            </a:r>
          </a:p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2585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8BB93C-7BDE-E997-FD47-452B07C84BCC}"/>
              </a:ext>
            </a:extLst>
          </p:cNvPr>
          <p:cNvSpPr txBox="1"/>
          <p:nvPr/>
        </p:nvSpPr>
        <p:spPr>
          <a:xfrm>
            <a:off x="4304145" y="942108"/>
            <a:ext cx="2668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Flow</a:t>
            </a:r>
            <a:r>
              <a:rPr lang="en-IN" sz="3600" b="1" dirty="0"/>
              <a:t> </a:t>
            </a:r>
            <a:r>
              <a:rPr lang="en-IN" sz="4000" b="1" dirty="0"/>
              <a:t>Chart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68EC1A-0076-0294-9AF9-6F37E163EFF2}"/>
              </a:ext>
            </a:extLst>
          </p:cNvPr>
          <p:cNvSpPr/>
          <p:nvPr/>
        </p:nvSpPr>
        <p:spPr>
          <a:xfrm>
            <a:off x="4396509" y="1874982"/>
            <a:ext cx="2105891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6FCDABC-46EC-D614-4C01-2D6BEA33C227}"/>
              </a:ext>
            </a:extLst>
          </p:cNvPr>
          <p:cNvSpPr/>
          <p:nvPr/>
        </p:nvSpPr>
        <p:spPr>
          <a:xfrm>
            <a:off x="5298396" y="2799157"/>
            <a:ext cx="299933" cy="3498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645D4-5307-03E4-073D-F2A8A0B42AAA}"/>
              </a:ext>
            </a:extLst>
          </p:cNvPr>
          <p:cNvSpPr/>
          <p:nvPr/>
        </p:nvSpPr>
        <p:spPr>
          <a:xfrm>
            <a:off x="4022436" y="3139210"/>
            <a:ext cx="2854036" cy="443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Adding New Contact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54E5321-852B-E5B1-D10B-9C51F390DE2B}"/>
              </a:ext>
            </a:extLst>
          </p:cNvPr>
          <p:cNvSpPr/>
          <p:nvPr/>
        </p:nvSpPr>
        <p:spPr>
          <a:xfrm>
            <a:off x="5333747" y="3585869"/>
            <a:ext cx="166256" cy="3627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7383DCB-0652-5167-8C95-BC7608BE8CD1}"/>
              </a:ext>
            </a:extLst>
          </p:cNvPr>
          <p:cNvSpPr/>
          <p:nvPr/>
        </p:nvSpPr>
        <p:spPr>
          <a:xfrm>
            <a:off x="4723895" y="3954318"/>
            <a:ext cx="166256" cy="3498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7462547-B4BB-7C00-4C7C-8DB29E62BC48}"/>
              </a:ext>
            </a:extLst>
          </p:cNvPr>
          <p:cNvSpPr/>
          <p:nvPr/>
        </p:nvSpPr>
        <p:spPr>
          <a:xfrm>
            <a:off x="5929744" y="3954318"/>
            <a:ext cx="166256" cy="3498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2CC173-0E4C-D030-4346-119ED3D40612}"/>
              </a:ext>
            </a:extLst>
          </p:cNvPr>
          <p:cNvSpPr/>
          <p:nvPr/>
        </p:nvSpPr>
        <p:spPr>
          <a:xfrm>
            <a:off x="4373500" y="4295215"/>
            <a:ext cx="831275" cy="323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B96854-F268-491F-5EE9-D071517A75C1}"/>
              </a:ext>
            </a:extLst>
          </p:cNvPr>
          <p:cNvSpPr/>
          <p:nvPr/>
        </p:nvSpPr>
        <p:spPr>
          <a:xfrm>
            <a:off x="5638549" y="4278598"/>
            <a:ext cx="831275" cy="323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Email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087DF8-DCB5-08EF-E042-DA66399EEB85}"/>
              </a:ext>
            </a:extLst>
          </p:cNvPr>
          <p:cNvSpPr/>
          <p:nvPr/>
        </p:nvSpPr>
        <p:spPr>
          <a:xfrm>
            <a:off x="4571748" y="4834311"/>
            <a:ext cx="1690254" cy="323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Phone Number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B5AD0C-41E7-02E1-E285-7448913A1C01}"/>
              </a:ext>
            </a:extLst>
          </p:cNvPr>
          <p:cNvCxnSpPr>
            <a:cxnSpLocks/>
          </p:cNvCxnSpPr>
          <p:nvPr/>
        </p:nvCxnSpPr>
        <p:spPr>
          <a:xfrm flipV="1">
            <a:off x="4789138" y="3948622"/>
            <a:ext cx="1255474" cy="1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1380223-2D82-0E57-8478-30EFBDB351B4}"/>
              </a:ext>
            </a:extLst>
          </p:cNvPr>
          <p:cNvSpPr/>
          <p:nvPr/>
        </p:nvSpPr>
        <p:spPr>
          <a:xfrm>
            <a:off x="5329590" y="3969789"/>
            <a:ext cx="166256" cy="8531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68702D9-8262-98A0-07C6-2F1AC970D208}"/>
              </a:ext>
            </a:extLst>
          </p:cNvPr>
          <p:cNvSpPr/>
          <p:nvPr/>
        </p:nvSpPr>
        <p:spPr>
          <a:xfrm>
            <a:off x="6876472" y="3182061"/>
            <a:ext cx="418408" cy="3627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8D1445-4302-3A6D-4201-1252565E8916}"/>
              </a:ext>
            </a:extLst>
          </p:cNvPr>
          <p:cNvSpPr/>
          <p:nvPr/>
        </p:nvSpPr>
        <p:spPr>
          <a:xfrm>
            <a:off x="7294880" y="3139209"/>
            <a:ext cx="2336800" cy="443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Displaying Contact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E24967F-39E2-B0B0-1852-F7C0B0DCE156}"/>
              </a:ext>
            </a:extLst>
          </p:cNvPr>
          <p:cNvSpPr/>
          <p:nvPr/>
        </p:nvSpPr>
        <p:spPr>
          <a:xfrm>
            <a:off x="8313313" y="3582554"/>
            <a:ext cx="299933" cy="3498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D0475-E630-8DE5-9DA3-0824A662C8EB}"/>
              </a:ext>
            </a:extLst>
          </p:cNvPr>
          <p:cNvSpPr/>
          <p:nvPr/>
        </p:nvSpPr>
        <p:spPr>
          <a:xfrm>
            <a:off x="7135593" y="3932382"/>
            <a:ext cx="2763521" cy="458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 Contact By Name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699F8E1-FFA0-3F4D-E5F1-850306057BD6}"/>
              </a:ext>
            </a:extLst>
          </p:cNvPr>
          <p:cNvSpPr/>
          <p:nvPr/>
        </p:nvSpPr>
        <p:spPr>
          <a:xfrm>
            <a:off x="8313312" y="4390774"/>
            <a:ext cx="299933" cy="3498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FA0981-4980-BAC7-C76C-CC73322D20AF}"/>
              </a:ext>
            </a:extLst>
          </p:cNvPr>
          <p:cNvSpPr/>
          <p:nvPr/>
        </p:nvSpPr>
        <p:spPr>
          <a:xfrm>
            <a:off x="7410332" y="4741794"/>
            <a:ext cx="2105891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2917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4DDCFF-202F-D9EA-C5EC-61D879359682}"/>
              </a:ext>
            </a:extLst>
          </p:cNvPr>
          <p:cNvSpPr txBox="1"/>
          <p:nvPr/>
        </p:nvSpPr>
        <p:spPr>
          <a:xfrm>
            <a:off x="4099249" y="760443"/>
            <a:ext cx="399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86654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A7062-6DA7-7234-97A4-4851F8A6D8C4}"/>
              </a:ext>
            </a:extLst>
          </p:cNvPr>
          <p:cNvSpPr txBox="1"/>
          <p:nvPr/>
        </p:nvSpPr>
        <p:spPr>
          <a:xfrm>
            <a:off x="4419600" y="1056640"/>
            <a:ext cx="1970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Benefits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76489-80FC-D994-E8D5-0B27AAC585F6}"/>
              </a:ext>
            </a:extLst>
          </p:cNvPr>
          <p:cNvSpPr txBox="1"/>
          <p:nvPr/>
        </p:nvSpPr>
        <p:spPr>
          <a:xfrm>
            <a:off x="1219200" y="2001520"/>
            <a:ext cx="9566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Handling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project includes error handling for invalid user choices, ensuring that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receive guidance in case of mistakes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Expandable and Customizable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code structure allows for easy expansion and customization.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Developers can build upon this project to add more features or tailor it to specific requirements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Contact Management 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provides a systematic and user-friendly way to manage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Contacts . Users can easily add new contacts, making it a quick and efficient process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87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96F81-91FD-A6A7-012A-C89F8DC92AA5}"/>
              </a:ext>
            </a:extLst>
          </p:cNvPr>
          <p:cNvSpPr txBox="1"/>
          <p:nvPr/>
        </p:nvSpPr>
        <p:spPr>
          <a:xfrm>
            <a:off x="4257040" y="995680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19C39-2BF6-DA24-6BCF-4FC12E065AD6}"/>
              </a:ext>
            </a:extLst>
          </p:cNvPr>
          <p:cNvSpPr txBox="1"/>
          <p:nvPr/>
        </p:nvSpPr>
        <p:spPr>
          <a:xfrm>
            <a:off x="1324469" y="2225040"/>
            <a:ext cx="9897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Contact Book project provides a simple and user-friendly way to manage your contacts . Easily add,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view, and search for contacts with this application . Thank You ! Feel free to explore and enhance the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functionality of the Contact Book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32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154</TotalTime>
  <Words>251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Task Management System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 Book</dc:title>
  <dc:creator>Vivek Nimbhorkar</dc:creator>
  <cp:lastModifiedBy>roshan vaidya</cp:lastModifiedBy>
  <cp:revision>3</cp:revision>
  <dcterms:created xsi:type="dcterms:W3CDTF">2024-03-08T13:26:36Z</dcterms:created>
  <dcterms:modified xsi:type="dcterms:W3CDTF">2024-03-08T17:14:37Z</dcterms:modified>
</cp:coreProperties>
</file>