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43164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Составление расписания</a:t>
            </a:r>
            <a:br/>
            <a:r>
              <a:rPr b="0" lang="en-US" sz="4400" spc="-1" strike="noStrike">
                <a:latin typeface="Arial"/>
              </a:rPr>
              <a:t>уборки снега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4096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Глеб Позняк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Алексей Войделевич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457200"/>
            <a:ext cx="9071280" cy="41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Предложенное решение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web-приложение для автоматического составления расписания уборки снега с учётом ресурсных ограничений и мультимодальным выполнением работ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https://snow-cleaning-schedule.streamlit.app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65760"/>
            <a:ext cx="9071280" cy="42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Математическая модель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Arial"/>
              </a:rPr>
              <a:t>f</a:t>
            </a:r>
            <a:r>
              <a:rPr b="0" i="1" lang="en-US" sz="3200" spc="-1" strike="noStrike" baseline="-33000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 – время окончания уборки </a:t>
            </a:r>
            <a:r>
              <a:rPr b="0" i="1" lang="en-US" sz="3200" spc="-1" strike="noStrike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-ой территории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Arial"/>
              </a:rPr>
              <a:t>w</a:t>
            </a:r>
            <a:r>
              <a:rPr b="0" i="1" lang="en-US" sz="3200" spc="-1" strike="noStrike" baseline="-33000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 – приоритет </a:t>
            </a:r>
            <a:r>
              <a:rPr b="0" i="1" lang="en-US" sz="3200" spc="-1" strike="noStrike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-ой территории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Arial"/>
              </a:rPr>
              <a:t>f</a:t>
            </a:r>
            <a:r>
              <a:rPr b="0" i="1" lang="en-US" sz="3200" spc="-1" strike="noStrike" baseline="-33000">
                <a:latin typeface="Arial"/>
              </a:rPr>
              <a:t>1</a:t>
            </a:r>
            <a:r>
              <a:rPr b="0" i="1" lang="en-US" sz="3200" spc="-1" strike="noStrike">
                <a:latin typeface="Arial"/>
              </a:rPr>
              <a:t> * w</a:t>
            </a:r>
            <a:r>
              <a:rPr b="0" i="1" lang="en-US" sz="3200" spc="-1" strike="noStrike" baseline="-33000">
                <a:latin typeface="Arial"/>
              </a:rPr>
              <a:t>1</a:t>
            </a:r>
            <a:r>
              <a:rPr b="0" i="1" lang="en-US" sz="3200" spc="-1" strike="noStrike">
                <a:latin typeface="Arial"/>
              </a:rPr>
              <a:t> + f</a:t>
            </a:r>
            <a:r>
              <a:rPr b="0" i="1" lang="en-US" sz="3200" spc="-1" strike="noStrike" baseline="-33000">
                <a:latin typeface="Arial"/>
              </a:rPr>
              <a:t>2</a:t>
            </a:r>
            <a:r>
              <a:rPr b="0" i="1" lang="en-US" sz="3200" spc="-1" strike="noStrike">
                <a:latin typeface="Arial"/>
              </a:rPr>
              <a:t> * w</a:t>
            </a:r>
            <a:r>
              <a:rPr b="0" i="1" lang="en-US" sz="3200" spc="-1" strike="noStrike" baseline="-33000">
                <a:latin typeface="Arial"/>
              </a:rPr>
              <a:t>2</a:t>
            </a:r>
            <a:r>
              <a:rPr b="0" i="1" lang="en-US" sz="3200" spc="-1" strike="noStrike">
                <a:latin typeface="Arial"/>
              </a:rPr>
              <a:t> +...+ f</a:t>
            </a:r>
            <a:r>
              <a:rPr b="0" i="1" lang="en-US" sz="3200" spc="-1" strike="noStrike" baseline="-33000">
                <a:latin typeface="Arial"/>
              </a:rPr>
              <a:t>n</a:t>
            </a:r>
            <a:r>
              <a:rPr b="0" i="1" lang="en-US" sz="3200" spc="-1" strike="noStrike">
                <a:latin typeface="Arial"/>
              </a:rPr>
              <a:t> * w</a:t>
            </a:r>
            <a:r>
              <a:rPr b="0" i="1" lang="en-US" sz="3200" spc="-1" strike="noStrike" baseline="-33000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         max  </a:t>
            </a:r>
            <a:r>
              <a:rPr b="0" lang="en-US" sz="3200" spc="-1" strike="noStrike">
                <a:latin typeface="Arial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0" name="Line 2"/>
          <p:cNvSpPr/>
          <p:nvPr/>
        </p:nvSpPr>
        <p:spPr>
          <a:xfrm>
            <a:off x="6742080" y="3227760"/>
            <a:ext cx="640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48640"/>
            <a:ext cx="9071280" cy="40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Для реализации приложения потребуется: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месяц работы 1 Frontend и 1 Backend программистов, дизайнера и бизнес-аналитика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 * 1800$ = 7200$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Приложение не требует: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обучения большого количества людей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проведения маркетинговой кампании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0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Arial"/>
              </a:rPr>
              <a:t>Спасибо за внимание!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2023-11-11T17:59:02Z</dcterms:created>
  <dc:creator/>
  <dc:description/>
  <dc:language>en-US</dc:language>
  <cp:lastModifiedBy/>
  <dcterms:modified xsi:type="dcterms:W3CDTF">2023-11-11T23:22:27Z</dcterms:modified>
  <cp:revision>3</cp:revision>
  <dc:subject/>
  <dc:title/>
</cp:coreProperties>
</file>