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8" r:id="rId5"/>
    <p:sldId id="278" r:id="rId6"/>
    <p:sldId id="280" r:id="rId7"/>
    <p:sldId id="269" r:id="rId8"/>
    <p:sldId id="279" r:id="rId9"/>
    <p:sldId id="270" r:id="rId10"/>
    <p:sldId id="271" r:id="rId11"/>
    <p:sldId id="264" r:id="rId12"/>
  </p:sldIdLst>
  <p:sldSz cx="12192000" cy="6858000"/>
  <p:notesSz cx="6858000" cy="9144000"/>
  <p:embeddedFontLst>
    <p:embeddedFont>
      <p:font typeface="Cascadia Code" panose="020B0609020000020004" pitchFamily="49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NU+ZlMlNBIJbHqrLROhx3Stk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2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5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09" name="Google Shape;209;p25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5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2" name="Google Shape;212;p25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5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5" name="Google Shape;215;p25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2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3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>
            <a:spLocks noGrp="1"/>
          </p:cNvSpPr>
          <p:nvPr>
            <p:ph type="ctrTitle"/>
          </p:nvPr>
        </p:nvSpPr>
        <p:spPr>
          <a:xfrm>
            <a:off x="2472965" y="2818444"/>
            <a:ext cx="7246070" cy="8309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0C4C"/>
              </a:buClr>
              <a:buSzPts val="2800"/>
              <a:buFont typeface="Arial"/>
              <a:buNone/>
            </a:pPr>
            <a:r>
              <a:rPr lang="en-IN" sz="2400" b="1" i="0" u="sng" strike="noStrike" cap="none" dirty="0">
                <a:solidFill>
                  <a:srgbClr val="860C4C"/>
                </a:solidFill>
                <a:latin typeface="Arial"/>
                <a:ea typeface="Arial"/>
                <a:cs typeface="Arial"/>
                <a:sym typeface="Arial"/>
              </a:rPr>
              <a:t>QR CODE BASED CITIZEN FEEDBACK SYSTEM FOR GUJARAT  POLICE.</a:t>
            </a:r>
            <a:endParaRPr sz="2400" b="1" i="0" u="sng" strike="noStrike" cap="none" dirty="0">
              <a:solidFill>
                <a:srgbClr val="860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 txBox="1">
            <a:spLocks noGrp="1"/>
          </p:cNvSpPr>
          <p:nvPr>
            <p:ph type="subTitle" idx="1"/>
          </p:nvPr>
        </p:nvSpPr>
        <p:spPr>
          <a:xfrm>
            <a:off x="9027907" y="5166989"/>
            <a:ext cx="2850777" cy="14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PREPARED BY :-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VAIDEHI GHODASARA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21CS011</a:t>
            </a:r>
            <a:endParaRPr/>
          </a:p>
        </p:txBody>
      </p:sp>
      <p:pic>
        <p:nvPicPr>
          <p:cNvPr id="251" name="Google Shape;2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055" y="568362"/>
            <a:ext cx="3932521" cy="81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056" y="5479504"/>
            <a:ext cx="938049" cy="81013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"/>
          <p:cNvSpPr txBox="1"/>
          <p:nvPr/>
        </p:nvSpPr>
        <p:spPr>
          <a:xfrm>
            <a:off x="1738704" y="5920305"/>
            <a:ext cx="472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GUIDED BY :- PROF. VAIBHAVI PATEL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E07D4-265D-5119-0798-5913D8FE9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682" y="4321827"/>
            <a:ext cx="1018843" cy="10188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15F-8E55-4528-235E-065D2C3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85" y="973668"/>
            <a:ext cx="6862082" cy="706964"/>
          </a:xfrm>
        </p:spPr>
        <p:txBody>
          <a:bodyPr/>
          <a:lstStyle/>
          <a:p>
            <a:r>
              <a:rPr lang="en-IN" dirty="0"/>
              <a:t>SCREENSHOT OF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94BE-B5E7-D476-5B21-8F49CB81F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E51C2-73E6-B268-D6D0-C50E6360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2163"/>
            <a:ext cx="3834396" cy="2373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7EDD7-A74D-461A-2CC0-F239700F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487" y="4490759"/>
            <a:ext cx="4144034" cy="2447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DC590-E247-8DD8-E731-4BD1FE794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83" y="1888798"/>
            <a:ext cx="4017453" cy="2601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AC4C0-150B-6CC1-A7EC-122664961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331" y="4410495"/>
            <a:ext cx="3758669" cy="24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>
            <a:spLocks noGrp="1"/>
          </p:cNvSpPr>
          <p:nvPr>
            <p:ph type="ctrTitle"/>
          </p:nvPr>
        </p:nvSpPr>
        <p:spPr>
          <a:xfrm>
            <a:off x="2106706" y="2182166"/>
            <a:ext cx="7646894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0C4C"/>
              </a:buClr>
              <a:buSzPts val="9600"/>
              <a:buFont typeface="Arial"/>
              <a:buNone/>
            </a:pPr>
            <a:r>
              <a:rPr lang="en-US" sz="9600" b="1" i="0" u="sng" strike="noStrike" cap="none">
                <a:solidFill>
                  <a:srgbClr val="860C4C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subTitle" idx="1"/>
          </p:nvPr>
        </p:nvSpPr>
        <p:spPr>
          <a:xfrm>
            <a:off x="9027907" y="5166989"/>
            <a:ext cx="2850777" cy="14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"/>
          <p:cNvSpPr txBox="1">
            <a:spLocks noGrp="1"/>
          </p:cNvSpPr>
          <p:nvPr>
            <p:ph type="title"/>
          </p:nvPr>
        </p:nvSpPr>
        <p:spPr>
          <a:xfrm>
            <a:off x="2483224" y="973668"/>
            <a:ext cx="743314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CONTENT :-</a:t>
            </a:r>
            <a:endParaRPr dirty="0"/>
          </a:p>
        </p:txBody>
      </p:sp>
      <p:sp>
        <p:nvSpPr>
          <p:cNvPr id="259" name="Google Shape;259;p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INTRODUCTION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PROBLEM STATEMENT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NEED FOR THE SYSTEM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FLOW DIAGRAM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DESIGN AND DEVELOPMENT PROCESS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SCREENSHOT OF RESULT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title"/>
          </p:nvPr>
        </p:nvSpPr>
        <p:spPr>
          <a:xfrm>
            <a:off x="2936857" y="736334"/>
            <a:ext cx="729867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br>
              <a:rPr lang="en-US" dirty="0"/>
            </a:br>
            <a:r>
              <a:rPr lang="en-US" dirty="0"/>
              <a:t>PROBLEM STATEMENT :-</a:t>
            </a:r>
            <a:endParaRPr dirty="0"/>
          </a:p>
        </p:txBody>
      </p:sp>
      <p:sp>
        <p:nvSpPr>
          <p:cNvPr id="271" name="Google Shape;271;p4"/>
          <p:cNvSpPr txBox="1">
            <a:spLocks noGrp="1"/>
          </p:cNvSpPr>
          <p:nvPr>
            <p:ph type="body" idx="1"/>
          </p:nvPr>
        </p:nvSpPr>
        <p:spPr>
          <a:xfrm>
            <a:off x="782424" y="2590015"/>
            <a:ext cx="11029361" cy="37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4800" dirty="0">
                <a:solidFill>
                  <a:srgbClr val="00B0F0"/>
                </a:solidFill>
              </a:rPr>
              <a:t>QR CODE BASED CITIZEN FEEDBACK SYSTEM FOR GUJARAT POLICE</a:t>
            </a:r>
            <a:endParaRPr sz="4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15F-8E55-4528-235E-065D2C3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941" y="1039656"/>
            <a:ext cx="7314569" cy="706964"/>
          </a:xfrm>
        </p:spPr>
        <p:txBody>
          <a:bodyPr/>
          <a:lstStyle/>
          <a:p>
            <a:r>
              <a:rPr lang="en-IN" dirty="0"/>
              <a:t>PROJECT OVERVIEW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94BE-B5E7-D476-5B21-8F49CB81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80" y="2055657"/>
            <a:ext cx="12192000" cy="4802344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QR CODE BASED FEEDBACK SYSTEM FOR GUJARAT POLICE IS DEVELOPED KEEPING FOLL. IN MIND :-</a:t>
            </a:r>
          </a:p>
          <a:p>
            <a:pPr marL="137160" indent="0">
              <a:buNone/>
            </a:pPr>
            <a:endParaRPr lang="en-U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FORMS ALLOWS AN INDIVIDUAL TO COMPREHEND THEIR COMPLICATIONS BY JUST SCANNING QUICK RESPONSE CODE IN ANY OF DEGITAL DEVICE</a:t>
            </a:r>
          </a:p>
          <a:p>
            <a:endParaRPr lang="en-U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 CAN REGISTER COMPLAINT EASILY WITHOUT ANY LOCATION/TIME CONSTRAINTS</a:t>
            </a:r>
          </a:p>
          <a:p>
            <a:endParaRPr lang="en-U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FEEDBACK DETAILS ARE BEEN UNABLED TO BE MODIFIED BY POLICE OFFICER IN POLICE STATION</a:t>
            </a:r>
          </a:p>
          <a:p>
            <a:pPr marL="137160" indent="0">
              <a:buNone/>
            </a:pPr>
            <a:endParaRPr lang="en-U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ADMIN CAN ANALAYSE DATA IN PIE-CHART FORMAT</a:t>
            </a:r>
            <a:endParaRPr lang="en-U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7160" indent="0">
              <a:buNone/>
            </a:pPr>
            <a:endParaRPr lang="en-US" dirty="0">
              <a:solidFill>
                <a:srgbClr val="00B05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ADMIN CAN HAVE A PROPER LOOKOUT ON POLICE STATION FROM ANYWHERE OF ANY POLICE STATION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solidFill>
                <a:schemeClr val="accent3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28D4B-61E0-B872-F411-02895094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900" y="5335209"/>
            <a:ext cx="2191627" cy="1188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E9A9B-A2F5-70BF-E692-D548ED0299D0}"/>
              </a:ext>
            </a:extLst>
          </p:cNvPr>
          <p:cNvSpPr txBox="1"/>
          <p:nvPr/>
        </p:nvSpPr>
        <p:spPr>
          <a:xfrm>
            <a:off x="3035431" y="3334715"/>
            <a:ext cx="6221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5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15F-8E55-4528-235E-065D2C3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579" y="1659643"/>
            <a:ext cx="3996964" cy="1976922"/>
          </a:xfrm>
        </p:spPr>
        <p:txBody>
          <a:bodyPr/>
          <a:lstStyle/>
          <a:p>
            <a:r>
              <a:rPr lang="en-IN" dirty="0">
                <a:highlight>
                  <a:srgbClr val="808080"/>
                </a:highlight>
              </a:rPr>
              <a:t>FLOW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94BE-B5E7-D476-5B21-8F49CB81F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AC100CFD-32C5-05DB-2948-E5D9B64B703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22731"/>
            <a:ext cx="6840718" cy="58937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32D7B2-8BAB-D547-8992-B315C19C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65" y="3636565"/>
            <a:ext cx="5226835" cy="25927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2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89E3-6FDE-F35F-A175-A5582CD6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PRE-REQUISITS :-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E126B-43B2-6257-7496-8E949B9E6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0216-2F13-20C5-8177-8F16A7FE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70" y="2386918"/>
            <a:ext cx="5128704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15F-8E55-4528-235E-065D2C33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DEVELOPMENT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94BE-B5E7-D476-5B21-8F49CB81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378" y="2158738"/>
            <a:ext cx="11821212" cy="4572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C78D0A5C-F2D3-6B97-E7CE-511FABA956C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32616" y="2413750"/>
            <a:ext cx="4102735" cy="348678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7C372-FB9E-1BFB-975A-7E0E075D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12" y="2867350"/>
            <a:ext cx="2798159" cy="2798159"/>
          </a:xfrm>
          <a:prstGeom prst="rect">
            <a:avLst/>
          </a:prstGeom>
        </p:spPr>
      </p:pic>
      <p:pic>
        <p:nvPicPr>
          <p:cNvPr id="6" name="image6.png">
            <a:extLst>
              <a:ext uri="{FF2B5EF4-FFF2-40B4-BE49-F238E27FC236}">
                <a16:creationId xmlns:a16="http://schemas.microsoft.com/office/drawing/2014/main" id="{C582AE3E-58A2-4FB0-7FEA-F2A53D664341}"/>
              </a:ext>
            </a:extLst>
          </p:cNvPr>
          <p:cNvPicPr/>
          <p:nvPr/>
        </p:nvPicPr>
        <p:blipFill rotWithShape="1">
          <a:blip r:embed="rId4"/>
          <a:srcRect l="5767" r="13522"/>
          <a:stretch/>
        </p:blipFill>
        <p:spPr>
          <a:xfrm>
            <a:off x="8235351" y="2619613"/>
            <a:ext cx="3619893" cy="3533775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ED5378-470B-C0A4-ED53-8808AB1CEAD6}"/>
              </a:ext>
            </a:extLst>
          </p:cNvPr>
          <p:cNvSpPr txBox="1"/>
          <p:nvPr/>
        </p:nvSpPr>
        <p:spPr>
          <a:xfrm flipH="1">
            <a:off x="1286929" y="5933120"/>
            <a:ext cx="159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9992D-0DD5-8AFA-605B-8E3F19E3C456}"/>
              </a:ext>
            </a:extLst>
          </p:cNvPr>
          <p:cNvSpPr txBox="1"/>
          <p:nvPr/>
        </p:nvSpPr>
        <p:spPr>
          <a:xfrm flipH="1">
            <a:off x="4656841" y="6087008"/>
            <a:ext cx="248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MOBILE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39937-0A1C-BE28-E8E1-B0681723CB0A}"/>
              </a:ext>
            </a:extLst>
          </p:cNvPr>
          <p:cNvSpPr txBox="1"/>
          <p:nvPr/>
        </p:nvSpPr>
        <p:spPr>
          <a:xfrm flipH="1">
            <a:off x="8987635" y="6051474"/>
            <a:ext cx="217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OTP</a:t>
            </a:r>
          </a:p>
        </p:txBody>
      </p:sp>
    </p:spTree>
    <p:extLst>
      <p:ext uri="{BB962C8B-B14F-4D97-AF65-F5344CB8AC3E}">
        <p14:creationId xmlns:p14="http://schemas.microsoft.com/office/powerpoint/2010/main" val="14549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96F-39BE-22C9-A861-1E03B5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5C788-D002-95EA-94BD-AF84245C4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DBDEE-CAF7-4A98-043D-57E29DAB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0" y="159961"/>
            <a:ext cx="4284185" cy="6538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FA9B6-4999-29E3-FB09-E773D03DFDA3}"/>
              </a:ext>
            </a:extLst>
          </p:cNvPr>
          <p:cNvSpPr txBox="1"/>
          <p:nvPr/>
        </p:nvSpPr>
        <p:spPr>
          <a:xfrm>
            <a:off x="5439139" y="818627"/>
            <a:ext cx="540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FEEDBACK FORM</a:t>
            </a:r>
          </a:p>
        </p:txBody>
      </p:sp>
      <p:pic>
        <p:nvPicPr>
          <p:cNvPr id="7" name="image9.png">
            <a:extLst>
              <a:ext uri="{FF2B5EF4-FFF2-40B4-BE49-F238E27FC236}">
                <a16:creationId xmlns:a16="http://schemas.microsoft.com/office/drawing/2014/main" id="{93A0B7B1-A007-0514-59AE-1544000B54D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83856" y="3078088"/>
            <a:ext cx="6582833" cy="32808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229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15F-8E55-4528-235E-065D2C3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538" y="973668"/>
            <a:ext cx="5928829" cy="706964"/>
          </a:xfrm>
        </p:spPr>
        <p:txBody>
          <a:bodyPr/>
          <a:lstStyle/>
          <a:p>
            <a:r>
              <a:rPr lang="en-IN" dirty="0"/>
              <a:t>ADMIN MODULE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94BE-B5E7-D476-5B21-8F49CB81F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CB4EFF01-A123-1394-7D10-3DD491EDCE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9173" y="2879261"/>
            <a:ext cx="6366394" cy="34163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8628C-FF8C-B3EA-38C1-DF780FB1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2" y="2447370"/>
            <a:ext cx="3614219" cy="46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163</Words>
  <Application>Microsoft Office PowerPoint</Application>
  <PresentationFormat>Widescreen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Cascadia Code</vt:lpstr>
      <vt:lpstr>Century Gothic</vt:lpstr>
      <vt:lpstr>Noto Sans Symbols</vt:lpstr>
      <vt:lpstr>Ion Boardroom</vt:lpstr>
      <vt:lpstr>QR CODE BASED CITIZEN FEEDBACK SYSTEM FOR GUJARAT  POLICE.</vt:lpstr>
      <vt:lpstr>CONTENT :-</vt:lpstr>
      <vt:lpstr> PROBLEM STATEMENT :-</vt:lpstr>
      <vt:lpstr>PROJECT OVERVIEW :-</vt:lpstr>
      <vt:lpstr>FLOW DIAGRAM</vt:lpstr>
      <vt:lpstr>PRE-REQUISITS :-</vt:lpstr>
      <vt:lpstr>DESIGN AND DEVELOPMENT PROCESS</vt:lpstr>
      <vt:lpstr>PowerPoint Presentation</vt:lpstr>
      <vt:lpstr>ADMIN MODULE </vt:lpstr>
      <vt:lpstr>SCREENSHOT OF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 POW(X, N), WHICH CALCULATES X RAISED TO THE POWER N (I.E., XN). </dc:title>
  <dc:creator>vaidehighodasara2003@outlook.com</dc:creator>
  <cp:lastModifiedBy>vaidehighodasara2003@outlook.com</cp:lastModifiedBy>
  <cp:revision>16</cp:revision>
  <dcterms:created xsi:type="dcterms:W3CDTF">2023-03-02T17:30:29Z</dcterms:created>
  <dcterms:modified xsi:type="dcterms:W3CDTF">2023-04-12T05:23:21Z</dcterms:modified>
</cp:coreProperties>
</file>