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74" r:id="rId3"/>
    <p:sldId id="257" r:id="rId4"/>
    <p:sldId id="261" r:id="rId5"/>
    <p:sldId id="259" r:id="rId6"/>
    <p:sldId id="278" r:id="rId7"/>
    <p:sldId id="275" r:id="rId8"/>
    <p:sldId id="276" r:id="rId9"/>
    <p:sldId id="277" r:id="rId10"/>
    <p:sldId id="279" r:id="rId11"/>
    <p:sldId id="280" r:id="rId12"/>
    <p:sldId id="281" r:id="rId13"/>
    <p:sldId id="282" r:id="rId14"/>
    <p:sldId id="283" r:id="rId15"/>
    <p:sldId id="290"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CFEDD59-9889-464D-BF28-854AB43C5BBE}" type="datetimeFigureOut">
              <a:rPr lang="en-IN" smtClean="0"/>
              <a:t>02-11-2023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510CC30-F423-4D67-87D5-679940A4B382}" type="slidenum">
              <a:rPr lang="en-IN" smtClean="0"/>
              <a:t>‹#›</a:t>
            </a:fld>
            <a:endParaRPr lang="en-IN"/>
          </a:p>
        </p:txBody>
      </p:sp>
    </p:spTree>
    <p:extLst>
      <p:ext uri="{BB962C8B-B14F-4D97-AF65-F5344CB8AC3E}">
        <p14:creationId xmlns:p14="http://schemas.microsoft.com/office/powerpoint/2010/main" val="15511794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DD59-9889-464D-BF28-854AB43C5BBE}"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10CC30-F423-4D67-87D5-679940A4B382}" type="slidenum">
              <a:rPr lang="en-IN" smtClean="0"/>
              <a:t>‹#›</a:t>
            </a:fld>
            <a:endParaRPr lang="en-IN"/>
          </a:p>
        </p:txBody>
      </p:sp>
    </p:spTree>
    <p:extLst>
      <p:ext uri="{BB962C8B-B14F-4D97-AF65-F5344CB8AC3E}">
        <p14:creationId xmlns:p14="http://schemas.microsoft.com/office/powerpoint/2010/main" val="113048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DD59-9889-464D-BF28-854AB43C5BBE}"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10CC30-F423-4D67-87D5-679940A4B382}" type="slidenum">
              <a:rPr lang="en-IN" smtClean="0"/>
              <a:t>‹#›</a:t>
            </a:fld>
            <a:endParaRPr lang="en-IN"/>
          </a:p>
        </p:txBody>
      </p:sp>
    </p:spTree>
    <p:extLst>
      <p:ext uri="{BB962C8B-B14F-4D97-AF65-F5344CB8AC3E}">
        <p14:creationId xmlns:p14="http://schemas.microsoft.com/office/powerpoint/2010/main" val="273659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EDD59-9889-464D-BF28-854AB43C5BBE}"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10CC30-F423-4D67-87D5-679940A4B382}" type="slidenum">
              <a:rPr lang="en-IN" smtClean="0"/>
              <a:t>‹#›</a:t>
            </a:fld>
            <a:endParaRPr lang="en-IN"/>
          </a:p>
        </p:txBody>
      </p:sp>
    </p:spTree>
    <p:extLst>
      <p:ext uri="{BB962C8B-B14F-4D97-AF65-F5344CB8AC3E}">
        <p14:creationId xmlns:p14="http://schemas.microsoft.com/office/powerpoint/2010/main" val="111011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CFEDD59-9889-464D-BF28-854AB43C5BBE}" type="datetimeFigureOut">
              <a:rPr lang="en-IN" smtClean="0"/>
              <a:t>02-11-2023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2510CC30-F423-4D67-87D5-679940A4B382}" type="slidenum">
              <a:rPr lang="en-IN" smtClean="0"/>
              <a:t>‹#›</a:t>
            </a:fld>
            <a:endParaRPr lang="en-IN"/>
          </a:p>
        </p:txBody>
      </p:sp>
    </p:spTree>
    <p:extLst>
      <p:ext uri="{BB962C8B-B14F-4D97-AF65-F5344CB8AC3E}">
        <p14:creationId xmlns:p14="http://schemas.microsoft.com/office/powerpoint/2010/main" val="19185262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EDD59-9889-464D-BF28-854AB43C5BBE}"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10CC30-F423-4D67-87D5-679940A4B382}" type="slidenum">
              <a:rPr lang="en-IN" smtClean="0"/>
              <a:t>‹#›</a:t>
            </a:fld>
            <a:endParaRPr lang="en-IN"/>
          </a:p>
        </p:txBody>
      </p:sp>
    </p:spTree>
    <p:extLst>
      <p:ext uri="{BB962C8B-B14F-4D97-AF65-F5344CB8AC3E}">
        <p14:creationId xmlns:p14="http://schemas.microsoft.com/office/powerpoint/2010/main" val="249956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EDD59-9889-464D-BF28-854AB43C5BBE}"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10CC30-F423-4D67-87D5-679940A4B382}" type="slidenum">
              <a:rPr lang="en-IN" smtClean="0"/>
              <a:t>‹#›</a:t>
            </a:fld>
            <a:endParaRPr lang="en-IN"/>
          </a:p>
        </p:txBody>
      </p:sp>
    </p:spTree>
    <p:extLst>
      <p:ext uri="{BB962C8B-B14F-4D97-AF65-F5344CB8AC3E}">
        <p14:creationId xmlns:p14="http://schemas.microsoft.com/office/powerpoint/2010/main" val="138186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EDD59-9889-464D-BF28-854AB43C5BBE}"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10CC30-F423-4D67-87D5-679940A4B382}" type="slidenum">
              <a:rPr lang="en-IN" smtClean="0"/>
              <a:t>‹#›</a:t>
            </a:fld>
            <a:endParaRPr lang="en-IN"/>
          </a:p>
        </p:txBody>
      </p:sp>
    </p:spTree>
    <p:extLst>
      <p:ext uri="{BB962C8B-B14F-4D97-AF65-F5344CB8AC3E}">
        <p14:creationId xmlns:p14="http://schemas.microsoft.com/office/powerpoint/2010/main" val="375163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EDD59-9889-464D-BF28-854AB43C5BBE}"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10CC30-F423-4D67-87D5-679940A4B382}" type="slidenum">
              <a:rPr lang="en-IN" smtClean="0"/>
              <a:t>‹#›</a:t>
            </a:fld>
            <a:endParaRPr lang="en-IN"/>
          </a:p>
        </p:txBody>
      </p:sp>
    </p:spTree>
    <p:extLst>
      <p:ext uri="{BB962C8B-B14F-4D97-AF65-F5344CB8AC3E}">
        <p14:creationId xmlns:p14="http://schemas.microsoft.com/office/powerpoint/2010/main" val="374085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CFEDD59-9889-464D-BF28-854AB43C5BBE}" type="datetimeFigureOut">
              <a:rPr lang="en-IN" smtClean="0"/>
              <a:t>02-11-2023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510CC30-F423-4D67-87D5-679940A4B382}"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918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CFEDD59-9889-464D-BF28-854AB43C5BBE}" type="datetimeFigureOut">
              <a:rPr lang="en-IN" smtClean="0"/>
              <a:t>02-11-2023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510CC30-F423-4D67-87D5-679940A4B382}"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067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CFEDD59-9889-464D-BF28-854AB43C5BBE}" type="datetimeFigureOut">
              <a:rPr lang="en-IN" smtClean="0"/>
              <a:t>02-11-2023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510CC30-F423-4D67-87D5-679940A4B382}" type="slidenum">
              <a:rPr lang="en-IN" smtClean="0"/>
              <a:t>‹#›</a:t>
            </a:fld>
            <a:endParaRPr lang="en-IN"/>
          </a:p>
        </p:txBody>
      </p:sp>
    </p:spTree>
    <p:extLst>
      <p:ext uri="{BB962C8B-B14F-4D97-AF65-F5344CB8AC3E}">
        <p14:creationId xmlns:p14="http://schemas.microsoft.com/office/powerpoint/2010/main" val="50399171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9AFA-5CE2-8463-F58B-D6F132AD2C36}"/>
              </a:ext>
            </a:extLst>
          </p:cNvPr>
          <p:cNvSpPr>
            <a:spLocks noGrp="1"/>
          </p:cNvSpPr>
          <p:nvPr>
            <p:ph type="ctrTitle"/>
          </p:nvPr>
        </p:nvSpPr>
        <p:spPr>
          <a:xfrm>
            <a:off x="3299010" y="1504105"/>
            <a:ext cx="5334002" cy="417873"/>
          </a:xfrm>
        </p:spPr>
        <p:txBody>
          <a:bodyPr>
            <a:noAutofit/>
          </a:bodyPr>
          <a:lstStyle/>
          <a:p>
            <a:r>
              <a:rPr lang="en-US" sz="4400" dirty="0"/>
              <a:t>  SGP-III</a:t>
            </a:r>
            <a:endParaRPr lang="en-IN" sz="4400" dirty="0"/>
          </a:p>
        </p:txBody>
      </p:sp>
      <p:sp>
        <p:nvSpPr>
          <p:cNvPr id="9" name="AutoShape 4">
            <a:extLst>
              <a:ext uri="{FF2B5EF4-FFF2-40B4-BE49-F238E27FC236}">
                <a16:creationId xmlns:a16="http://schemas.microsoft.com/office/drawing/2014/main" id="{D74884BB-11D8-C1FE-799A-A218190DB14D}"/>
              </a:ext>
            </a:extLst>
          </p:cNvPr>
          <p:cNvSpPr>
            <a:spLocks noGrp="1" noChangeAspect="1" noChangeArrowheads="1"/>
          </p:cNvSpPr>
          <p:nvPr>
            <p:ph type="subTitle" idx="1"/>
          </p:nvPr>
        </p:nvSpPr>
        <p:spPr bwMode="auto">
          <a:xfrm>
            <a:off x="1302871" y="5146454"/>
            <a:ext cx="3289674" cy="7548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t>Mentor :- </a:t>
            </a:r>
            <a:r>
              <a:rPr lang="en-IN" dirty="0" err="1"/>
              <a:t>Dr.</a:t>
            </a:r>
            <a:r>
              <a:rPr lang="en-IN" dirty="0"/>
              <a:t> Amit Thakkar</a:t>
            </a:r>
          </a:p>
        </p:txBody>
      </p:sp>
      <p:sp>
        <p:nvSpPr>
          <p:cNvPr id="7" name="TextBox 6">
            <a:extLst>
              <a:ext uri="{FF2B5EF4-FFF2-40B4-BE49-F238E27FC236}">
                <a16:creationId xmlns:a16="http://schemas.microsoft.com/office/drawing/2014/main" id="{B0E61F54-6086-0711-A938-21FFE394715B}"/>
              </a:ext>
            </a:extLst>
          </p:cNvPr>
          <p:cNvSpPr txBox="1"/>
          <p:nvPr/>
        </p:nvSpPr>
        <p:spPr>
          <a:xfrm flipH="1">
            <a:off x="7198657" y="5068445"/>
            <a:ext cx="3840259" cy="369332"/>
          </a:xfrm>
          <a:prstGeom prst="rect">
            <a:avLst/>
          </a:prstGeom>
          <a:noFill/>
        </p:spPr>
        <p:txBody>
          <a:bodyPr wrap="square" rtlCol="0">
            <a:spAutoFit/>
          </a:bodyPr>
          <a:lstStyle/>
          <a:p>
            <a:r>
              <a:rPr lang="en-US" dirty="0"/>
              <a:t>-</a:t>
            </a:r>
            <a:r>
              <a:rPr lang="en-US" dirty="0" err="1"/>
              <a:t>Vaidehi</a:t>
            </a:r>
            <a:r>
              <a:rPr lang="en-US" dirty="0"/>
              <a:t> </a:t>
            </a:r>
            <a:r>
              <a:rPr lang="en-US" dirty="0" err="1"/>
              <a:t>Ghodasara</a:t>
            </a:r>
            <a:r>
              <a:rPr lang="en-US" dirty="0"/>
              <a:t> (21cs011)</a:t>
            </a:r>
            <a:endParaRPr lang="en-IN" dirty="0"/>
          </a:p>
        </p:txBody>
      </p:sp>
      <p:pic>
        <p:nvPicPr>
          <p:cNvPr id="1026" name="Picture 2">
            <a:extLst>
              <a:ext uri="{FF2B5EF4-FFF2-40B4-BE49-F238E27FC236}">
                <a16:creationId xmlns:a16="http://schemas.microsoft.com/office/drawing/2014/main" id="{D280F378-128C-EB23-5806-A72F9B867F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330" r="25098"/>
          <a:stretch/>
        </p:blipFill>
        <p:spPr bwMode="auto">
          <a:xfrm>
            <a:off x="1515035" y="1442654"/>
            <a:ext cx="986117" cy="11295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C50E31-F96F-68E2-1EFD-DA63D4E4E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40" r="13594"/>
          <a:stretch/>
        </p:blipFill>
        <p:spPr bwMode="auto">
          <a:xfrm>
            <a:off x="9756966" y="1473556"/>
            <a:ext cx="986116" cy="1211772"/>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3">
            <a:extLst>
              <a:ext uri="{FF2B5EF4-FFF2-40B4-BE49-F238E27FC236}">
                <a16:creationId xmlns:a16="http://schemas.microsoft.com/office/drawing/2014/main" id="{68491222-F61A-CDD8-6E9F-F82EDF9B7866}"/>
              </a:ext>
            </a:extLst>
          </p:cNvPr>
          <p:cNvPicPr>
            <a:picLocks noChangeAspect="1"/>
          </p:cNvPicPr>
          <p:nvPr/>
        </p:nvPicPr>
        <p:blipFill rotWithShape="1">
          <a:blip r:embed="rId4"/>
          <a:srcRect t="-1" r="16410" b="32386"/>
          <a:stretch/>
        </p:blipFill>
        <p:spPr>
          <a:xfrm>
            <a:off x="3773528" y="3237128"/>
            <a:ext cx="819017" cy="694740"/>
          </a:xfrm>
          <a:prstGeom prst="rect">
            <a:avLst/>
          </a:prstGeom>
        </p:spPr>
      </p:pic>
      <p:sp>
        <p:nvSpPr>
          <p:cNvPr id="5" name="TextBox 4">
            <a:extLst>
              <a:ext uri="{FF2B5EF4-FFF2-40B4-BE49-F238E27FC236}">
                <a16:creationId xmlns:a16="http://schemas.microsoft.com/office/drawing/2014/main" id="{AE8CC2BC-7468-9E93-51D3-DE82D4614390}"/>
              </a:ext>
            </a:extLst>
          </p:cNvPr>
          <p:cNvSpPr txBox="1"/>
          <p:nvPr/>
        </p:nvSpPr>
        <p:spPr>
          <a:xfrm>
            <a:off x="4700872" y="3292111"/>
            <a:ext cx="6113928" cy="584775"/>
          </a:xfrm>
          <a:prstGeom prst="rect">
            <a:avLst/>
          </a:prstGeom>
          <a:noFill/>
        </p:spPr>
        <p:txBody>
          <a:bodyPr wrap="square">
            <a:spAutoFit/>
          </a:bodyPr>
          <a:lstStyle/>
          <a:p>
            <a:r>
              <a:rPr lang="en-US" sz="3200" dirty="0"/>
              <a:t>M D HOSTEL WEBAPP</a:t>
            </a:r>
            <a:endParaRPr lang="en-IN" sz="3200" dirty="0"/>
          </a:p>
        </p:txBody>
      </p:sp>
    </p:spTree>
    <p:extLst>
      <p:ext uri="{BB962C8B-B14F-4D97-AF65-F5344CB8AC3E}">
        <p14:creationId xmlns:p14="http://schemas.microsoft.com/office/powerpoint/2010/main" val="1931949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D81B-440F-4D15-65F7-7AD3B57E70D0}"/>
              </a:ext>
            </a:extLst>
          </p:cNvPr>
          <p:cNvSpPr>
            <a:spLocks noGrp="1"/>
          </p:cNvSpPr>
          <p:nvPr>
            <p:ph type="title"/>
          </p:nvPr>
        </p:nvSpPr>
        <p:spPr>
          <a:xfrm>
            <a:off x="1255059" y="-74583"/>
            <a:ext cx="10058400" cy="1371600"/>
          </a:xfrm>
        </p:spPr>
        <p:txBody>
          <a:bodyPr/>
          <a:lstStyle/>
          <a:p>
            <a:r>
              <a:rPr lang="en-US" dirty="0"/>
              <a:t>USER PROFILE UPDATE SECTION</a:t>
            </a:r>
            <a:endParaRPr lang="en-IN" dirty="0"/>
          </a:p>
        </p:txBody>
      </p:sp>
      <p:pic>
        <p:nvPicPr>
          <p:cNvPr id="4" name="Content Placeholder 3">
            <a:extLst>
              <a:ext uri="{FF2B5EF4-FFF2-40B4-BE49-F238E27FC236}">
                <a16:creationId xmlns:a16="http://schemas.microsoft.com/office/drawing/2014/main" id="{64B936D3-0689-5DA4-A51D-8F00289AAE21}"/>
              </a:ext>
            </a:extLst>
          </p:cNvPr>
          <p:cNvPicPr>
            <a:picLocks noGrp="1" noChangeAspect="1"/>
          </p:cNvPicPr>
          <p:nvPr>
            <p:ph idx="1"/>
          </p:nvPr>
        </p:nvPicPr>
        <p:blipFill>
          <a:blip r:embed="rId2"/>
          <a:stretch>
            <a:fillRect/>
          </a:stretch>
        </p:blipFill>
        <p:spPr>
          <a:xfrm>
            <a:off x="1204608" y="1556591"/>
            <a:ext cx="9642825" cy="4449762"/>
          </a:xfrm>
          <a:prstGeom prst="rect">
            <a:avLst/>
          </a:prstGeom>
        </p:spPr>
      </p:pic>
    </p:spTree>
    <p:extLst>
      <p:ext uri="{BB962C8B-B14F-4D97-AF65-F5344CB8AC3E}">
        <p14:creationId xmlns:p14="http://schemas.microsoft.com/office/powerpoint/2010/main" val="19075369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D81B-440F-4D15-65F7-7AD3B57E70D0}"/>
              </a:ext>
            </a:extLst>
          </p:cNvPr>
          <p:cNvSpPr>
            <a:spLocks noGrp="1"/>
          </p:cNvSpPr>
          <p:nvPr>
            <p:ph type="title"/>
          </p:nvPr>
        </p:nvSpPr>
        <p:spPr>
          <a:xfrm>
            <a:off x="1613647" y="-77974"/>
            <a:ext cx="10058400" cy="1371600"/>
          </a:xfrm>
        </p:spPr>
        <p:txBody>
          <a:bodyPr>
            <a:normAutofit fontScale="90000"/>
          </a:bodyPr>
          <a:lstStyle/>
          <a:p>
            <a:r>
              <a:rPr lang="en-US" dirty="0"/>
              <a:t>USER PASSWORD UPDATE SECTION</a:t>
            </a:r>
            <a:endParaRPr lang="en-IN" dirty="0"/>
          </a:p>
        </p:txBody>
      </p:sp>
      <p:sp>
        <p:nvSpPr>
          <p:cNvPr id="3" name="Content Placeholder 2">
            <a:extLst>
              <a:ext uri="{FF2B5EF4-FFF2-40B4-BE49-F238E27FC236}">
                <a16:creationId xmlns:a16="http://schemas.microsoft.com/office/drawing/2014/main" id="{D6AA3E90-DA21-5B37-CD32-E00895B79C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2C7DFA0-B27D-82DD-3B78-69A4B193EADD}"/>
              </a:ext>
            </a:extLst>
          </p:cNvPr>
          <p:cNvPicPr>
            <a:picLocks noChangeAspect="1"/>
          </p:cNvPicPr>
          <p:nvPr/>
        </p:nvPicPr>
        <p:blipFill>
          <a:blip r:embed="rId2"/>
          <a:stretch>
            <a:fillRect/>
          </a:stretch>
        </p:blipFill>
        <p:spPr>
          <a:xfrm>
            <a:off x="873435" y="2103120"/>
            <a:ext cx="10445130" cy="3684532"/>
          </a:xfrm>
          <a:prstGeom prst="rect">
            <a:avLst/>
          </a:prstGeom>
        </p:spPr>
      </p:pic>
    </p:spTree>
    <p:extLst>
      <p:ext uri="{BB962C8B-B14F-4D97-AF65-F5344CB8AC3E}">
        <p14:creationId xmlns:p14="http://schemas.microsoft.com/office/powerpoint/2010/main" val="23896624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D81B-440F-4D15-65F7-7AD3B57E70D0}"/>
              </a:ext>
            </a:extLst>
          </p:cNvPr>
          <p:cNvSpPr>
            <a:spLocks noGrp="1"/>
          </p:cNvSpPr>
          <p:nvPr>
            <p:ph type="title"/>
          </p:nvPr>
        </p:nvSpPr>
        <p:spPr>
          <a:xfrm>
            <a:off x="7467600" y="152400"/>
            <a:ext cx="4222376" cy="896471"/>
          </a:xfrm>
        </p:spPr>
        <p:txBody>
          <a:bodyPr>
            <a:normAutofit/>
          </a:bodyPr>
          <a:lstStyle/>
          <a:p>
            <a:r>
              <a:rPr lang="en-US" sz="2400" dirty="0"/>
              <a:t>USER REGISTRATION FORM</a:t>
            </a:r>
            <a:endParaRPr lang="en-IN" sz="2400" dirty="0"/>
          </a:p>
        </p:txBody>
      </p:sp>
      <p:pic>
        <p:nvPicPr>
          <p:cNvPr id="4" name="Picture 3">
            <a:extLst>
              <a:ext uri="{FF2B5EF4-FFF2-40B4-BE49-F238E27FC236}">
                <a16:creationId xmlns:a16="http://schemas.microsoft.com/office/drawing/2014/main" id="{A0A3A2E2-77E1-7BDC-AC99-56364190FD99}"/>
              </a:ext>
            </a:extLst>
          </p:cNvPr>
          <p:cNvPicPr>
            <a:picLocks noChangeAspect="1"/>
          </p:cNvPicPr>
          <p:nvPr/>
        </p:nvPicPr>
        <p:blipFill>
          <a:blip r:embed="rId2"/>
          <a:stretch>
            <a:fillRect/>
          </a:stretch>
        </p:blipFill>
        <p:spPr>
          <a:xfrm>
            <a:off x="367420" y="453389"/>
            <a:ext cx="6293485" cy="2729230"/>
          </a:xfrm>
          <a:prstGeom prst="rect">
            <a:avLst/>
          </a:prstGeom>
        </p:spPr>
      </p:pic>
      <p:pic>
        <p:nvPicPr>
          <p:cNvPr id="5" name="Picture 4">
            <a:extLst>
              <a:ext uri="{FF2B5EF4-FFF2-40B4-BE49-F238E27FC236}">
                <a16:creationId xmlns:a16="http://schemas.microsoft.com/office/drawing/2014/main" id="{DE4F60C7-E8F7-1F9E-E425-E593CBF3217B}"/>
              </a:ext>
            </a:extLst>
          </p:cNvPr>
          <p:cNvPicPr>
            <a:picLocks noChangeAspect="1"/>
          </p:cNvPicPr>
          <p:nvPr/>
        </p:nvPicPr>
        <p:blipFill>
          <a:blip r:embed="rId3"/>
          <a:stretch>
            <a:fillRect/>
          </a:stretch>
        </p:blipFill>
        <p:spPr>
          <a:xfrm>
            <a:off x="367421" y="3017443"/>
            <a:ext cx="6293484" cy="3223336"/>
          </a:xfrm>
          <a:prstGeom prst="rect">
            <a:avLst/>
          </a:prstGeom>
        </p:spPr>
      </p:pic>
      <p:pic>
        <p:nvPicPr>
          <p:cNvPr id="6" name="Content Placeholder 5">
            <a:extLst>
              <a:ext uri="{FF2B5EF4-FFF2-40B4-BE49-F238E27FC236}">
                <a16:creationId xmlns:a16="http://schemas.microsoft.com/office/drawing/2014/main" id="{9AB7CF5B-9823-4B60-9C0A-C33DFDFFE11B}"/>
              </a:ext>
            </a:extLst>
          </p:cNvPr>
          <p:cNvPicPr>
            <a:picLocks noGrp="1" noChangeAspect="1"/>
          </p:cNvPicPr>
          <p:nvPr>
            <p:ph idx="1"/>
          </p:nvPr>
        </p:nvPicPr>
        <p:blipFill>
          <a:blip r:embed="rId4"/>
          <a:stretch>
            <a:fillRect/>
          </a:stretch>
        </p:blipFill>
        <p:spPr>
          <a:xfrm>
            <a:off x="6782256" y="1462882"/>
            <a:ext cx="5176762" cy="3019472"/>
          </a:xfrm>
          <a:prstGeom prst="rect">
            <a:avLst/>
          </a:prstGeom>
        </p:spPr>
      </p:pic>
    </p:spTree>
    <p:extLst>
      <p:ext uri="{BB962C8B-B14F-4D97-AF65-F5344CB8AC3E}">
        <p14:creationId xmlns:p14="http://schemas.microsoft.com/office/powerpoint/2010/main" val="30842034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D81B-440F-4D15-65F7-7AD3B57E70D0}"/>
              </a:ext>
            </a:extLst>
          </p:cNvPr>
          <p:cNvSpPr>
            <a:spLocks noGrp="1"/>
          </p:cNvSpPr>
          <p:nvPr>
            <p:ph type="title"/>
          </p:nvPr>
        </p:nvSpPr>
        <p:spPr>
          <a:xfrm>
            <a:off x="2680447" y="-74582"/>
            <a:ext cx="10058400" cy="1371600"/>
          </a:xfrm>
        </p:spPr>
        <p:txBody>
          <a:bodyPr/>
          <a:lstStyle/>
          <a:p>
            <a:r>
              <a:rPr lang="en-US" dirty="0"/>
              <a:t>ADMIN DASHBOARD</a:t>
            </a:r>
            <a:endParaRPr lang="en-IN" dirty="0"/>
          </a:p>
        </p:txBody>
      </p:sp>
      <p:pic>
        <p:nvPicPr>
          <p:cNvPr id="4" name="Content Placeholder 3">
            <a:extLst>
              <a:ext uri="{FF2B5EF4-FFF2-40B4-BE49-F238E27FC236}">
                <a16:creationId xmlns:a16="http://schemas.microsoft.com/office/drawing/2014/main" id="{0BE5B5AD-64BA-4BCC-07BE-A26E671D531C}"/>
              </a:ext>
            </a:extLst>
          </p:cNvPr>
          <p:cNvPicPr>
            <a:picLocks noGrp="1" noChangeAspect="1"/>
          </p:cNvPicPr>
          <p:nvPr>
            <p:ph idx="1"/>
          </p:nvPr>
        </p:nvPicPr>
        <p:blipFill>
          <a:blip r:embed="rId2"/>
          <a:stretch>
            <a:fillRect/>
          </a:stretch>
        </p:blipFill>
        <p:spPr>
          <a:xfrm>
            <a:off x="690281" y="1468686"/>
            <a:ext cx="10698461" cy="4170114"/>
          </a:xfrm>
          <a:prstGeom prst="rect">
            <a:avLst/>
          </a:prstGeom>
        </p:spPr>
      </p:pic>
    </p:spTree>
    <p:extLst>
      <p:ext uri="{BB962C8B-B14F-4D97-AF65-F5344CB8AC3E}">
        <p14:creationId xmlns:p14="http://schemas.microsoft.com/office/powerpoint/2010/main" val="27736544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D81B-440F-4D15-65F7-7AD3B57E70D0}"/>
              </a:ext>
            </a:extLst>
          </p:cNvPr>
          <p:cNvSpPr>
            <a:spLocks noGrp="1"/>
          </p:cNvSpPr>
          <p:nvPr>
            <p:ph type="title"/>
          </p:nvPr>
        </p:nvSpPr>
        <p:spPr>
          <a:xfrm>
            <a:off x="4200714" y="-105730"/>
            <a:ext cx="10058400" cy="1371600"/>
          </a:xfrm>
        </p:spPr>
        <p:txBody>
          <a:bodyPr/>
          <a:lstStyle/>
          <a:p>
            <a:r>
              <a:rPr lang="en-US" dirty="0"/>
              <a:t>COURSES</a:t>
            </a:r>
            <a:endParaRPr lang="en-IN" dirty="0"/>
          </a:p>
        </p:txBody>
      </p:sp>
      <p:sp>
        <p:nvSpPr>
          <p:cNvPr id="3" name="Content Placeholder 2">
            <a:extLst>
              <a:ext uri="{FF2B5EF4-FFF2-40B4-BE49-F238E27FC236}">
                <a16:creationId xmlns:a16="http://schemas.microsoft.com/office/drawing/2014/main" id="{D6AA3E90-DA21-5B37-CD32-E00895B79CD4}"/>
              </a:ext>
            </a:extLst>
          </p:cNvPr>
          <p:cNvSpPr>
            <a:spLocks noGrp="1"/>
          </p:cNvSpPr>
          <p:nvPr>
            <p:ph idx="1"/>
          </p:nvPr>
        </p:nvSpPr>
        <p:spPr>
          <a:xfrm>
            <a:off x="1822878" y="6140824"/>
            <a:ext cx="5474393" cy="1748118"/>
          </a:xfrm>
        </p:spPr>
        <p:txBody>
          <a:bodyPr>
            <a:normAutofit/>
          </a:bodyPr>
          <a:lstStyle/>
          <a:p>
            <a:pPr marL="0" indent="0">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Admin can add courses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812F6F05-D8E5-4D98-94CC-9D151124B54C}"/>
              </a:ext>
            </a:extLst>
          </p:cNvPr>
          <p:cNvSpPr>
            <a:spLocks noChangeArrowheads="1"/>
          </p:cNvSpPr>
          <p:nvPr/>
        </p:nvSpPr>
        <p:spPr bwMode="auto">
          <a:xfrm>
            <a:off x="322729" y="8229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1">
            <a:extLst>
              <a:ext uri="{FF2B5EF4-FFF2-40B4-BE49-F238E27FC236}">
                <a16:creationId xmlns:a16="http://schemas.microsoft.com/office/drawing/2014/main" id="{453A9DA4-18D4-0CCB-724B-22B28CE99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29" y="1051560"/>
            <a:ext cx="8946777" cy="3381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CBF81AD-D982-78E5-912E-74BC353C7A44}"/>
              </a:ext>
            </a:extLst>
          </p:cNvPr>
          <p:cNvSpPr>
            <a:spLocks noChangeArrowheads="1"/>
          </p:cNvSpPr>
          <p:nvPr/>
        </p:nvSpPr>
        <p:spPr bwMode="auto">
          <a:xfrm>
            <a:off x="322729" y="3228980"/>
            <a:ext cx="387798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C5C2D08-ABD8-466D-D005-BB73270ABE0C}"/>
              </a:ext>
            </a:extLst>
          </p:cNvPr>
          <p:cNvPicPr>
            <a:picLocks noChangeAspect="1"/>
          </p:cNvPicPr>
          <p:nvPr/>
        </p:nvPicPr>
        <p:blipFill rotWithShape="1">
          <a:blip r:embed="rId3"/>
          <a:srcRect r="8569"/>
          <a:stretch/>
        </p:blipFill>
        <p:spPr>
          <a:xfrm>
            <a:off x="6096000" y="4661660"/>
            <a:ext cx="5474393" cy="1877060"/>
          </a:xfrm>
          <a:prstGeom prst="rect">
            <a:avLst/>
          </a:prstGeom>
        </p:spPr>
      </p:pic>
      <p:sp>
        <p:nvSpPr>
          <p:cNvPr id="8" name="TextBox 7">
            <a:extLst>
              <a:ext uri="{FF2B5EF4-FFF2-40B4-BE49-F238E27FC236}">
                <a16:creationId xmlns:a16="http://schemas.microsoft.com/office/drawing/2014/main" id="{384CE0DC-02F2-62BF-B4D4-DD551665CACA}"/>
              </a:ext>
            </a:extLst>
          </p:cNvPr>
          <p:cNvSpPr txBox="1"/>
          <p:nvPr/>
        </p:nvSpPr>
        <p:spPr>
          <a:xfrm>
            <a:off x="9269506" y="3159730"/>
            <a:ext cx="7131422" cy="400110"/>
          </a:xfrm>
          <a:prstGeom prst="rect">
            <a:avLst/>
          </a:prstGeom>
          <a:noFill/>
        </p:spPr>
        <p:txBody>
          <a:bodyPr wrap="square">
            <a:spAutoFit/>
          </a:bodyPr>
          <a:lstStyle/>
          <a:p>
            <a:pPr marL="0" indent="0">
              <a:buNone/>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Existing Courses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98555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1"/>
                                        </p:tgtEl>
                                        <p:attrNameLst>
                                          <p:attrName>style.visibility</p:attrName>
                                        </p:attrNameLst>
                                      </p:cBhvr>
                                      <p:to>
                                        <p:strVal val="visible"/>
                                      </p:to>
                                    </p:set>
                                    <p:anim calcmode="lin" valueType="num">
                                      <p:cBhvr additive="base">
                                        <p:cTn id="13" dur="500" fill="hold"/>
                                        <p:tgtEl>
                                          <p:spTgt spid="5121"/>
                                        </p:tgtEl>
                                        <p:attrNameLst>
                                          <p:attrName>ppt_x</p:attrName>
                                        </p:attrNameLst>
                                      </p:cBhvr>
                                      <p:tavLst>
                                        <p:tav tm="0">
                                          <p:val>
                                            <p:strVal val="#ppt_x"/>
                                          </p:val>
                                        </p:tav>
                                        <p:tav tm="100000">
                                          <p:val>
                                            <p:strVal val="#ppt_x"/>
                                          </p:val>
                                        </p:tav>
                                      </p:tavLst>
                                    </p:anim>
                                    <p:anim calcmode="lin" valueType="num">
                                      <p:cBhvr additive="base">
                                        <p:cTn id="14" dur="500" fill="hold"/>
                                        <p:tgtEl>
                                          <p:spTgt spid="51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D81B-440F-4D15-65F7-7AD3B57E70D0}"/>
              </a:ext>
            </a:extLst>
          </p:cNvPr>
          <p:cNvSpPr>
            <a:spLocks noGrp="1"/>
          </p:cNvSpPr>
          <p:nvPr>
            <p:ph type="title"/>
          </p:nvPr>
        </p:nvSpPr>
        <p:spPr>
          <a:xfrm>
            <a:off x="7467600" y="152400"/>
            <a:ext cx="4222376" cy="896471"/>
          </a:xfrm>
        </p:spPr>
        <p:txBody>
          <a:bodyPr>
            <a:normAutofit/>
          </a:bodyPr>
          <a:lstStyle/>
          <a:p>
            <a:r>
              <a:rPr lang="en-US" sz="2400" dirty="0"/>
              <a:t>ADMIN REGISTORS STUDENT </a:t>
            </a:r>
            <a:endParaRPr lang="en-IN" sz="2400" dirty="0"/>
          </a:p>
        </p:txBody>
      </p:sp>
      <p:pic>
        <p:nvPicPr>
          <p:cNvPr id="4" name="Picture 3">
            <a:extLst>
              <a:ext uri="{FF2B5EF4-FFF2-40B4-BE49-F238E27FC236}">
                <a16:creationId xmlns:a16="http://schemas.microsoft.com/office/drawing/2014/main" id="{A0A3A2E2-77E1-7BDC-AC99-56364190FD99}"/>
              </a:ext>
            </a:extLst>
          </p:cNvPr>
          <p:cNvPicPr>
            <a:picLocks noChangeAspect="1"/>
          </p:cNvPicPr>
          <p:nvPr/>
        </p:nvPicPr>
        <p:blipFill>
          <a:blip r:embed="rId2"/>
          <a:stretch>
            <a:fillRect/>
          </a:stretch>
        </p:blipFill>
        <p:spPr>
          <a:xfrm>
            <a:off x="367420" y="453389"/>
            <a:ext cx="6293485" cy="2729230"/>
          </a:xfrm>
          <a:prstGeom prst="rect">
            <a:avLst/>
          </a:prstGeom>
        </p:spPr>
      </p:pic>
      <p:pic>
        <p:nvPicPr>
          <p:cNvPr id="5" name="Picture 4">
            <a:extLst>
              <a:ext uri="{FF2B5EF4-FFF2-40B4-BE49-F238E27FC236}">
                <a16:creationId xmlns:a16="http://schemas.microsoft.com/office/drawing/2014/main" id="{DE4F60C7-E8F7-1F9E-E425-E593CBF3217B}"/>
              </a:ext>
            </a:extLst>
          </p:cNvPr>
          <p:cNvPicPr>
            <a:picLocks noChangeAspect="1"/>
          </p:cNvPicPr>
          <p:nvPr/>
        </p:nvPicPr>
        <p:blipFill>
          <a:blip r:embed="rId3"/>
          <a:stretch>
            <a:fillRect/>
          </a:stretch>
        </p:blipFill>
        <p:spPr>
          <a:xfrm>
            <a:off x="367421" y="3017443"/>
            <a:ext cx="6293484" cy="3223336"/>
          </a:xfrm>
          <a:prstGeom prst="rect">
            <a:avLst/>
          </a:prstGeom>
        </p:spPr>
      </p:pic>
      <p:pic>
        <p:nvPicPr>
          <p:cNvPr id="6" name="Content Placeholder 5">
            <a:extLst>
              <a:ext uri="{FF2B5EF4-FFF2-40B4-BE49-F238E27FC236}">
                <a16:creationId xmlns:a16="http://schemas.microsoft.com/office/drawing/2014/main" id="{9AB7CF5B-9823-4B60-9C0A-C33DFDFFE11B}"/>
              </a:ext>
            </a:extLst>
          </p:cNvPr>
          <p:cNvPicPr>
            <a:picLocks noGrp="1" noChangeAspect="1"/>
          </p:cNvPicPr>
          <p:nvPr>
            <p:ph idx="1"/>
          </p:nvPr>
        </p:nvPicPr>
        <p:blipFill>
          <a:blip r:embed="rId4"/>
          <a:stretch>
            <a:fillRect/>
          </a:stretch>
        </p:blipFill>
        <p:spPr>
          <a:xfrm>
            <a:off x="6782256" y="1462882"/>
            <a:ext cx="5176762" cy="3019472"/>
          </a:xfrm>
          <a:prstGeom prst="rect">
            <a:avLst/>
          </a:prstGeom>
        </p:spPr>
      </p:pic>
    </p:spTree>
    <p:extLst>
      <p:ext uri="{BB962C8B-B14F-4D97-AF65-F5344CB8AC3E}">
        <p14:creationId xmlns:p14="http://schemas.microsoft.com/office/powerpoint/2010/main" val="4016326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E21D-9EBC-7BA9-D3AC-8CF812385A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E85066-7C18-CF14-70D5-3391FD810088}"/>
              </a:ext>
            </a:extLst>
          </p:cNvPr>
          <p:cNvSpPr>
            <a:spLocks noGrp="1"/>
          </p:cNvSpPr>
          <p:nvPr>
            <p:ph idx="1"/>
          </p:nvPr>
        </p:nvSpPr>
        <p:spPr>
          <a:xfrm>
            <a:off x="179294" y="2949389"/>
            <a:ext cx="9533962" cy="2881656"/>
          </a:xfrm>
        </p:spPr>
        <p:txBody>
          <a:bodyPr>
            <a:normAutofit/>
          </a:bodyPr>
          <a:lstStyle/>
          <a:p>
            <a:pPr marL="0" indent="0">
              <a:buNone/>
            </a:pPr>
            <a:r>
              <a:rPr lang="en-IN" sz="6000" dirty="0"/>
              <a:t>				THANK YOU !</a:t>
            </a:r>
          </a:p>
        </p:txBody>
      </p:sp>
    </p:spTree>
    <p:extLst>
      <p:ext uri="{BB962C8B-B14F-4D97-AF65-F5344CB8AC3E}">
        <p14:creationId xmlns:p14="http://schemas.microsoft.com/office/powerpoint/2010/main" val="42722018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BECC-4C72-D213-6CA6-C47A426947A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637584A-7674-458D-0922-5A2A47921A73}"/>
              </a:ext>
            </a:extLst>
          </p:cNvPr>
          <p:cNvSpPr>
            <a:spLocks noGrp="1"/>
          </p:cNvSpPr>
          <p:nvPr>
            <p:ph idx="1"/>
          </p:nvPr>
        </p:nvSpPr>
        <p:spPr/>
        <p:txBody>
          <a:bodyPr/>
          <a:lstStyle/>
          <a:p>
            <a:r>
              <a:rPr lang="en-US" b="0" i="0" dirty="0">
                <a:solidFill>
                  <a:srgbClr val="374151"/>
                </a:solidFill>
                <a:effectLst/>
                <a:latin typeface="Söhne"/>
              </a:rPr>
              <a:t>The objective of the website is to provide a comprehensive and secure platform for user registration, login, and profile management, including features such as room booking and password updates, while allowing the admin to manage courses, rooms, and monitor user activities for a seamless and efficient user experience in a hostel or similar environment.</a:t>
            </a:r>
            <a:endParaRPr lang="en-IN" dirty="0"/>
          </a:p>
        </p:txBody>
      </p:sp>
    </p:spTree>
    <p:extLst>
      <p:ext uri="{BB962C8B-B14F-4D97-AF65-F5344CB8AC3E}">
        <p14:creationId xmlns:p14="http://schemas.microsoft.com/office/powerpoint/2010/main" val="9294290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365E-F0D5-7C0D-72E2-2AF2BAAFA78F}"/>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EBF84F35-9114-335C-E675-1A75FDA44191}"/>
              </a:ext>
            </a:extLst>
          </p:cNvPr>
          <p:cNvSpPr>
            <a:spLocks noGrp="1"/>
          </p:cNvSpPr>
          <p:nvPr>
            <p:ph idx="1"/>
          </p:nvPr>
        </p:nvSpPr>
        <p:spPr/>
        <p:txBody>
          <a:bodyPr/>
          <a:lstStyle/>
          <a:p>
            <a:r>
              <a:rPr lang="en-US" b="0" i="0" dirty="0">
                <a:solidFill>
                  <a:srgbClr val="374151"/>
                </a:solidFill>
                <a:effectLst/>
                <a:latin typeface="Söhne"/>
              </a:rPr>
              <a:t>The purpose of the website is to provide a comprehensive platform for managing and facilitating user registration, user login, and admin functionalities for a hostel or accommodation facility. Users can register, update their profiles, change passwords, and book rooms, while the admin can manage courses, rooms, and access user activity logs to efficiently oversee and operate the accommodation service.</a:t>
            </a:r>
            <a:endParaRPr lang="en-US" dirty="0"/>
          </a:p>
        </p:txBody>
      </p:sp>
    </p:spTree>
    <p:extLst>
      <p:ext uri="{BB962C8B-B14F-4D97-AF65-F5344CB8AC3E}">
        <p14:creationId xmlns:p14="http://schemas.microsoft.com/office/powerpoint/2010/main" val="9770335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ED01-0076-CB2F-56B0-EE0D7F962F35}"/>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676248A5-6161-8182-C44E-94726D8BC222}"/>
              </a:ext>
            </a:extLst>
          </p:cNvPr>
          <p:cNvSpPr>
            <a:spLocks noGrp="1"/>
          </p:cNvSpPr>
          <p:nvPr>
            <p:ph idx="1"/>
          </p:nvPr>
        </p:nvSpPr>
        <p:spPr/>
        <p:txBody>
          <a:bodyPr/>
          <a:lstStyle/>
          <a:p>
            <a:r>
              <a:rPr lang="en-US" b="0" i="0" dirty="0">
                <a:solidFill>
                  <a:srgbClr val="374151"/>
                </a:solidFill>
                <a:effectLst/>
                <a:latin typeface="Söhne"/>
              </a:rPr>
              <a:t>The scope of the website includes providing user registration and login functionalities with extensive validation checks, allowing users to manage their profiles, change passwords, and book hostel accommodations. It also offers an admin login with course and room management capabilities, as well as access to user activity logs for monitoring and managing user interactions on the platform.</a:t>
            </a:r>
            <a:endParaRPr lang="en-IN" dirty="0"/>
          </a:p>
        </p:txBody>
      </p:sp>
    </p:spTree>
    <p:extLst>
      <p:ext uri="{BB962C8B-B14F-4D97-AF65-F5344CB8AC3E}">
        <p14:creationId xmlns:p14="http://schemas.microsoft.com/office/powerpoint/2010/main" val="4186528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E379-7A23-1350-1E40-5E13CD1496DC}"/>
              </a:ext>
            </a:extLst>
          </p:cNvPr>
          <p:cNvSpPr>
            <a:spLocks noGrp="1"/>
          </p:cNvSpPr>
          <p:nvPr>
            <p:ph type="title"/>
          </p:nvPr>
        </p:nvSpPr>
        <p:spPr/>
        <p:txBody>
          <a:bodyPr/>
          <a:lstStyle/>
          <a:p>
            <a:r>
              <a:rPr lang="en-US" dirty="0"/>
              <a:t>TECH STACK</a:t>
            </a:r>
            <a:endParaRPr lang="en-IN" dirty="0"/>
          </a:p>
        </p:txBody>
      </p:sp>
      <p:sp>
        <p:nvSpPr>
          <p:cNvPr id="3" name="Content Placeholder 2">
            <a:extLst>
              <a:ext uri="{FF2B5EF4-FFF2-40B4-BE49-F238E27FC236}">
                <a16:creationId xmlns:a16="http://schemas.microsoft.com/office/drawing/2014/main" id="{D0706124-CA38-54BA-520E-2EBAAADB1D5C}"/>
              </a:ext>
            </a:extLst>
          </p:cNvPr>
          <p:cNvSpPr>
            <a:spLocks noGrp="1"/>
          </p:cNvSpPr>
          <p:nvPr>
            <p:ph idx="1"/>
          </p:nvPr>
        </p:nvSpPr>
        <p:spPr>
          <a:xfrm>
            <a:off x="2367804" y="3913990"/>
            <a:ext cx="10058400" cy="3931920"/>
          </a:xfrm>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2050" name="Picture 2" descr="P92 IT Solutions - HTML, CSS and JavaScript">
            <a:extLst>
              <a:ext uri="{FF2B5EF4-FFF2-40B4-BE49-F238E27FC236}">
                <a16:creationId xmlns:a16="http://schemas.microsoft.com/office/drawing/2014/main" id="{BCD498E9-88FF-5737-F755-8757CEDE9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0068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hp-mysql-logo-large – Welcome to Pathways 2 Progress">
            <a:extLst>
              <a:ext uri="{FF2B5EF4-FFF2-40B4-BE49-F238E27FC236}">
                <a16:creationId xmlns:a16="http://schemas.microsoft.com/office/drawing/2014/main" id="{9705C54E-A3FB-2F38-70B1-E138B1CE8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4971" y="3005481"/>
            <a:ext cx="297180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JAX &amp; jQuery -Ajax Tutorial. AJAX | by Hossam Hilal | Medium">
            <a:extLst>
              <a:ext uri="{FF2B5EF4-FFF2-40B4-BE49-F238E27FC236}">
                <a16:creationId xmlns:a16="http://schemas.microsoft.com/office/drawing/2014/main" id="{60E8F3CC-E0BD-F13D-EC5A-06EDE8355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5642" y="3005481"/>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9111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71C0-3870-6F32-9FD9-64ECC5688A1C}"/>
              </a:ext>
            </a:extLst>
          </p:cNvPr>
          <p:cNvSpPr>
            <a:spLocks noGrp="1"/>
          </p:cNvSpPr>
          <p:nvPr>
            <p:ph type="title"/>
          </p:nvPr>
        </p:nvSpPr>
        <p:spPr/>
        <p:txBody>
          <a:bodyPr/>
          <a:lstStyle/>
          <a:p>
            <a:r>
              <a:rPr lang="en-US" dirty="0"/>
              <a:t>FLOW CHART</a:t>
            </a:r>
            <a:endParaRPr lang="en-IN" dirty="0"/>
          </a:p>
        </p:txBody>
      </p:sp>
      <p:pic>
        <p:nvPicPr>
          <p:cNvPr id="4" name="Content Placeholder 3">
            <a:extLst>
              <a:ext uri="{FF2B5EF4-FFF2-40B4-BE49-F238E27FC236}">
                <a16:creationId xmlns:a16="http://schemas.microsoft.com/office/drawing/2014/main" id="{5CC4C966-0B23-83FC-2488-7665E34CF11A}"/>
              </a:ext>
            </a:extLst>
          </p:cNvPr>
          <p:cNvPicPr>
            <a:picLocks noGrp="1" noChangeAspect="1"/>
          </p:cNvPicPr>
          <p:nvPr>
            <p:ph idx="1"/>
          </p:nvPr>
        </p:nvPicPr>
        <p:blipFill rotWithShape="1">
          <a:blip r:embed="rId2"/>
          <a:srcRect r="2758"/>
          <a:stretch/>
        </p:blipFill>
        <p:spPr bwMode="auto">
          <a:xfrm>
            <a:off x="576072" y="2153474"/>
            <a:ext cx="3198069" cy="414607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8E488E19-6C1B-3A3A-8C45-0A0884F11AC3}"/>
              </a:ext>
            </a:extLst>
          </p:cNvPr>
          <p:cNvPicPr>
            <a:picLocks noChangeAspect="1"/>
          </p:cNvPicPr>
          <p:nvPr/>
        </p:nvPicPr>
        <p:blipFill rotWithShape="1">
          <a:blip r:embed="rId3"/>
          <a:srcRect l="2129" r="5946"/>
          <a:stretch/>
        </p:blipFill>
        <p:spPr bwMode="auto">
          <a:xfrm>
            <a:off x="4624165" y="2153474"/>
            <a:ext cx="3262799" cy="420121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80BD704-F7CC-91DB-1528-546324F685F6}"/>
              </a:ext>
            </a:extLst>
          </p:cNvPr>
          <p:cNvPicPr>
            <a:picLocks noChangeAspect="1"/>
          </p:cNvPicPr>
          <p:nvPr/>
        </p:nvPicPr>
        <p:blipFill rotWithShape="1">
          <a:blip r:embed="rId4"/>
          <a:srcRect r="7532"/>
          <a:stretch/>
        </p:blipFill>
        <p:spPr bwMode="auto">
          <a:xfrm>
            <a:off x="8571156" y="2153474"/>
            <a:ext cx="3150139" cy="40619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07165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42D8-5A90-A99D-D2C6-8C8FDE9AD61D}"/>
              </a:ext>
            </a:extLst>
          </p:cNvPr>
          <p:cNvSpPr>
            <a:spLocks noGrp="1"/>
          </p:cNvSpPr>
          <p:nvPr>
            <p:ph type="title"/>
          </p:nvPr>
        </p:nvSpPr>
        <p:spPr>
          <a:xfrm>
            <a:off x="3740298" y="-87682"/>
            <a:ext cx="8687230" cy="1371600"/>
          </a:xfrm>
        </p:spPr>
        <p:txBody>
          <a:bodyPr>
            <a:normAutofit/>
          </a:bodyPr>
          <a:lstStyle/>
          <a:p>
            <a:r>
              <a:rPr lang="en-US" sz="3200" dirty="0"/>
              <a:t>Dashboard for New User</a:t>
            </a:r>
            <a:endParaRPr lang="en-IN" sz="3200" dirty="0"/>
          </a:p>
        </p:txBody>
      </p:sp>
      <p:pic>
        <p:nvPicPr>
          <p:cNvPr id="4" name="Content Placeholder 3">
            <a:extLst>
              <a:ext uri="{FF2B5EF4-FFF2-40B4-BE49-F238E27FC236}">
                <a16:creationId xmlns:a16="http://schemas.microsoft.com/office/drawing/2014/main" id="{BC60415F-8E03-B49B-E116-76334C52D832}"/>
              </a:ext>
            </a:extLst>
          </p:cNvPr>
          <p:cNvPicPr>
            <a:picLocks noGrp="1" noChangeAspect="1"/>
          </p:cNvPicPr>
          <p:nvPr>
            <p:ph idx="1"/>
          </p:nvPr>
        </p:nvPicPr>
        <p:blipFill rotWithShape="1">
          <a:blip r:embed="rId2"/>
          <a:srcRect r="757"/>
          <a:stretch/>
        </p:blipFill>
        <p:spPr bwMode="auto">
          <a:xfrm>
            <a:off x="304253" y="1037187"/>
            <a:ext cx="8403571" cy="4070487"/>
          </a:xfrm>
          <a:prstGeom prst="rect">
            <a:avLst/>
          </a:prstGeom>
          <a:ln>
            <a:noFill/>
          </a:ln>
          <a:extLst>
            <a:ext uri="{53640926-AAD7-44D8-BBD7-CCE9431645EC}">
              <a14:shadowObscured xmlns:a14="http://schemas.microsoft.com/office/drawing/2010/main"/>
            </a:ext>
          </a:extLst>
        </p:spPr>
      </p:pic>
      <p:sp>
        <p:nvSpPr>
          <p:cNvPr id="5" name="Rectangle 2">
            <a:extLst>
              <a:ext uri="{FF2B5EF4-FFF2-40B4-BE49-F238E27FC236}">
                <a16:creationId xmlns:a16="http://schemas.microsoft.com/office/drawing/2014/main" id="{B371092A-A747-7637-3F71-1B594C356239}"/>
              </a:ext>
            </a:extLst>
          </p:cNvPr>
          <p:cNvSpPr>
            <a:spLocks noChangeArrowheads="1"/>
          </p:cNvSpPr>
          <p:nvPr/>
        </p:nvSpPr>
        <p:spPr bwMode="auto">
          <a:xfrm>
            <a:off x="8005861" y="4114802"/>
            <a:ext cx="8687230" cy="21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0AC64B05-926D-3F70-8AEC-09E7AE5A16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607" r="19377"/>
          <a:stretch/>
        </p:blipFill>
        <p:spPr bwMode="auto">
          <a:xfrm>
            <a:off x="8707824" y="5238479"/>
            <a:ext cx="3160903" cy="13218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B646CA9-13A0-7319-28BD-38676F7115B5}"/>
              </a:ext>
            </a:extLst>
          </p:cNvPr>
          <p:cNvSpPr>
            <a:spLocks noChangeArrowheads="1"/>
          </p:cNvSpPr>
          <p:nvPr/>
        </p:nvSpPr>
        <p:spPr bwMode="auto">
          <a:xfrm>
            <a:off x="8966443" y="4976869"/>
            <a:ext cx="86872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 Successful message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5657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5"/>
                                        </p:tgtEl>
                                        <p:attrNameLst>
                                          <p:attrName>style.visibility</p:attrName>
                                        </p:attrNameLst>
                                      </p:cBhvr>
                                      <p:to>
                                        <p:strVal val="visible"/>
                                      </p:to>
                                    </p:set>
                                    <p:animEffect transition="in" filter="fade">
                                      <p:cBhvr>
                                        <p:cTn id="14" dur="1000"/>
                                        <p:tgtEl>
                                          <p:spTgt spid="1025"/>
                                        </p:tgtEl>
                                      </p:cBhvr>
                                    </p:animEffect>
                                    <p:anim calcmode="lin" valueType="num">
                                      <p:cBhvr>
                                        <p:cTn id="15" dur="1000" fill="hold"/>
                                        <p:tgtEl>
                                          <p:spTgt spid="1025"/>
                                        </p:tgtEl>
                                        <p:attrNameLst>
                                          <p:attrName>ppt_x</p:attrName>
                                        </p:attrNameLst>
                                      </p:cBhvr>
                                      <p:tavLst>
                                        <p:tav tm="0">
                                          <p:val>
                                            <p:strVal val="#ppt_x"/>
                                          </p:val>
                                        </p:tav>
                                        <p:tav tm="100000">
                                          <p:val>
                                            <p:strVal val="#ppt_x"/>
                                          </p:val>
                                        </p:tav>
                                      </p:tavLst>
                                    </p:anim>
                                    <p:anim calcmode="lin" valueType="num">
                                      <p:cBhvr>
                                        <p:cTn id="16"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42D8-5A90-A99D-D2C6-8C8FDE9AD61D}"/>
              </a:ext>
            </a:extLst>
          </p:cNvPr>
          <p:cNvSpPr>
            <a:spLocks noGrp="1"/>
          </p:cNvSpPr>
          <p:nvPr>
            <p:ph type="title"/>
          </p:nvPr>
        </p:nvSpPr>
        <p:spPr>
          <a:xfrm>
            <a:off x="2949388" y="211308"/>
            <a:ext cx="10058400" cy="962088"/>
          </a:xfrm>
        </p:spPr>
        <p:txBody>
          <a:bodyPr/>
          <a:lstStyle/>
          <a:p>
            <a:r>
              <a:rPr lang="en-US" dirty="0"/>
              <a:t>FORGET PASSWORD</a:t>
            </a:r>
            <a:endParaRPr lang="en-IN" dirty="0"/>
          </a:p>
        </p:txBody>
      </p:sp>
      <p:pic>
        <p:nvPicPr>
          <p:cNvPr id="7" name="Picture 6">
            <a:extLst>
              <a:ext uri="{FF2B5EF4-FFF2-40B4-BE49-F238E27FC236}">
                <a16:creationId xmlns:a16="http://schemas.microsoft.com/office/drawing/2014/main" id="{4EDE33E4-5139-532C-7080-B1D9FA7FA2A7}"/>
              </a:ext>
            </a:extLst>
          </p:cNvPr>
          <p:cNvPicPr>
            <a:picLocks noChangeAspect="1"/>
          </p:cNvPicPr>
          <p:nvPr/>
        </p:nvPicPr>
        <p:blipFill>
          <a:blip r:embed="rId2"/>
          <a:stretch>
            <a:fillRect/>
          </a:stretch>
        </p:blipFill>
        <p:spPr>
          <a:xfrm>
            <a:off x="390376" y="1989436"/>
            <a:ext cx="5302212" cy="3695168"/>
          </a:xfrm>
          <a:prstGeom prst="rect">
            <a:avLst/>
          </a:prstGeom>
        </p:spPr>
      </p:pic>
      <p:pic>
        <p:nvPicPr>
          <p:cNvPr id="8" name="Picture 7">
            <a:extLst>
              <a:ext uri="{FF2B5EF4-FFF2-40B4-BE49-F238E27FC236}">
                <a16:creationId xmlns:a16="http://schemas.microsoft.com/office/drawing/2014/main" id="{55D8D424-A181-35F6-79E4-18FA39ECF9D4}"/>
              </a:ext>
            </a:extLst>
          </p:cNvPr>
          <p:cNvPicPr>
            <a:picLocks noChangeAspect="1"/>
          </p:cNvPicPr>
          <p:nvPr/>
        </p:nvPicPr>
        <p:blipFill>
          <a:blip r:embed="rId3"/>
          <a:stretch>
            <a:fillRect/>
          </a:stretch>
        </p:blipFill>
        <p:spPr>
          <a:xfrm>
            <a:off x="6561766" y="1881858"/>
            <a:ext cx="5048141" cy="3873482"/>
          </a:xfrm>
          <a:prstGeom prst="rect">
            <a:avLst/>
          </a:prstGeom>
        </p:spPr>
      </p:pic>
    </p:spTree>
    <p:extLst>
      <p:ext uri="{BB962C8B-B14F-4D97-AF65-F5344CB8AC3E}">
        <p14:creationId xmlns:p14="http://schemas.microsoft.com/office/powerpoint/2010/main" val="41002686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42D8-5A90-A99D-D2C6-8C8FDE9AD61D}"/>
              </a:ext>
            </a:extLst>
          </p:cNvPr>
          <p:cNvSpPr>
            <a:spLocks noGrp="1"/>
          </p:cNvSpPr>
          <p:nvPr>
            <p:ph type="title"/>
          </p:nvPr>
        </p:nvSpPr>
        <p:spPr>
          <a:xfrm>
            <a:off x="3648635" y="0"/>
            <a:ext cx="10058400" cy="1371600"/>
          </a:xfrm>
        </p:spPr>
        <p:txBody>
          <a:bodyPr/>
          <a:lstStyle/>
          <a:p>
            <a:r>
              <a:rPr lang="en-US" dirty="0"/>
              <a:t>USER LOGIN</a:t>
            </a:r>
            <a:endParaRPr lang="en-IN" dirty="0"/>
          </a:p>
        </p:txBody>
      </p:sp>
      <p:pic>
        <p:nvPicPr>
          <p:cNvPr id="4" name="Content Placeholder 3">
            <a:extLst>
              <a:ext uri="{FF2B5EF4-FFF2-40B4-BE49-F238E27FC236}">
                <a16:creationId xmlns:a16="http://schemas.microsoft.com/office/drawing/2014/main" id="{5E5F2005-F6C5-0B3E-932C-14E2FC358378}"/>
              </a:ext>
            </a:extLst>
          </p:cNvPr>
          <p:cNvPicPr>
            <a:picLocks noGrp="1" noChangeAspect="1"/>
          </p:cNvPicPr>
          <p:nvPr>
            <p:ph idx="1"/>
          </p:nvPr>
        </p:nvPicPr>
        <p:blipFill rotWithShape="1">
          <a:blip r:embed="rId2"/>
          <a:srcRect l="18653" r="8301"/>
          <a:stretch/>
        </p:blipFill>
        <p:spPr>
          <a:xfrm>
            <a:off x="368655" y="2134182"/>
            <a:ext cx="6705600" cy="3378529"/>
          </a:xfrm>
          <a:prstGeom prst="rect">
            <a:avLst/>
          </a:prstGeom>
        </p:spPr>
      </p:pic>
      <p:pic>
        <p:nvPicPr>
          <p:cNvPr id="5" name="Picture 4">
            <a:extLst>
              <a:ext uri="{FF2B5EF4-FFF2-40B4-BE49-F238E27FC236}">
                <a16:creationId xmlns:a16="http://schemas.microsoft.com/office/drawing/2014/main" id="{99A92831-5591-55B9-C91B-B87636DC9B8B}"/>
              </a:ext>
            </a:extLst>
          </p:cNvPr>
          <p:cNvPicPr>
            <a:picLocks noChangeAspect="1"/>
          </p:cNvPicPr>
          <p:nvPr/>
        </p:nvPicPr>
        <p:blipFill rotWithShape="1">
          <a:blip r:embed="rId3"/>
          <a:srcRect r="37460"/>
          <a:stretch/>
        </p:blipFill>
        <p:spPr>
          <a:xfrm>
            <a:off x="7270134" y="2743367"/>
            <a:ext cx="4553211" cy="2169292"/>
          </a:xfrm>
          <a:prstGeom prst="rect">
            <a:avLst/>
          </a:prstGeom>
        </p:spPr>
      </p:pic>
    </p:spTree>
    <p:extLst>
      <p:ext uri="{BB962C8B-B14F-4D97-AF65-F5344CB8AC3E}">
        <p14:creationId xmlns:p14="http://schemas.microsoft.com/office/powerpoint/2010/main" val="42390427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Parcel</Template>
  <TotalTime>258</TotalTime>
  <Words>264</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Garamond</vt:lpstr>
      <vt:lpstr>Söhne</vt:lpstr>
      <vt:lpstr>Times New Roman</vt:lpstr>
      <vt:lpstr>Savon</vt:lpstr>
      <vt:lpstr>  SGP-III</vt:lpstr>
      <vt:lpstr>OBJECTIVE</vt:lpstr>
      <vt:lpstr>PURPOSE</vt:lpstr>
      <vt:lpstr>SCOPE</vt:lpstr>
      <vt:lpstr>TECH STACK</vt:lpstr>
      <vt:lpstr>FLOW CHART</vt:lpstr>
      <vt:lpstr>Dashboard for New User</vt:lpstr>
      <vt:lpstr>FORGET PASSWORD</vt:lpstr>
      <vt:lpstr>USER LOGIN</vt:lpstr>
      <vt:lpstr>USER PROFILE UPDATE SECTION</vt:lpstr>
      <vt:lpstr>USER PASSWORD UPDATE SECTION</vt:lpstr>
      <vt:lpstr>USER REGISTRATION FORM</vt:lpstr>
      <vt:lpstr>ADMIN DASHBOARD</vt:lpstr>
      <vt:lpstr>COURSES</vt:lpstr>
      <vt:lpstr>ADMIN REGISTORS STUDENT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SGP-III</dc:title>
  <dc:creator>vaidehighodasara2003@outlook.com</dc:creator>
  <cp:lastModifiedBy>Vaidehi Ghodasara</cp:lastModifiedBy>
  <cp:revision>16</cp:revision>
  <dcterms:created xsi:type="dcterms:W3CDTF">2023-07-17T06:48:09Z</dcterms:created>
  <dcterms:modified xsi:type="dcterms:W3CDTF">2023-11-02T10:59:38Z</dcterms:modified>
</cp:coreProperties>
</file>