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7" r:id="rId2"/>
    <p:sldId id="259" r:id="rId3"/>
    <p:sldId id="262" r:id="rId4"/>
    <p:sldId id="261" r:id="rId5"/>
    <p:sldId id="264" r:id="rId6"/>
    <p:sldId id="263" r:id="rId7"/>
    <p:sldId id="270" r:id="rId8"/>
    <p:sldId id="269"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BEF761-0305-4D3B-BF9C-9805DBCF1528}" type="datetimeFigureOut">
              <a:rPr lang="en-US" smtClean="0"/>
              <a:pPr/>
              <a:t>5/25/2019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59784-E6F5-4E2F-879C-7C40067090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59784-E6F5-4E2F-879C-7C400670904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59784-E6F5-4E2F-879C-7C4006709040}" type="slidenum">
              <a:rPr lang="en-US" smtClean="0"/>
              <a:pPr/>
              <a:t>2</a:t>
            </a:fld>
            <a:endParaRPr lang="en-US"/>
          </a:p>
        </p:txBody>
      </p:sp>
    </p:spTree>
    <p:extLst>
      <p:ext uri="{BB962C8B-B14F-4D97-AF65-F5344CB8AC3E}">
        <p14:creationId xmlns:p14="http://schemas.microsoft.com/office/powerpoint/2010/main" val="149598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F2059784-E6F5-4E2F-879C-7C4006709040}" type="slidenum">
              <a:rPr lang="en-US" smtClean="0"/>
              <a:pPr/>
              <a:t>8</a:t>
            </a:fld>
            <a:endParaRPr lang="en-US"/>
          </a:p>
        </p:txBody>
      </p:sp>
    </p:spTree>
    <p:extLst>
      <p:ext uri="{BB962C8B-B14F-4D97-AF65-F5344CB8AC3E}">
        <p14:creationId xmlns:p14="http://schemas.microsoft.com/office/powerpoint/2010/main" val="367862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059784-E6F5-4E2F-879C-7C4006709040}"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D18CDE25-A849-4DBF-8AA5-8D233E8F10E0}" type="datetimeFigureOut">
              <a:rPr lang="en-US" smtClean="0"/>
              <a:pPr/>
              <a:t>5/25/2019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8CDE25-A849-4DBF-8AA5-8D233E8F10E0}"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8CDE25-A849-4DBF-8AA5-8D233E8F10E0}"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8CDE25-A849-4DBF-8AA5-8D233E8F10E0}"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D18CDE25-A849-4DBF-8AA5-8D233E8F10E0}" type="datetimeFigureOut">
              <a:rPr lang="en-US" smtClean="0"/>
              <a:pPr/>
              <a:t>5/25/2019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8CDE25-A849-4DBF-8AA5-8D233E8F10E0}"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72E64786-BF2E-4A06-BC61-B787FF458763}"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8CDE25-A849-4DBF-8AA5-8D233E8F10E0}" type="datetimeFigureOut">
              <a:rPr lang="en-US" smtClean="0"/>
              <a:pPr/>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72E64786-BF2E-4A06-BC61-B787FF4587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8CDE25-A849-4DBF-8AA5-8D233E8F10E0}" type="datetimeFigureOut">
              <a:rPr lang="en-US" smtClean="0"/>
              <a:pPr/>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E64786-BF2E-4A06-BC61-B787FF458763}"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CDE25-A849-4DBF-8AA5-8D233E8F10E0}" type="datetimeFigureOut">
              <a:rPr lang="en-US" smtClean="0"/>
              <a:pPr/>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E64786-BF2E-4A06-BC61-B787FF4587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D18CDE25-A849-4DBF-8AA5-8D233E8F10E0}" type="datetimeFigureOut">
              <a:rPr lang="en-US" smtClean="0"/>
              <a:pPr/>
              <a:t>5/25/2019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D18CDE25-A849-4DBF-8AA5-8D233E8F10E0}" type="datetimeFigureOut">
              <a:rPr lang="en-US" smtClean="0"/>
              <a:pPr/>
              <a:t>5/25/2019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2E64786-BF2E-4A06-BC61-B787FF458763}"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18CDE25-A849-4DBF-8AA5-8D233E8F10E0}" type="datetimeFigureOut">
              <a:rPr lang="en-US" smtClean="0"/>
              <a:pPr/>
              <a:t>5/25/2019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2E64786-BF2E-4A06-BC61-B787FF458763}"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3" cstate="print"/>
          <a:stretch>
            <a:fillRect/>
          </a:stretch>
        </p:blipFill>
        <p:spPr>
          <a:xfrm>
            <a:off x="0" y="0"/>
            <a:ext cx="9239892" cy="68580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None/>
            </a:pPr>
            <a:r>
              <a:rPr lang="en-US" dirty="0"/>
              <a:t>We have built a real time system for monitoring and detecting the loss of attention of the driver driving the vehicle. </a:t>
            </a:r>
          </a:p>
          <a:p>
            <a:pPr>
              <a:buNone/>
            </a:pPr>
            <a:r>
              <a:rPr lang="en-US" dirty="0"/>
              <a:t>In this approach the face of the driver has been detected using number of algorithm and warning is given to the driver to avoid real time crashes.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THANK YOU</a:t>
            </a:r>
          </a:p>
        </p:txBody>
      </p:sp>
      <p:sp>
        <p:nvSpPr>
          <p:cNvPr id="3" name="Content Placeholder 2"/>
          <p:cNvSpPr>
            <a:spLocks noGrp="1"/>
          </p:cNvSpPr>
          <p:nvPr>
            <p:ph idx="1"/>
          </p:nvPr>
        </p:nvSpPr>
        <p:spPr/>
        <p:txBody>
          <a:bodyPr/>
          <a:lstStyle/>
          <a:p>
            <a:r>
              <a:rPr lang="en-US" dirty="0">
                <a:latin typeface="Arial Black" pitchFamily="34" charset="0"/>
              </a:rPr>
              <a:t>PROJECT DEVELOPED BY :-</a:t>
            </a:r>
          </a:p>
          <a:p>
            <a:r>
              <a:rPr lang="en-US" dirty="0">
                <a:latin typeface="Arial Black" pitchFamily="34" charset="0"/>
              </a:rPr>
              <a:t>VAIBHAV JAISWAL</a:t>
            </a:r>
          </a:p>
          <a:p>
            <a:r>
              <a:rPr lang="en-US" dirty="0">
                <a:latin typeface="Arial Black" pitchFamily="34" charset="0"/>
              </a:rPr>
              <a:t>PABBA VISHNU</a:t>
            </a:r>
          </a:p>
          <a:p>
            <a:r>
              <a:rPr lang="en-US" dirty="0">
                <a:latin typeface="Arial Black" pitchFamily="34" charset="0"/>
              </a:rPr>
              <a:t>BRINDA  VENKATARAMANA</a:t>
            </a:r>
          </a:p>
          <a:p>
            <a:r>
              <a:rPr lang="en-US" dirty="0">
                <a:latin typeface="Arial Black" pitchFamily="34" charset="0"/>
              </a:rPr>
              <a:t>L POOJITHA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itchFamily="34" charset="0"/>
              </a:rPr>
              <a:t>INTRODUCTION </a:t>
            </a:r>
          </a:p>
        </p:txBody>
      </p:sp>
      <p:sp>
        <p:nvSpPr>
          <p:cNvPr id="3" name="Content Placeholder 2"/>
          <p:cNvSpPr>
            <a:spLocks noGrp="1"/>
          </p:cNvSpPr>
          <p:nvPr>
            <p:ph idx="1"/>
          </p:nvPr>
        </p:nvSpPr>
        <p:spPr/>
        <p:txBody>
          <a:bodyPr/>
          <a:lstStyle/>
          <a:p>
            <a:pPr>
              <a:buNone/>
            </a:pPr>
            <a:r>
              <a:rPr lang="en-US" dirty="0"/>
              <a:t>We have built a system which will detect</a:t>
            </a:r>
          </a:p>
          <a:p>
            <a:pPr>
              <a:buNone/>
            </a:pPr>
            <a:r>
              <a:rPr lang="en-US" dirty="0"/>
              <a:t>and alarm the driver when he is feeling</a:t>
            </a:r>
          </a:p>
          <a:p>
            <a:pPr>
              <a:buNone/>
            </a:pPr>
            <a:r>
              <a:rPr lang="en-US" dirty="0"/>
              <a:t>sleepy and that would prevent road</a:t>
            </a:r>
          </a:p>
          <a:p>
            <a:pPr>
              <a:buNone/>
            </a:pPr>
            <a:r>
              <a:rPr lang="en-US" dirty="0"/>
              <a:t>accidents from happening</a:t>
            </a:r>
          </a:p>
        </p:txBody>
      </p:sp>
    </p:spTree>
    <p:extLst>
      <p:ext uri="{BB962C8B-B14F-4D97-AF65-F5344CB8AC3E}">
        <p14:creationId xmlns:p14="http://schemas.microsoft.com/office/powerpoint/2010/main" val="28784272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In today’s world driving has become an essential part of our lives and even as an profession .People drive vehicles for hours and some time even days so they may tend to be drowsy and Drowsiness causes accidents all around the globe , around 40% of the road accidents are caused due to drivers feeling sleepy while driving.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a:t>
            </a:r>
          </a:p>
        </p:txBody>
      </p:sp>
      <p:sp>
        <p:nvSpPr>
          <p:cNvPr id="5" name="Content Placeholder 4"/>
          <p:cNvSpPr>
            <a:spLocks noGrp="1"/>
          </p:cNvSpPr>
          <p:nvPr>
            <p:ph idx="1"/>
          </p:nvPr>
        </p:nvSpPr>
        <p:spPr/>
        <p:txBody>
          <a:bodyPr/>
          <a:lstStyle/>
          <a:p>
            <a:r>
              <a:rPr lang="en-US" dirty="0"/>
              <a:t>The basic principle is to detect drowsiness  with the help of a web cam as it will analyze the eyes and when ever we close our eyes it will detect the axis of the eye to the normal axis of the eye given and if it is different it waits for a few second’s and alert the driver.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SOFTWARE’S USED </a:t>
            </a:r>
          </a:p>
        </p:txBody>
      </p:sp>
      <p:sp>
        <p:nvSpPr>
          <p:cNvPr id="3" name="Content Placeholder 2"/>
          <p:cNvSpPr>
            <a:spLocks noGrp="1"/>
          </p:cNvSpPr>
          <p:nvPr>
            <p:ph idx="1"/>
          </p:nvPr>
        </p:nvSpPr>
        <p:spPr/>
        <p:txBody>
          <a:bodyPr/>
          <a:lstStyle/>
          <a:p>
            <a:r>
              <a:rPr lang="en-US" dirty="0"/>
              <a:t>PYTHON  IDE</a:t>
            </a:r>
          </a:p>
          <a:p>
            <a:r>
              <a:rPr lang="en-US" dirty="0"/>
              <a:t>ANACONDA </a:t>
            </a:r>
          </a:p>
          <a:p>
            <a:r>
              <a:rPr lang="en-US" dirty="0"/>
              <a:t>OPEN CV</a:t>
            </a:r>
          </a:p>
          <a:p>
            <a:r>
              <a:rPr lang="en-US" dirty="0"/>
              <a:t>MSG91</a:t>
            </a:r>
          </a:p>
        </p:txBody>
      </p:sp>
    </p:spTree>
    <p:extLst>
      <p:ext uri="{BB962C8B-B14F-4D97-AF65-F5344CB8AC3E}">
        <p14:creationId xmlns:p14="http://schemas.microsoft.com/office/powerpoint/2010/main" val="25371545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pic>
        <p:nvPicPr>
          <p:cNvPr id="4" name="Content Placeholder 3" descr="download.jpg"/>
          <p:cNvPicPr>
            <a:picLocks noGrp="1" noChangeAspect="1"/>
          </p:cNvPicPr>
          <p:nvPr>
            <p:ph idx="1"/>
          </p:nvPr>
        </p:nvPicPr>
        <p:blipFill>
          <a:blip r:embed="rId2" cstate="print"/>
          <a:stretch>
            <a:fillRect/>
          </a:stretch>
        </p:blipFill>
        <p:spPr>
          <a:xfrm>
            <a:off x="76200" y="2057400"/>
            <a:ext cx="9144000" cy="34290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blink_detection_plot.jpg"/>
          <p:cNvPicPr>
            <a:picLocks noGrp="1" noChangeAspect="1" noChangeArrowheads="1"/>
          </p:cNvPicPr>
          <p:nvPr>
            <p:ph idx="1"/>
          </p:nvPr>
        </p:nvPicPr>
        <p:blipFill>
          <a:blip r:embed="rId3" cstate="print"/>
          <a:srcRect/>
          <a:stretch>
            <a:fillRect/>
          </a:stretch>
        </p:blipFill>
        <p:spPr bwMode="auto">
          <a:xfrm>
            <a:off x="1295400" y="1371600"/>
            <a:ext cx="6134100" cy="434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3" name="Object 2">
            <a:extLst>
              <a:ext uri="{FF2B5EF4-FFF2-40B4-BE49-F238E27FC236}">
                <a16:creationId xmlns:a16="http://schemas.microsoft.com/office/drawing/2014/main" id="{718BDE33-7421-4276-8737-2E2146E7578D}"/>
              </a:ext>
            </a:extLst>
          </p:cNvPr>
          <p:cNvGraphicFramePr>
            <a:graphicFrameLocks noChangeAspect="1"/>
          </p:cNvGraphicFramePr>
          <p:nvPr>
            <p:extLst>
              <p:ext uri="{D42A27DB-BD31-4B8C-83A1-F6EECF244321}">
                <p14:modId xmlns:p14="http://schemas.microsoft.com/office/powerpoint/2010/main" val="501167398"/>
              </p:ext>
            </p:extLst>
          </p:nvPr>
        </p:nvGraphicFramePr>
        <p:xfrm>
          <a:off x="7848600" y="5279960"/>
          <a:ext cx="581025" cy="438150"/>
        </p:xfrm>
        <a:graphic>
          <a:graphicData uri="http://schemas.openxmlformats.org/presentationml/2006/ole">
            <mc:AlternateContent xmlns:mc="http://schemas.openxmlformats.org/markup-compatibility/2006">
              <mc:Choice xmlns:v="urn:schemas-microsoft-com:vml" Requires="v">
                <p:oleObj spid="_x0000_s2050" name="Packager Shell Object" showAsIcon="1" r:id="rId4" imgW="580680" imgH="437400" progId="Package">
                  <p:embed/>
                </p:oleObj>
              </mc:Choice>
              <mc:Fallback>
                <p:oleObj name="Packager Shell Object" showAsIcon="1" r:id="rId4" imgW="580680" imgH="437400" progId="Package">
                  <p:embed/>
                  <p:pic>
                    <p:nvPicPr>
                      <p:cNvPr id="4" name="Object 3">
                        <a:extLst>
                          <a:ext uri="{FF2B5EF4-FFF2-40B4-BE49-F238E27FC236}">
                            <a16:creationId xmlns:a16="http://schemas.microsoft.com/office/drawing/2014/main" id="{8279D1D9-2D4E-4671-A08F-DE0D6428671D}"/>
                          </a:ext>
                        </a:extLst>
                      </p:cNvPr>
                      <p:cNvPicPr/>
                      <p:nvPr/>
                    </p:nvPicPr>
                    <p:blipFill>
                      <a:blip r:embed="rId5"/>
                      <a:stretch>
                        <a:fillRect/>
                      </a:stretch>
                    </p:blipFill>
                    <p:spPr>
                      <a:xfrm>
                        <a:off x="7848600" y="5279960"/>
                        <a:ext cx="581025" cy="43815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itannic Bold" pitchFamily="34" charset="0"/>
              </a:rPr>
              <a:t>MERITS </a:t>
            </a:r>
          </a:p>
        </p:txBody>
      </p:sp>
      <p:sp>
        <p:nvSpPr>
          <p:cNvPr id="3" name="Content Placeholder 2"/>
          <p:cNvSpPr>
            <a:spLocks noGrp="1"/>
          </p:cNvSpPr>
          <p:nvPr>
            <p:ph sz="half" idx="1"/>
          </p:nvPr>
        </p:nvSpPr>
        <p:spPr>
          <a:xfrm>
            <a:off x="838200" y="1752600"/>
            <a:ext cx="5486400" cy="3581400"/>
          </a:xfrm>
        </p:spPr>
        <p:txBody>
          <a:bodyPr>
            <a:normAutofit/>
          </a:bodyPr>
          <a:lstStyle/>
          <a:p>
            <a:r>
              <a:rPr lang="en-US" dirty="0"/>
              <a:t>1. Detects drowsiness </a:t>
            </a:r>
          </a:p>
          <a:p>
            <a:r>
              <a:rPr lang="en-US" dirty="0"/>
              <a:t>2. Decreasing road accidents </a:t>
            </a:r>
          </a:p>
          <a:p>
            <a:r>
              <a:rPr lang="en-US" dirty="0"/>
              <a:t>3. System implemented without using database storage </a:t>
            </a:r>
          </a:p>
          <a:p>
            <a:endParaRPr lang="en-US" dirty="0"/>
          </a:p>
        </p:txBody>
      </p:sp>
      <p:sp>
        <p:nvSpPr>
          <p:cNvPr id="4" name="Content Placeholder 3"/>
          <p:cNvSpPr>
            <a:spLocks noGrp="1"/>
          </p:cNvSpPr>
          <p:nvPr>
            <p:ph sz="half" idx="2"/>
          </p:nvPr>
        </p:nvSpPr>
        <p:spPr/>
        <p:txBody>
          <a:bodyPr>
            <a:normAutofit/>
          </a:bodyPr>
          <a:lstStyle/>
          <a:p>
            <a:endParaRPr lang="en-US" dirty="0"/>
          </a:p>
          <a:p>
            <a:pPr marL="0" indent="0">
              <a:buNone/>
            </a:pPr>
            <a:endParaRPr lang="en-US" dirty="0"/>
          </a:p>
        </p:txBody>
      </p:sp>
    </p:spTree>
    <p:extLst>
      <p:ext uri="{BB962C8B-B14F-4D97-AF65-F5344CB8AC3E}">
        <p14:creationId xmlns:p14="http://schemas.microsoft.com/office/powerpoint/2010/main" val="24526684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lstStyle/>
          <a:p>
            <a:r>
              <a:rPr lang="en-US" dirty="0"/>
              <a:t>1.Dependence on ambient light</a:t>
            </a:r>
          </a:p>
          <a:p>
            <a:r>
              <a:rPr lang="en-US" dirty="0"/>
              <a:t>2.Optimum range required</a:t>
            </a:r>
          </a:p>
          <a:p>
            <a:r>
              <a:rPr lang="en-US" dirty="0"/>
              <a:t>3.Orientation of face</a:t>
            </a:r>
          </a:p>
          <a:p>
            <a:r>
              <a:rPr lang="en-US" dirty="0"/>
              <a:t>4.Poor detection with spectacles</a:t>
            </a:r>
          </a:p>
          <a:p>
            <a:r>
              <a:rPr lang="en-US" dirty="0"/>
              <a:t>5. Hardware requirements</a:t>
            </a:r>
          </a:p>
        </p:txBody>
      </p:sp>
    </p:spTree>
    <p:extLst>
      <p:ext uri="{BB962C8B-B14F-4D97-AF65-F5344CB8AC3E}">
        <p14:creationId xmlns:p14="http://schemas.microsoft.com/office/powerpoint/2010/main" val="352309441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449</TotalTime>
  <Words>277</Words>
  <Application>Microsoft Office PowerPoint</Application>
  <PresentationFormat>On-screen Show (4:3)</PresentationFormat>
  <Paragraphs>39</Paragraphs>
  <Slides>11</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 Black</vt:lpstr>
      <vt:lpstr>Britannic Bold</vt:lpstr>
      <vt:lpstr>Calibri</vt:lpstr>
      <vt:lpstr>Rockwell</vt:lpstr>
      <vt:lpstr>Wingdings 2</vt:lpstr>
      <vt:lpstr>Foundry</vt:lpstr>
      <vt:lpstr>Package</vt:lpstr>
      <vt:lpstr>PowerPoint Presentation</vt:lpstr>
      <vt:lpstr>INTRODUCTION </vt:lpstr>
      <vt:lpstr>PROBLEM STATEMENT</vt:lpstr>
      <vt:lpstr>BASIC  PRINCIPLE </vt:lpstr>
      <vt:lpstr>SOFTWARE’S USED </vt:lpstr>
      <vt:lpstr>HOW DOES IT WORK</vt:lpstr>
      <vt:lpstr>PowerPoint Presentation</vt:lpstr>
      <vt:lpstr>MERITS </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DROWZINESS DETECTION</dc:title>
  <dc:creator>acer</dc:creator>
  <cp:lastModifiedBy>Pabba Vishnu</cp:lastModifiedBy>
  <cp:revision>30</cp:revision>
  <dcterms:created xsi:type="dcterms:W3CDTF">2019-05-24T04:46:14Z</dcterms:created>
  <dcterms:modified xsi:type="dcterms:W3CDTF">2019-05-25T07:27:24Z</dcterms:modified>
</cp:coreProperties>
</file>