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6276-BF57-4106-B889-9BF663A15E4A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0DD3-3C4F-4D40-B168-76D094D62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4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6276-BF57-4106-B889-9BF663A15E4A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0DD3-3C4F-4D40-B168-76D094D62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8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6276-BF57-4106-B889-9BF663A15E4A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0DD3-3C4F-4D40-B168-76D094D62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6276-BF57-4106-B889-9BF663A15E4A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0DD3-3C4F-4D40-B168-76D094D62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0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6276-BF57-4106-B889-9BF663A15E4A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0DD3-3C4F-4D40-B168-76D094D62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5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6276-BF57-4106-B889-9BF663A15E4A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0DD3-3C4F-4D40-B168-76D094D62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9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6276-BF57-4106-B889-9BF663A15E4A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0DD3-3C4F-4D40-B168-76D094D62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8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6276-BF57-4106-B889-9BF663A15E4A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0DD3-3C4F-4D40-B168-76D094D62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9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6276-BF57-4106-B889-9BF663A15E4A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0DD3-3C4F-4D40-B168-76D094D62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8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6276-BF57-4106-B889-9BF663A15E4A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0DD3-3C4F-4D40-B168-76D094D62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2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6276-BF57-4106-B889-9BF663A15E4A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0DD3-3C4F-4D40-B168-76D094D62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2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56276-BF57-4106-B889-9BF663A15E4A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D0DD3-3C4F-4D40-B168-76D094D62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3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591800" y="685800"/>
            <a:ext cx="1730829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Desktop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521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744200" y="1905000"/>
            <a:ext cx="1730829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Desktop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598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85"/>
          <a:stretch/>
        </p:blipFill>
        <p:spPr bwMode="auto">
          <a:xfrm>
            <a:off x="-1933575" y="-228600"/>
            <a:ext cx="5895975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05400" y="990600"/>
            <a:ext cx="1730829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ipad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762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640160" y="2057400"/>
            <a:ext cx="1730829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iphone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42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96" t="6250" r="52778" b="-6250"/>
          <a:stretch/>
        </p:blipFill>
        <p:spPr bwMode="auto">
          <a:xfrm>
            <a:off x="0" y="0"/>
            <a:ext cx="68072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086600" y="1600200"/>
            <a:ext cx="1730829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ipad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5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42"/>
          <a:stretch/>
        </p:blipFill>
        <p:spPr bwMode="auto">
          <a:xfrm>
            <a:off x="0" y="0"/>
            <a:ext cx="3715657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24400" y="914400"/>
            <a:ext cx="1730829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iphone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52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839200" y="685800"/>
            <a:ext cx="1730829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Desktop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66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2854"/>
          <a:stretch/>
        </p:blipFill>
        <p:spPr bwMode="auto">
          <a:xfrm>
            <a:off x="0" y="0"/>
            <a:ext cx="4833257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19800" y="1371600"/>
            <a:ext cx="1730829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ipad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10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905"/>
          <a:stretch/>
        </p:blipFill>
        <p:spPr bwMode="auto">
          <a:xfrm>
            <a:off x="0" y="0"/>
            <a:ext cx="3135086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24400" y="914400"/>
            <a:ext cx="1730829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iphone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685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744200" y="1905000"/>
            <a:ext cx="1730829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Desktop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17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37"/>
          <a:stretch/>
        </p:blipFill>
        <p:spPr bwMode="auto">
          <a:xfrm>
            <a:off x="0" y="0"/>
            <a:ext cx="5733143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93"/>
          <a:stretch/>
        </p:blipFill>
        <p:spPr bwMode="auto">
          <a:xfrm>
            <a:off x="152400" y="152400"/>
            <a:ext cx="5348514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086600" y="1600200"/>
            <a:ext cx="1730829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ipad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33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38"/>
          <a:stretch/>
        </p:blipFill>
        <p:spPr bwMode="auto">
          <a:xfrm>
            <a:off x="0" y="0"/>
            <a:ext cx="4223657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24400" y="914400"/>
            <a:ext cx="1730829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iphone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515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</Words>
  <Application>Microsoft Office PowerPoint</Application>
  <PresentationFormat>On-screen Show (4:3)</PresentationFormat>
  <Paragraphs>12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msvj</dc:creator>
  <cp:lastModifiedBy>msvj</cp:lastModifiedBy>
  <cp:revision>3</cp:revision>
  <dcterms:created xsi:type="dcterms:W3CDTF">2015-07-03T14:17:23Z</dcterms:created>
  <dcterms:modified xsi:type="dcterms:W3CDTF">2015-07-03T14:41:01Z</dcterms:modified>
</cp:coreProperties>
</file>