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3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6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02E0-40BA-4AA2-BC37-F770A52738F4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2744-4B90-465C-B418-F1DDC039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19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72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28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8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01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82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6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4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76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msvj</dc:creator>
  <cp:lastModifiedBy>msvj</cp:lastModifiedBy>
  <cp:revision>3</cp:revision>
  <dcterms:created xsi:type="dcterms:W3CDTF">2015-06-30T08:50:46Z</dcterms:created>
  <dcterms:modified xsi:type="dcterms:W3CDTF">2015-06-30T11:07:06Z</dcterms:modified>
</cp:coreProperties>
</file>