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61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C02E0-40BA-4AA2-BC37-F770A52738F4}" type="datetimeFigureOut">
              <a:rPr lang="en-US" smtClean="0"/>
              <a:t>6/30/2015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22744-4B90-465C-B418-F1DDC039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635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C02E0-40BA-4AA2-BC37-F770A52738F4}" type="datetimeFigureOut">
              <a:rPr lang="en-US" smtClean="0"/>
              <a:t>6/30/2015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22744-4B90-465C-B418-F1DDC039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390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C02E0-40BA-4AA2-BC37-F770A52738F4}" type="datetimeFigureOut">
              <a:rPr lang="en-US" smtClean="0"/>
              <a:t>6/30/2015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22744-4B90-465C-B418-F1DDC039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684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C02E0-40BA-4AA2-BC37-F770A52738F4}" type="datetimeFigureOut">
              <a:rPr lang="en-US" smtClean="0"/>
              <a:t>6/30/2015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22744-4B90-465C-B418-F1DDC039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761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C02E0-40BA-4AA2-BC37-F770A52738F4}" type="datetimeFigureOut">
              <a:rPr lang="en-US" smtClean="0"/>
              <a:t>6/30/2015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22744-4B90-465C-B418-F1DDC039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392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C02E0-40BA-4AA2-BC37-F770A52738F4}" type="datetimeFigureOut">
              <a:rPr lang="en-US" smtClean="0"/>
              <a:t>6/30/2015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22744-4B90-465C-B418-F1DDC039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395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C02E0-40BA-4AA2-BC37-F770A52738F4}" type="datetimeFigureOut">
              <a:rPr lang="en-US" smtClean="0"/>
              <a:t>6/30/2015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22744-4B90-465C-B418-F1DDC039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622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C02E0-40BA-4AA2-BC37-F770A52738F4}" type="datetimeFigureOut">
              <a:rPr lang="en-US" smtClean="0"/>
              <a:t>6/30/2015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22744-4B90-465C-B418-F1DDC039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330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C02E0-40BA-4AA2-BC37-F770A52738F4}" type="datetimeFigureOut">
              <a:rPr lang="en-US" smtClean="0"/>
              <a:t>6/30/2015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22744-4B90-465C-B418-F1DDC039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2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C02E0-40BA-4AA2-BC37-F770A52738F4}" type="datetimeFigureOut">
              <a:rPr lang="en-US" smtClean="0"/>
              <a:t>6/30/2015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22744-4B90-465C-B418-F1DDC039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954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C02E0-40BA-4AA2-BC37-F770A52738F4}" type="datetimeFigureOut">
              <a:rPr lang="en-US" smtClean="0"/>
              <a:t>6/30/2015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22744-4B90-465C-B418-F1DDC039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929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C02E0-40BA-4AA2-BC37-F770A52738F4}" type="datetimeFigureOut">
              <a:rPr lang="en-US" smtClean="0"/>
              <a:t>6/30/2015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22744-4B90-465C-B418-F1DDC039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06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4199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3725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4285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380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7014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6828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Office PowerPoint</Application>
  <PresentationFormat>On-screen Show (4:3)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msvj</dc:creator>
  <cp:lastModifiedBy>msvj</cp:lastModifiedBy>
  <cp:revision>2</cp:revision>
  <dcterms:created xsi:type="dcterms:W3CDTF">2015-06-30T08:50:46Z</dcterms:created>
  <dcterms:modified xsi:type="dcterms:W3CDTF">2015-06-30T09:06:47Z</dcterms:modified>
</cp:coreProperties>
</file>