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43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3551E-A65C-4977-8F5A-1D672B8D14FC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152A-6AE1-4D05-9B52-B2D1F2D8D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6152A-6AE1-4D05-9B52-B2D1F2D8DF8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30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6152A-6AE1-4D05-9B52-B2D1F2D8DF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74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6152A-6AE1-4D05-9B52-B2D1F2D8DF8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8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55D5C-3B3A-4162-BBFD-CC88388C7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F1CBC0-B246-41E6-B37D-663EA6D0F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3DE4C-28FE-426C-B1EB-728FE691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1D661-036F-4339-8A72-4BA98449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1448C-5B6C-41A0-AA25-044CD820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7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6C6E8-4534-4683-A02D-6D978CB8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1E84C1-F7C6-4DDC-9BBE-B138FEB5B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4A633-9B73-455E-9BDA-63C2608B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A9A74-8E26-482D-948C-4DC0ACB0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E8655-FC04-4952-8C06-14DC9243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63859F-1852-4D38-9FAB-990B5DB8E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527502-D3F4-4DE9-A1C6-051D4E446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99260-23AC-4B43-A221-0400CF0A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F1B57-20A5-416B-84D1-56C6DC91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88C31-FDCE-41C7-9B8B-D63E42C1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35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A3E36-B8B9-4C34-88E4-1503DFAD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F796D-C6F6-4F4F-BC29-D50E34B15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A5AF5-3B3B-4FBD-9F27-4577CDF9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760EA-BD95-4BB1-837E-E9C23E09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B70F6-2689-48BA-AC64-038A4651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0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18F14-0564-4A8E-8A16-5617E92D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C27D1D-D149-4356-AAFF-DBFBAC99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9CAD4-C3FF-4680-B02E-8D8B9847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0DE20-A62C-4EB2-B850-B4BA4416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E3BB3F-1D6A-425A-9465-5D1DC85B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1A2F8-6C7C-45D1-9906-6A75F9E0E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040F9-D99A-4C74-8673-7894DF845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3C7F8-B52F-4044-B3CB-B16753B42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C0C2F1-2DE8-4A5A-B9B9-F9A57C09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891A0B-EA68-46E8-AA4B-CBE536C0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7C6A53-326A-4083-9B8F-4F68C6B8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726A0-910E-49A6-985C-83808029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584D0-9E92-4C81-8A2D-5E388139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26DB3F-D3DB-4367-8319-C1EDAEB7B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588F6E-352F-48E7-A7CC-385D3976B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B3D519-3C28-4D2B-B7D0-E66FE8220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935048-5B82-4348-BCA7-0676FCD5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88DB36-9A1E-4070-85D9-28AE7FD00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1E17C1-581D-4BCD-B196-6D7A2D5C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41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00772-2CE8-43A6-84BA-027FA013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FDA1F-88F9-4A39-9CD4-395654C7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31D670-8CBA-4FD7-9365-ADB609CD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EACEAE-4D7D-4A3E-865B-8F049CCB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4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C14EDD-1EAF-4F8C-A539-3613D02B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B91845-73D4-4EDB-B1A2-64B5CF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E0FC2-4B84-4BB2-B587-FD531A5E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38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675F7-CC2D-4156-8FBB-199E7ABB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C73BC-CF0A-4BA2-97A2-A384FB2B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95899-FDD6-471C-B81C-3399414C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F678B-CEF1-4538-9D48-AF553165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C06BA8-A505-4D43-8ADD-B94079E6C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769ABE-C1E4-4D22-B788-02EA8140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6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D9FE-FEF8-43A1-A25B-3F8C1C47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18788-E8B9-40F8-A57B-D82504F08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CF8B5-20EB-40A4-B755-E1CF11B86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BB220-33DF-4B49-9316-CED52EB7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5C35F-D6CF-438C-95E8-E5023E5F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88BD33-B376-4DC7-95CA-64A21D03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5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A7EA90-0106-4AF6-ADDC-0891E948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A8BCC-2E2E-44D1-B268-9B2597078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B0102-851E-464E-B1AA-EDB5D9041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89FA-B7DA-4E50-93C6-CC59209117F3}" type="datetimeFigureOut">
              <a:rPr lang="zh-CN" altLang="en-US" smtClean="0"/>
              <a:t>2022/10/31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4B952-9187-4A8A-8736-C380DA42F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F3C8F-AA2C-44F7-B064-70F30FA1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73223-4292-42EF-B5F5-866431FE94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1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19177A2-7537-4DA4-A7D8-AB138DF2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357" y="2121428"/>
            <a:ext cx="2517657" cy="1416182"/>
          </a:xfrm>
          <a:prstGeom prst="rect">
            <a:avLst/>
          </a:prstGeom>
        </p:spPr>
      </p:pic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25C3D60A-830B-4F17-BEAD-C71C905497E8}"/>
              </a:ext>
            </a:extLst>
          </p:cNvPr>
          <p:cNvSpPr/>
          <p:nvPr/>
        </p:nvSpPr>
        <p:spPr>
          <a:xfrm>
            <a:off x="3640668" y="3081867"/>
            <a:ext cx="330201" cy="171026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D6060658-BDCA-4A0D-8F01-5DFC3E1B7C1B}"/>
              </a:ext>
            </a:extLst>
          </p:cNvPr>
          <p:cNvSpPr/>
          <p:nvPr/>
        </p:nvSpPr>
        <p:spPr>
          <a:xfrm>
            <a:off x="419274" y="791105"/>
            <a:ext cx="747654" cy="12752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A466ED7B-FE7C-4533-903C-F65FE61D3E3A}"/>
              </a:ext>
            </a:extLst>
          </p:cNvPr>
          <p:cNvSpPr/>
          <p:nvPr/>
        </p:nvSpPr>
        <p:spPr>
          <a:xfrm>
            <a:off x="4008969" y="1706035"/>
            <a:ext cx="330200" cy="910167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8BEDDFED-F6B6-4490-B077-944ED4D34B2C}"/>
              </a:ext>
            </a:extLst>
          </p:cNvPr>
          <p:cNvSpPr/>
          <p:nvPr/>
        </p:nvSpPr>
        <p:spPr>
          <a:xfrm>
            <a:off x="419274" y="1076855"/>
            <a:ext cx="747654" cy="12752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994B393D-A3F5-43D0-B690-E914720932D0}"/>
              </a:ext>
            </a:extLst>
          </p:cNvPr>
          <p:cNvSpPr/>
          <p:nvPr/>
        </p:nvSpPr>
        <p:spPr>
          <a:xfrm>
            <a:off x="4360335" y="3081867"/>
            <a:ext cx="330201" cy="171026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CAEB54B1-5AA4-48A8-A6CD-7212CA56BF93}"/>
              </a:ext>
            </a:extLst>
          </p:cNvPr>
          <p:cNvSpPr/>
          <p:nvPr/>
        </p:nvSpPr>
        <p:spPr>
          <a:xfrm>
            <a:off x="4705350" y="1961493"/>
            <a:ext cx="330200" cy="63499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6E2D5756-07E1-4323-BEDE-2C07749A6203}"/>
              </a:ext>
            </a:extLst>
          </p:cNvPr>
          <p:cNvSpPr/>
          <p:nvPr/>
        </p:nvSpPr>
        <p:spPr>
          <a:xfrm>
            <a:off x="5080002" y="3081867"/>
            <a:ext cx="330201" cy="171026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DC9D80B7-E3ED-4819-A31B-22CF54E30525}"/>
              </a:ext>
            </a:extLst>
          </p:cNvPr>
          <p:cNvSpPr/>
          <p:nvPr/>
        </p:nvSpPr>
        <p:spPr>
          <a:xfrm>
            <a:off x="5408197" y="2243536"/>
            <a:ext cx="330200" cy="37266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25D2C983-5945-4197-A6D2-11DAFC1E26D3}"/>
              </a:ext>
            </a:extLst>
          </p:cNvPr>
          <p:cNvSpPr/>
          <p:nvPr/>
        </p:nvSpPr>
        <p:spPr>
          <a:xfrm>
            <a:off x="2893014" y="3327399"/>
            <a:ext cx="747654" cy="152401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左右 76">
            <a:extLst>
              <a:ext uri="{FF2B5EF4-FFF2-40B4-BE49-F238E27FC236}">
                <a16:creationId xmlns:a16="http://schemas.microsoft.com/office/drawing/2014/main" id="{4DF81E40-3062-4C8B-ADEB-64029C22185D}"/>
              </a:ext>
            </a:extLst>
          </p:cNvPr>
          <p:cNvSpPr/>
          <p:nvPr/>
        </p:nvSpPr>
        <p:spPr>
          <a:xfrm>
            <a:off x="3979336" y="3327398"/>
            <a:ext cx="368300" cy="1524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箭头: 右 77">
            <a:extLst>
              <a:ext uri="{FF2B5EF4-FFF2-40B4-BE49-F238E27FC236}">
                <a16:creationId xmlns:a16="http://schemas.microsoft.com/office/drawing/2014/main" id="{F437DD61-077A-46D7-AB3B-898DCA4C1867}"/>
              </a:ext>
            </a:extLst>
          </p:cNvPr>
          <p:cNvSpPr/>
          <p:nvPr/>
        </p:nvSpPr>
        <p:spPr>
          <a:xfrm>
            <a:off x="419274" y="181500"/>
            <a:ext cx="747654" cy="152401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箭头: 左右 78">
            <a:extLst>
              <a:ext uri="{FF2B5EF4-FFF2-40B4-BE49-F238E27FC236}">
                <a16:creationId xmlns:a16="http://schemas.microsoft.com/office/drawing/2014/main" id="{17B19943-9A47-4711-92C1-DE347436FF34}"/>
              </a:ext>
            </a:extLst>
          </p:cNvPr>
          <p:cNvSpPr/>
          <p:nvPr/>
        </p:nvSpPr>
        <p:spPr>
          <a:xfrm>
            <a:off x="419274" y="493708"/>
            <a:ext cx="747654" cy="1222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箭头: 左右 79">
            <a:extLst>
              <a:ext uri="{FF2B5EF4-FFF2-40B4-BE49-F238E27FC236}">
                <a16:creationId xmlns:a16="http://schemas.microsoft.com/office/drawing/2014/main" id="{E45D7E87-ABCB-44C6-BA42-6FBEACAFF0B7}"/>
              </a:ext>
            </a:extLst>
          </p:cNvPr>
          <p:cNvSpPr/>
          <p:nvPr/>
        </p:nvSpPr>
        <p:spPr>
          <a:xfrm>
            <a:off x="4703234" y="3327399"/>
            <a:ext cx="368300" cy="1524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箭头: 左右 80">
            <a:extLst>
              <a:ext uri="{FF2B5EF4-FFF2-40B4-BE49-F238E27FC236}">
                <a16:creationId xmlns:a16="http://schemas.microsoft.com/office/drawing/2014/main" id="{0E6A1002-5A0D-4B63-8B00-4E5342A6BCE4}"/>
              </a:ext>
            </a:extLst>
          </p:cNvPr>
          <p:cNvSpPr/>
          <p:nvPr/>
        </p:nvSpPr>
        <p:spPr>
          <a:xfrm rot="16200000">
            <a:off x="3803342" y="2943043"/>
            <a:ext cx="725451" cy="1025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箭头: 左右 81">
            <a:extLst>
              <a:ext uri="{FF2B5EF4-FFF2-40B4-BE49-F238E27FC236}">
                <a16:creationId xmlns:a16="http://schemas.microsoft.com/office/drawing/2014/main" id="{F554A03A-27D3-4C86-87FD-CEDDD1101F47}"/>
              </a:ext>
            </a:extLst>
          </p:cNvPr>
          <p:cNvSpPr/>
          <p:nvPr/>
        </p:nvSpPr>
        <p:spPr>
          <a:xfrm rot="16200000">
            <a:off x="4523006" y="2934571"/>
            <a:ext cx="716986" cy="1110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箭头: 直角双向 82">
            <a:extLst>
              <a:ext uri="{FF2B5EF4-FFF2-40B4-BE49-F238E27FC236}">
                <a16:creationId xmlns:a16="http://schemas.microsoft.com/office/drawing/2014/main" id="{74552DB6-C81D-4B2F-9541-3890476B9634}"/>
              </a:ext>
            </a:extLst>
          </p:cNvPr>
          <p:cNvSpPr/>
          <p:nvPr/>
        </p:nvSpPr>
        <p:spPr>
          <a:xfrm>
            <a:off x="5410203" y="2631580"/>
            <a:ext cx="215897" cy="84821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流程图: 过程 83">
            <a:extLst>
              <a:ext uri="{FF2B5EF4-FFF2-40B4-BE49-F238E27FC236}">
                <a16:creationId xmlns:a16="http://schemas.microsoft.com/office/drawing/2014/main" id="{5E863CD2-4E30-422C-8027-6C538AB8B652}"/>
              </a:ext>
            </a:extLst>
          </p:cNvPr>
          <p:cNvSpPr/>
          <p:nvPr/>
        </p:nvSpPr>
        <p:spPr>
          <a:xfrm>
            <a:off x="3490843" y="2997197"/>
            <a:ext cx="2029428" cy="1879604"/>
          </a:xfrm>
          <a:prstGeom prst="flowChartProcess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图片 85">
            <a:extLst>
              <a:ext uri="{FF2B5EF4-FFF2-40B4-BE49-F238E27FC236}">
                <a16:creationId xmlns:a16="http://schemas.microsoft.com/office/drawing/2014/main" id="{5DBEFD51-6A5A-4672-AB17-5487B0C64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518" y="3937003"/>
            <a:ext cx="2284858" cy="1879604"/>
          </a:xfrm>
          <a:prstGeom prst="rect">
            <a:avLst/>
          </a:prstGeom>
        </p:spPr>
      </p:pic>
      <p:sp>
        <p:nvSpPr>
          <p:cNvPr id="87" name="箭头: 右 86">
            <a:extLst>
              <a:ext uri="{FF2B5EF4-FFF2-40B4-BE49-F238E27FC236}">
                <a16:creationId xmlns:a16="http://schemas.microsoft.com/office/drawing/2014/main" id="{C140E975-A08E-41D4-A1C2-8E278EC667B5}"/>
              </a:ext>
            </a:extLst>
          </p:cNvPr>
          <p:cNvSpPr/>
          <p:nvPr/>
        </p:nvSpPr>
        <p:spPr>
          <a:xfrm>
            <a:off x="2877266" y="4236109"/>
            <a:ext cx="747654" cy="152401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7384E466-7E26-4E5C-96E5-D3FC768CFAF6}"/>
              </a:ext>
            </a:extLst>
          </p:cNvPr>
          <p:cNvSpPr/>
          <p:nvPr/>
        </p:nvSpPr>
        <p:spPr>
          <a:xfrm>
            <a:off x="3986508" y="4236109"/>
            <a:ext cx="368300" cy="152401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右 88">
            <a:extLst>
              <a:ext uri="{FF2B5EF4-FFF2-40B4-BE49-F238E27FC236}">
                <a16:creationId xmlns:a16="http://schemas.microsoft.com/office/drawing/2014/main" id="{7527D309-799A-4CAE-B33F-0FE1D196B314}"/>
              </a:ext>
            </a:extLst>
          </p:cNvPr>
          <p:cNvSpPr/>
          <p:nvPr/>
        </p:nvSpPr>
        <p:spPr>
          <a:xfrm>
            <a:off x="4696881" y="4238888"/>
            <a:ext cx="368300" cy="152401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箭头: 右 91">
            <a:extLst>
              <a:ext uri="{FF2B5EF4-FFF2-40B4-BE49-F238E27FC236}">
                <a16:creationId xmlns:a16="http://schemas.microsoft.com/office/drawing/2014/main" id="{517C8866-317C-4137-84D4-F2EDDF7ED16E}"/>
              </a:ext>
            </a:extLst>
          </p:cNvPr>
          <p:cNvSpPr/>
          <p:nvPr/>
        </p:nvSpPr>
        <p:spPr>
          <a:xfrm>
            <a:off x="5410203" y="4236109"/>
            <a:ext cx="368300" cy="174893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A618857-3238-4827-8AFF-049571157C28}"/>
              </a:ext>
            </a:extLst>
          </p:cNvPr>
          <p:cNvSpPr/>
          <p:nvPr/>
        </p:nvSpPr>
        <p:spPr>
          <a:xfrm>
            <a:off x="7111189" y="1416051"/>
            <a:ext cx="2195067" cy="123303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8C8E6676-2717-4694-AB21-B8EAC1D31EFD}"/>
              </a:ext>
            </a:extLst>
          </p:cNvPr>
          <p:cNvSpPr/>
          <p:nvPr/>
        </p:nvSpPr>
        <p:spPr>
          <a:xfrm>
            <a:off x="7633374" y="1536222"/>
            <a:ext cx="567265" cy="31749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834CBE67-DF70-4C68-B7D6-F0D3E250E393}"/>
              </a:ext>
            </a:extLst>
          </p:cNvPr>
          <p:cNvSpPr/>
          <p:nvPr/>
        </p:nvSpPr>
        <p:spPr>
          <a:xfrm>
            <a:off x="8230520" y="2103025"/>
            <a:ext cx="808568" cy="426274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A1A0D92E-4AD8-4C84-AF9E-A8400927B8BC}"/>
              </a:ext>
            </a:extLst>
          </p:cNvPr>
          <p:cNvSpPr/>
          <p:nvPr/>
        </p:nvSpPr>
        <p:spPr>
          <a:xfrm>
            <a:off x="8698036" y="1531567"/>
            <a:ext cx="123036" cy="42627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68BEAA16-F401-4A8B-B6D6-158E8619A80D}"/>
              </a:ext>
            </a:extLst>
          </p:cNvPr>
          <p:cNvSpPr/>
          <p:nvPr/>
        </p:nvSpPr>
        <p:spPr>
          <a:xfrm>
            <a:off x="7557517" y="2065348"/>
            <a:ext cx="368875" cy="459374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流程图: 过程 102">
            <a:extLst>
              <a:ext uri="{FF2B5EF4-FFF2-40B4-BE49-F238E27FC236}">
                <a16:creationId xmlns:a16="http://schemas.microsoft.com/office/drawing/2014/main" id="{A6F09E6D-7866-4B9C-ABCD-DAE2BB94F20A}"/>
              </a:ext>
            </a:extLst>
          </p:cNvPr>
          <p:cNvSpPr/>
          <p:nvPr/>
        </p:nvSpPr>
        <p:spPr>
          <a:xfrm>
            <a:off x="7253389" y="1998664"/>
            <a:ext cx="567265" cy="31749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E262803-78D6-4CBA-88DB-9676046D94A7}"/>
              </a:ext>
            </a:extLst>
          </p:cNvPr>
          <p:cNvSpPr/>
          <p:nvPr/>
        </p:nvSpPr>
        <p:spPr>
          <a:xfrm>
            <a:off x="8077602" y="1713056"/>
            <a:ext cx="368875" cy="581979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A357E051-D696-45CC-A03C-BBE3F1F562B1}"/>
              </a:ext>
            </a:extLst>
          </p:cNvPr>
          <p:cNvSpPr/>
          <p:nvPr/>
        </p:nvSpPr>
        <p:spPr>
          <a:xfrm>
            <a:off x="6399776" y="1483294"/>
            <a:ext cx="330200" cy="1115976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CC8BEC59-435A-405B-A315-6C391A36D6CE}"/>
              </a:ext>
            </a:extLst>
          </p:cNvPr>
          <p:cNvSpPr/>
          <p:nvPr/>
        </p:nvSpPr>
        <p:spPr>
          <a:xfrm>
            <a:off x="5865397" y="3256685"/>
            <a:ext cx="330200" cy="37266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左右 111">
            <a:extLst>
              <a:ext uri="{FF2B5EF4-FFF2-40B4-BE49-F238E27FC236}">
                <a16:creationId xmlns:a16="http://schemas.microsoft.com/office/drawing/2014/main" id="{049F54A9-DC17-4159-9936-9700A460B092}"/>
              </a:ext>
            </a:extLst>
          </p:cNvPr>
          <p:cNvSpPr/>
          <p:nvPr/>
        </p:nvSpPr>
        <p:spPr>
          <a:xfrm>
            <a:off x="6742889" y="1964270"/>
            <a:ext cx="368300" cy="1524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A5FF303-8CAC-41CA-A818-8862565F6CA6}"/>
              </a:ext>
            </a:extLst>
          </p:cNvPr>
          <p:cNvSpPr/>
          <p:nvPr/>
        </p:nvSpPr>
        <p:spPr>
          <a:xfrm>
            <a:off x="9768087" y="1416051"/>
            <a:ext cx="2195067" cy="123303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流程图: 过程 114">
            <a:extLst>
              <a:ext uri="{FF2B5EF4-FFF2-40B4-BE49-F238E27FC236}">
                <a16:creationId xmlns:a16="http://schemas.microsoft.com/office/drawing/2014/main" id="{ECFB56CC-05F5-4BFF-8B70-52BC2503931A}"/>
              </a:ext>
            </a:extLst>
          </p:cNvPr>
          <p:cNvSpPr/>
          <p:nvPr/>
        </p:nvSpPr>
        <p:spPr>
          <a:xfrm>
            <a:off x="10887418" y="2103025"/>
            <a:ext cx="808568" cy="426274"/>
          </a:xfrm>
          <a:prstGeom prst="flowChartProcess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流程图: 过程 116">
            <a:extLst>
              <a:ext uri="{FF2B5EF4-FFF2-40B4-BE49-F238E27FC236}">
                <a16:creationId xmlns:a16="http://schemas.microsoft.com/office/drawing/2014/main" id="{A3D57222-3224-48F8-82AE-6A9080926ABA}"/>
              </a:ext>
            </a:extLst>
          </p:cNvPr>
          <p:cNvSpPr/>
          <p:nvPr/>
        </p:nvSpPr>
        <p:spPr>
          <a:xfrm>
            <a:off x="10214415" y="2065348"/>
            <a:ext cx="368875" cy="459374"/>
          </a:xfrm>
          <a:prstGeom prst="flowChartProcess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流程图: 过程 118">
            <a:extLst>
              <a:ext uri="{FF2B5EF4-FFF2-40B4-BE49-F238E27FC236}">
                <a16:creationId xmlns:a16="http://schemas.microsoft.com/office/drawing/2014/main" id="{27518496-9B05-4669-8155-EA02631687F0}"/>
              </a:ext>
            </a:extLst>
          </p:cNvPr>
          <p:cNvSpPr/>
          <p:nvPr/>
        </p:nvSpPr>
        <p:spPr>
          <a:xfrm>
            <a:off x="10734500" y="1713056"/>
            <a:ext cx="368875" cy="581979"/>
          </a:xfrm>
          <a:prstGeom prst="flowChartProcess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流程图: 过程 126">
            <a:extLst>
              <a:ext uri="{FF2B5EF4-FFF2-40B4-BE49-F238E27FC236}">
                <a16:creationId xmlns:a16="http://schemas.microsoft.com/office/drawing/2014/main" id="{4DABCDDF-712F-4BF7-AF84-270CBB604889}"/>
              </a:ext>
            </a:extLst>
          </p:cNvPr>
          <p:cNvSpPr/>
          <p:nvPr/>
        </p:nvSpPr>
        <p:spPr>
          <a:xfrm>
            <a:off x="3843883" y="1600194"/>
            <a:ext cx="1963282" cy="1178165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左右 127">
            <a:extLst>
              <a:ext uri="{FF2B5EF4-FFF2-40B4-BE49-F238E27FC236}">
                <a16:creationId xmlns:a16="http://schemas.microsoft.com/office/drawing/2014/main" id="{F8BECEB7-EC15-4CE2-89B9-71C10ED706C5}"/>
              </a:ext>
            </a:extLst>
          </p:cNvPr>
          <p:cNvSpPr/>
          <p:nvPr/>
        </p:nvSpPr>
        <p:spPr>
          <a:xfrm>
            <a:off x="5831171" y="1964270"/>
            <a:ext cx="555692" cy="13875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箭头: 直角双向 129">
            <a:extLst>
              <a:ext uri="{FF2B5EF4-FFF2-40B4-BE49-F238E27FC236}">
                <a16:creationId xmlns:a16="http://schemas.microsoft.com/office/drawing/2014/main" id="{506EDCD2-54CE-44CD-8C87-4864C305394B}"/>
              </a:ext>
            </a:extLst>
          </p:cNvPr>
          <p:cNvSpPr/>
          <p:nvPr/>
        </p:nvSpPr>
        <p:spPr>
          <a:xfrm rot="10800000">
            <a:off x="6032875" y="670785"/>
            <a:ext cx="3593728" cy="1315226"/>
          </a:xfrm>
          <a:prstGeom prst="leftUpArrow">
            <a:avLst>
              <a:gd name="adj1" fmla="val 6192"/>
              <a:gd name="adj2" fmla="val 5671"/>
              <a:gd name="adj3" fmla="val 72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流程图: 过程 130">
            <a:extLst>
              <a:ext uri="{FF2B5EF4-FFF2-40B4-BE49-F238E27FC236}">
                <a16:creationId xmlns:a16="http://schemas.microsoft.com/office/drawing/2014/main" id="{0B8F6413-E11C-49E3-90AC-68C3996BFAE9}"/>
              </a:ext>
            </a:extLst>
          </p:cNvPr>
          <p:cNvSpPr/>
          <p:nvPr/>
        </p:nvSpPr>
        <p:spPr>
          <a:xfrm>
            <a:off x="9626603" y="361760"/>
            <a:ext cx="330200" cy="92363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箭头: 直角双向 132">
            <a:extLst>
              <a:ext uri="{FF2B5EF4-FFF2-40B4-BE49-F238E27FC236}">
                <a16:creationId xmlns:a16="http://schemas.microsoft.com/office/drawing/2014/main" id="{846BF48A-C64E-491B-A80F-C8FD6459831F}"/>
              </a:ext>
            </a:extLst>
          </p:cNvPr>
          <p:cNvSpPr/>
          <p:nvPr/>
        </p:nvSpPr>
        <p:spPr>
          <a:xfrm rot="10800000">
            <a:off x="8641124" y="942264"/>
            <a:ext cx="985477" cy="459374"/>
          </a:xfrm>
          <a:prstGeom prst="leftUpArrow">
            <a:avLst>
              <a:gd name="adj1" fmla="val 15027"/>
              <a:gd name="adj2" fmla="val 15808"/>
              <a:gd name="adj3" fmla="val 293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箭头: 直角双向 133">
            <a:extLst>
              <a:ext uri="{FF2B5EF4-FFF2-40B4-BE49-F238E27FC236}">
                <a16:creationId xmlns:a16="http://schemas.microsoft.com/office/drawing/2014/main" id="{21784796-558F-4C49-8C09-2545029FB8BC}"/>
              </a:ext>
            </a:extLst>
          </p:cNvPr>
          <p:cNvSpPr/>
          <p:nvPr/>
        </p:nvSpPr>
        <p:spPr>
          <a:xfrm rot="16200000">
            <a:off x="10061495" y="670270"/>
            <a:ext cx="626677" cy="836055"/>
          </a:xfrm>
          <a:prstGeom prst="leftUpArrow">
            <a:avLst>
              <a:gd name="adj1" fmla="val 10141"/>
              <a:gd name="adj2" fmla="val 10312"/>
              <a:gd name="adj3" fmla="val 159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流程图: 过程 134">
            <a:extLst>
              <a:ext uri="{FF2B5EF4-FFF2-40B4-BE49-F238E27FC236}">
                <a16:creationId xmlns:a16="http://schemas.microsoft.com/office/drawing/2014/main" id="{7D084E09-9B1C-4DED-9AE4-D48EA157C2F4}"/>
              </a:ext>
            </a:extLst>
          </p:cNvPr>
          <p:cNvSpPr/>
          <p:nvPr/>
        </p:nvSpPr>
        <p:spPr>
          <a:xfrm>
            <a:off x="6517406" y="3490921"/>
            <a:ext cx="330200" cy="79610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箭头: 右 135">
            <a:extLst>
              <a:ext uri="{FF2B5EF4-FFF2-40B4-BE49-F238E27FC236}">
                <a16:creationId xmlns:a16="http://schemas.microsoft.com/office/drawing/2014/main" id="{8B0F7FAB-67F2-48DA-BFCA-8ECB87878B07}"/>
              </a:ext>
            </a:extLst>
          </p:cNvPr>
          <p:cNvSpPr/>
          <p:nvPr/>
        </p:nvSpPr>
        <p:spPr>
          <a:xfrm>
            <a:off x="6204066" y="3804307"/>
            <a:ext cx="306423" cy="169213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E800933B-5D38-4BB9-BCF2-27FE7B7B3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091" y="4984795"/>
            <a:ext cx="2505992" cy="1409621"/>
          </a:xfrm>
          <a:prstGeom prst="rect">
            <a:avLst/>
          </a:prstGeom>
        </p:spPr>
      </p:pic>
      <p:sp>
        <p:nvSpPr>
          <p:cNvPr id="140" name="文本框 139">
            <a:extLst>
              <a:ext uri="{FF2B5EF4-FFF2-40B4-BE49-F238E27FC236}">
                <a16:creationId xmlns:a16="http://schemas.microsoft.com/office/drawing/2014/main" id="{DAD9592B-FFF3-4015-AB2D-D544FE5073AF}"/>
              </a:ext>
            </a:extLst>
          </p:cNvPr>
          <p:cNvSpPr txBox="1"/>
          <p:nvPr/>
        </p:nvSpPr>
        <p:spPr>
          <a:xfrm>
            <a:off x="1193266" y="19850"/>
            <a:ext cx="27144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forward &amp; backward</a:t>
            </a:r>
            <a:b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 module</a:t>
            </a:r>
            <a:b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b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averaged loss</a:t>
            </a:r>
            <a:b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weighted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</a:p>
        </p:txBody>
      </p:sp>
      <p:sp>
        <p:nvSpPr>
          <p:cNvPr id="143" name="流程图: 过程 142">
            <a:extLst>
              <a:ext uri="{FF2B5EF4-FFF2-40B4-BE49-F238E27FC236}">
                <a16:creationId xmlns:a16="http://schemas.microsoft.com/office/drawing/2014/main" id="{B2A87468-0472-45A3-9C0B-5FF64A0FA77B}"/>
              </a:ext>
            </a:extLst>
          </p:cNvPr>
          <p:cNvSpPr/>
          <p:nvPr/>
        </p:nvSpPr>
        <p:spPr>
          <a:xfrm>
            <a:off x="1050291" y="3920068"/>
            <a:ext cx="2313552" cy="1896537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流程图: 过程 143">
            <a:extLst>
              <a:ext uri="{FF2B5EF4-FFF2-40B4-BE49-F238E27FC236}">
                <a16:creationId xmlns:a16="http://schemas.microsoft.com/office/drawing/2014/main" id="{6C2793A5-8F7A-4623-B801-5B91BD15890A}"/>
              </a:ext>
            </a:extLst>
          </p:cNvPr>
          <p:cNvSpPr/>
          <p:nvPr/>
        </p:nvSpPr>
        <p:spPr>
          <a:xfrm>
            <a:off x="5865397" y="3741937"/>
            <a:ext cx="330200" cy="37266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流程图: 过程 144">
            <a:extLst>
              <a:ext uri="{FF2B5EF4-FFF2-40B4-BE49-F238E27FC236}">
                <a16:creationId xmlns:a16="http://schemas.microsoft.com/office/drawing/2014/main" id="{29FE7DA5-4E0E-479F-A532-591ABD5BBBC2}"/>
              </a:ext>
            </a:extLst>
          </p:cNvPr>
          <p:cNvSpPr/>
          <p:nvPr/>
        </p:nvSpPr>
        <p:spPr>
          <a:xfrm>
            <a:off x="5855894" y="4224866"/>
            <a:ext cx="330200" cy="372666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流程图: 过程 145">
            <a:extLst>
              <a:ext uri="{FF2B5EF4-FFF2-40B4-BE49-F238E27FC236}">
                <a16:creationId xmlns:a16="http://schemas.microsoft.com/office/drawing/2014/main" id="{139DD7CB-F511-43D4-92A1-1AC55ED52144}"/>
              </a:ext>
            </a:extLst>
          </p:cNvPr>
          <p:cNvSpPr/>
          <p:nvPr/>
        </p:nvSpPr>
        <p:spPr>
          <a:xfrm>
            <a:off x="5789712" y="3156720"/>
            <a:ext cx="451336" cy="1487826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箭头: 左右 148">
            <a:extLst>
              <a:ext uri="{FF2B5EF4-FFF2-40B4-BE49-F238E27FC236}">
                <a16:creationId xmlns:a16="http://schemas.microsoft.com/office/drawing/2014/main" id="{D78C6EED-FF06-4379-A8EA-B6F6985957DF}"/>
              </a:ext>
            </a:extLst>
          </p:cNvPr>
          <p:cNvSpPr/>
          <p:nvPr/>
        </p:nvSpPr>
        <p:spPr>
          <a:xfrm>
            <a:off x="6849390" y="3826799"/>
            <a:ext cx="368300" cy="15240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流程图: 过程 149">
                <a:extLst>
                  <a:ext uri="{FF2B5EF4-FFF2-40B4-BE49-F238E27FC236}">
                    <a16:creationId xmlns:a16="http://schemas.microsoft.com/office/drawing/2014/main" id="{FA21D762-1803-43D6-BA1F-C9312DE76CEB}"/>
                  </a:ext>
                </a:extLst>
              </p:cNvPr>
              <p:cNvSpPr/>
              <p:nvPr/>
            </p:nvSpPr>
            <p:spPr>
              <a:xfrm>
                <a:off x="7217690" y="3391269"/>
                <a:ext cx="330200" cy="350339"/>
              </a:xfrm>
              <a:prstGeom prst="flowChartProcess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50" name="流程图: 过程 149">
                <a:extLst>
                  <a:ext uri="{FF2B5EF4-FFF2-40B4-BE49-F238E27FC236}">
                    <a16:creationId xmlns:a16="http://schemas.microsoft.com/office/drawing/2014/main" id="{FA21D762-1803-43D6-BA1F-C9312DE76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690" y="3391269"/>
                <a:ext cx="330200" cy="350339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流程图: 过程 151">
                <a:extLst>
                  <a:ext uri="{FF2B5EF4-FFF2-40B4-BE49-F238E27FC236}">
                    <a16:creationId xmlns:a16="http://schemas.microsoft.com/office/drawing/2014/main" id="{EEEE1D98-9F52-41F9-9EF9-C22AB63E83A7}"/>
                  </a:ext>
                </a:extLst>
              </p:cNvPr>
              <p:cNvSpPr/>
              <p:nvPr/>
            </p:nvSpPr>
            <p:spPr>
              <a:xfrm>
                <a:off x="7217690" y="3746025"/>
                <a:ext cx="330200" cy="350339"/>
              </a:xfrm>
              <a:prstGeom prst="flowChartProcess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52" name="流程图: 过程 151">
                <a:extLst>
                  <a:ext uri="{FF2B5EF4-FFF2-40B4-BE49-F238E27FC236}">
                    <a16:creationId xmlns:a16="http://schemas.microsoft.com/office/drawing/2014/main" id="{EEEE1D98-9F52-41F9-9EF9-C22AB63E8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690" y="3746025"/>
                <a:ext cx="330200" cy="350339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流程图: 过程 152">
                <a:extLst>
                  <a:ext uri="{FF2B5EF4-FFF2-40B4-BE49-F238E27FC236}">
                    <a16:creationId xmlns:a16="http://schemas.microsoft.com/office/drawing/2014/main" id="{0F62D6BB-500E-4A16-A3D7-3C7C9F45E175}"/>
                  </a:ext>
                </a:extLst>
              </p:cNvPr>
              <p:cNvSpPr/>
              <p:nvPr/>
            </p:nvSpPr>
            <p:spPr>
              <a:xfrm>
                <a:off x="7217690" y="4094907"/>
                <a:ext cx="330200" cy="350339"/>
              </a:xfrm>
              <a:prstGeom prst="flowChartProcess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1400" b="1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53" name="流程图: 过程 152">
                <a:extLst>
                  <a:ext uri="{FF2B5EF4-FFF2-40B4-BE49-F238E27FC236}">
                    <a16:creationId xmlns:a16="http://schemas.microsoft.com/office/drawing/2014/main" id="{0F62D6BB-500E-4A16-A3D7-3C7C9F45E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690" y="4094907"/>
                <a:ext cx="330200" cy="350339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流程图: 汇总连接 154">
            <a:extLst>
              <a:ext uri="{FF2B5EF4-FFF2-40B4-BE49-F238E27FC236}">
                <a16:creationId xmlns:a16="http://schemas.microsoft.com/office/drawing/2014/main" id="{BC06ACA8-A020-478B-8537-55EC2CA61B7B}"/>
              </a:ext>
            </a:extLst>
          </p:cNvPr>
          <p:cNvSpPr/>
          <p:nvPr/>
        </p:nvSpPr>
        <p:spPr>
          <a:xfrm>
            <a:off x="677848" y="1640225"/>
            <a:ext cx="230507" cy="230507"/>
          </a:xfrm>
          <a:prstGeom prst="flowChartSummingJunction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或者 155">
            <a:extLst>
              <a:ext uri="{FF2B5EF4-FFF2-40B4-BE49-F238E27FC236}">
                <a16:creationId xmlns:a16="http://schemas.microsoft.com/office/drawing/2014/main" id="{347A7AD7-3AB6-4BAB-BD1D-13839DC132A3}"/>
              </a:ext>
            </a:extLst>
          </p:cNvPr>
          <p:cNvSpPr/>
          <p:nvPr/>
        </p:nvSpPr>
        <p:spPr>
          <a:xfrm>
            <a:off x="677848" y="1328425"/>
            <a:ext cx="230507" cy="230507"/>
          </a:xfrm>
          <a:prstGeom prst="flowChartOr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流程图: 或者 156">
            <a:extLst>
              <a:ext uri="{FF2B5EF4-FFF2-40B4-BE49-F238E27FC236}">
                <a16:creationId xmlns:a16="http://schemas.microsoft.com/office/drawing/2014/main" id="{E6AE3FF9-B222-49A6-941F-5AFCE0436E47}"/>
              </a:ext>
            </a:extLst>
          </p:cNvPr>
          <p:cNvSpPr/>
          <p:nvPr/>
        </p:nvSpPr>
        <p:spPr>
          <a:xfrm>
            <a:off x="10737778" y="3849917"/>
            <a:ext cx="230507" cy="230507"/>
          </a:xfrm>
          <a:prstGeom prst="flowChartOr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流程图: 或者 157">
            <a:extLst>
              <a:ext uri="{FF2B5EF4-FFF2-40B4-BE49-F238E27FC236}">
                <a16:creationId xmlns:a16="http://schemas.microsoft.com/office/drawing/2014/main" id="{297795AE-C42B-477F-98A7-C9AB03EAA823}"/>
              </a:ext>
            </a:extLst>
          </p:cNvPr>
          <p:cNvSpPr/>
          <p:nvPr/>
        </p:nvSpPr>
        <p:spPr>
          <a:xfrm>
            <a:off x="10314445" y="3055298"/>
            <a:ext cx="230507" cy="230507"/>
          </a:xfrm>
          <a:prstGeom prst="flowChartOr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流程图: 汇总连接 158">
            <a:extLst>
              <a:ext uri="{FF2B5EF4-FFF2-40B4-BE49-F238E27FC236}">
                <a16:creationId xmlns:a16="http://schemas.microsoft.com/office/drawing/2014/main" id="{BF9EF159-1EFC-4F43-AE0E-ADB4020FA22C}"/>
              </a:ext>
            </a:extLst>
          </p:cNvPr>
          <p:cNvSpPr/>
          <p:nvPr/>
        </p:nvSpPr>
        <p:spPr>
          <a:xfrm>
            <a:off x="8641865" y="3393969"/>
            <a:ext cx="230507" cy="230507"/>
          </a:xfrm>
          <a:prstGeom prst="flowChartSummingJunction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流程图: 汇总连接 159">
            <a:extLst>
              <a:ext uri="{FF2B5EF4-FFF2-40B4-BE49-F238E27FC236}">
                <a16:creationId xmlns:a16="http://schemas.microsoft.com/office/drawing/2014/main" id="{C142F30D-2146-40BD-B638-EC6462CCF483}"/>
              </a:ext>
            </a:extLst>
          </p:cNvPr>
          <p:cNvSpPr/>
          <p:nvPr/>
        </p:nvSpPr>
        <p:spPr>
          <a:xfrm>
            <a:off x="9075749" y="4214739"/>
            <a:ext cx="230507" cy="230507"/>
          </a:xfrm>
          <a:prstGeom prst="flowChartSummingJunction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箭头: 左右 160">
            <a:extLst>
              <a:ext uri="{FF2B5EF4-FFF2-40B4-BE49-F238E27FC236}">
                <a16:creationId xmlns:a16="http://schemas.microsoft.com/office/drawing/2014/main" id="{4026889C-F7ED-4F5F-89AC-3209C321F3B6}"/>
              </a:ext>
            </a:extLst>
          </p:cNvPr>
          <p:cNvSpPr/>
          <p:nvPr/>
        </p:nvSpPr>
        <p:spPr>
          <a:xfrm>
            <a:off x="7557516" y="3446961"/>
            <a:ext cx="1083609" cy="137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箭头: 左右 161">
            <a:extLst>
              <a:ext uri="{FF2B5EF4-FFF2-40B4-BE49-F238E27FC236}">
                <a16:creationId xmlns:a16="http://schemas.microsoft.com/office/drawing/2014/main" id="{8D0C38C9-D09C-49C8-8808-91DE8FC3632B}"/>
              </a:ext>
            </a:extLst>
          </p:cNvPr>
          <p:cNvSpPr/>
          <p:nvPr/>
        </p:nvSpPr>
        <p:spPr>
          <a:xfrm>
            <a:off x="7557515" y="4281032"/>
            <a:ext cx="1502723" cy="1185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箭头: 直角双向 162">
            <a:extLst>
              <a:ext uri="{FF2B5EF4-FFF2-40B4-BE49-F238E27FC236}">
                <a16:creationId xmlns:a16="http://schemas.microsoft.com/office/drawing/2014/main" id="{41AD4A4B-7106-4DA2-A92A-243D8E7504B0}"/>
              </a:ext>
            </a:extLst>
          </p:cNvPr>
          <p:cNvSpPr/>
          <p:nvPr/>
        </p:nvSpPr>
        <p:spPr>
          <a:xfrm>
            <a:off x="8887884" y="2652478"/>
            <a:ext cx="379069" cy="923744"/>
          </a:xfrm>
          <a:prstGeom prst="leftUpArrow">
            <a:avLst>
              <a:gd name="adj1" fmla="val 14608"/>
              <a:gd name="adj2" fmla="val 13662"/>
              <a:gd name="adj3" fmla="val 203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箭头: 直角双向 163">
            <a:extLst>
              <a:ext uri="{FF2B5EF4-FFF2-40B4-BE49-F238E27FC236}">
                <a16:creationId xmlns:a16="http://schemas.microsoft.com/office/drawing/2014/main" id="{D5C1B1C6-59EB-466F-83A6-075057F4B64C}"/>
              </a:ext>
            </a:extLst>
          </p:cNvPr>
          <p:cNvSpPr/>
          <p:nvPr/>
        </p:nvSpPr>
        <p:spPr>
          <a:xfrm>
            <a:off x="9321766" y="2663494"/>
            <a:ext cx="659353" cy="1730705"/>
          </a:xfrm>
          <a:prstGeom prst="leftUpArrow">
            <a:avLst>
              <a:gd name="adj1" fmla="val 6852"/>
              <a:gd name="adj2" fmla="val 6187"/>
              <a:gd name="adj3" fmla="val 7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箭头: 右 164">
            <a:extLst>
              <a:ext uri="{FF2B5EF4-FFF2-40B4-BE49-F238E27FC236}">
                <a16:creationId xmlns:a16="http://schemas.microsoft.com/office/drawing/2014/main" id="{91223524-0243-4B73-AA12-8A1110977615}"/>
              </a:ext>
            </a:extLst>
          </p:cNvPr>
          <p:cNvSpPr/>
          <p:nvPr/>
        </p:nvSpPr>
        <p:spPr>
          <a:xfrm rot="16200000">
            <a:off x="8929060" y="4638305"/>
            <a:ext cx="538518" cy="152400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箭头: 右 165">
            <a:extLst>
              <a:ext uri="{FF2B5EF4-FFF2-40B4-BE49-F238E27FC236}">
                <a16:creationId xmlns:a16="http://schemas.microsoft.com/office/drawing/2014/main" id="{D20908B9-3DB1-4360-8D1E-225A82116A79}"/>
              </a:ext>
            </a:extLst>
          </p:cNvPr>
          <p:cNvSpPr/>
          <p:nvPr/>
        </p:nvSpPr>
        <p:spPr>
          <a:xfrm rot="16200000">
            <a:off x="8068881" y="4275199"/>
            <a:ext cx="1381155" cy="134543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箭头: 直角双向 166">
            <a:extLst>
              <a:ext uri="{FF2B5EF4-FFF2-40B4-BE49-F238E27FC236}">
                <a16:creationId xmlns:a16="http://schemas.microsoft.com/office/drawing/2014/main" id="{75686587-9A48-4E9F-A120-B9DE42A59424}"/>
              </a:ext>
            </a:extLst>
          </p:cNvPr>
          <p:cNvSpPr/>
          <p:nvPr/>
        </p:nvSpPr>
        <p:spPr>
          <a:xfrm rot="5400000">
            <a:off x="9226986" y="2141703"/>
            <a:ext cx="552660" cy="1622258"/>
          </a:xfrm>
          <a:prstGeom prst="leftUpArrow">
            <a:avLst>
              <a:gd name="adj1" fmla="val 8480"/>
              <a:gd name="adj2" fmla="val 9066"/>
              <a:gd name="adj3" fmla="val 15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箭头: 左右 167">
            <a:extLst>
              <a:ext uri="{FF2B5EF4-FFF2-40B4-BE49-F238E27FC236}">
                <a16:creationId xmlns:a16="http://schemas.microsoft.com/office/drawing/2014/main" id="{6D01FB5C-E596-4CC0-A079-85965A438B54}"/>
              </a:ext>
            </a:extLst>
          </p:cNvPr>
          <p:cNvSpPr/>
          <p:nvPr/>
        </p:nvSpPr>
        <p:spPr>
          <a:xfrm rot="16200000">
            <a:off x="10237023" y="3205172"/>
            <a:ext cx="1206485" cy="9430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箭头: 右 168">
            <a:extLst>
              <a:ext uri="{FF2B5EF4-FFF2-40B4-BE49-F238E27FC236}">
                <a16:creationId xmlns:a16="http://schemas.microsoft.com/office/drawing/2014/main" id="{55B6F0D9-DB22-4A96-AD3C-EAC4F354B643}"/>
              </a:ext>
            </a:extLst>
          </p:cNvPr>
          <p:cNvSpPr/>
          <p:nvPr/>
        </p:nvSpPr>
        <p:spPr>
          <a:xfrm rot="16200000">
            <a:off x="9591417" y="4089474"/>
            <a:ext cx="1670541" cy="118038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箭头: 右 169">
            <a:extLst>
              <a:ext uri="{FF2B5EF4-FFF2-40B4-BE49-F238E27FC236}">
                <a16:creationId xmlns:a16="http://schemas.microsoft.com/office/drawing/2014/main" id="{AE958D45-71C5-459F-8EFD-14675D0BF6B4}"/>
              </a:ext>
            </a:extLst>
          </p:cNvPr>
          <p:cNvSpPr/>
          <p:nvPr/>
        </p:nvSpPr>
        <p:spPr>
          <a:xfrm rot="16200000">
            <a:off x="10410776" y="4483639"/>
            <a:ext cx="882210" cy="11803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D3AAB477-584C-4028-BA7B-BBD66604D889}"/>
              </a:ext>
            </a:extLst>
          </p:cNvPr>
          <p:cNvSpPr txBox="1"/>
          <p:nvPr/>
        </p:nvSpPr>
        <p:spPr>
          <a:xfrm>
            <a:off x="895527" y="3458204"/>
            <a:ext cx="20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FCD064D8-2C1C-4ABF-93CC-312AF62F3827}"/>
              </a:ext>
            </a:extLst>
          </p:cNvPr>
          <p:cNvSpPr txBox="1"/>
          <p:nvPr/>
        </p:nvSpPr>
        <p:spPr>
          <a:xfrm>
            <a:off x="1194226" y="5809461"/>
            <a:ext cx="20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heatmap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B7A9AF4-F394-45D2-98A3-0AA20480C44D}"/>
              </a:ext>
            </a:extLst>
          </p:cNvPr>
          <p:cNvSpPr txBox="1"/>
          <p:nvPr/>
        </p:nvSpPr>
        <p:spPr>
          <a:xfrm>
            <a:off x="4233842" y="4868735"/>
            <a:ext cx="20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FPN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A98F4430-961E-485D-A1EB-799E523478FC}"/>
              </a:ext>
            </a:extLst>
          </p:cNvPr>
          <p:cNvSpPr txBox="1"/>
          <p:nvPr/>
        </p:nvSpPr>
        <p:spPr>
          <a:xfrm>
            <a:off x="3967878" y="1180252"/>
            <a:ext cx="20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feature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DE00B05B-E86E-4D81-940C-4218F3C6CF89}"/>
              </a:ext>
            </a:extLst>
          </p:cNvPr>
          <p:cNvSpPr txBox="1"/>
          <p:nvPr/>
        </p:nvSpPr>
        <p:spPr>
          <a:xfrm>
            <a:off x="5616575" y="4607101"/>
            <a:ext cx="200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heatmap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47ECC568-679B-480C-AC77-F024FC4A3E4F}"/>
              </a:ext>
            </a:extLst>
          </p:cNvPr>
          <p:cNvSpPr txBox="1"/>
          <p:nvPr/>
        </p:nvSpPr>
        <p:spPr>
          <a:xfrm>
            <a:off x="6223314" y="2827962"/>
            <a:ext cx="200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</a:t>
            </a:r>
          </a:p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estimator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4C380244-E431-48DB-9823-179808BEE00B}"/>
              </a:ext>
            </a:extLst>
          </p:cNvPr>
          <p:cNvSpPr txBox="1"/>
          <p:nvPr/>
        </p:nvSpPr>
        <p:spPr>
          <a:xfrm>
            <a:off x="6254833" y="1102715"/>
            <a:ext cx="20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RPN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09B3178E-824D-4BEC-BDC4-C3DEDD71685B}"/>
              </a:ext>
            </a:extLst>
          </p:cNvPr>
          <p:cNvSpPr txBox="1"/>
          <p:nvPr/>
        </p:nvSpPr>
        <p:spPr>
          <a:xfrm>
            <a:off x="9482104" y="10728"/>
            <a:ext cx="20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ROI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580E0F0-FFB8-48A4-AF8A-B32B36136213}"/>
              </a:ext>
            </a:extLst>
          </p:cNvPr>
          <p:cNvSpPr txBox="1"/>
          <p:nvPr/>
        </p:nvSpPr>
        <p:spPr>
          <a:xfrm>
            <a:off x="7329178" y="1051739"/>
            <a:ext cx="20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proposals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3C27BC28-2123-4A34-ABCE-3F17B9941802}"/>
              </a:ext>
            </a:extLst>
          </p:cNvPr>
          <p:cNvSpPr txBox="1"/>
          <p:nvPr/>
        </p:nvSpPr>
        <p:spPr>
          <a:xfrm>
            <a:off x="10774695" y="1015426"/>
            <a:ext cx="1247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roi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maps</a:t>
            </a: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E16FC610-748E-4A57-96B2-0B0904ED575C}"/>
              </a:ext>
            </a:extLst>
          </p:cNvPr>
          <p:cNvSpPr txBox="1"/>
          <p:nvPr/>
        </p:nvSpPr>
        <p:spPr>
          <a:xfrm>
            <a:off x="9013877" y="6329802"/>
            <a:ext cx="2007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pseudo boxes</a:t>
            </a:r>
          </a:p>
        </p:txBody>
      </p:sp>
      <p:sp>
        <p:nvSpPr>
          <p:cNvPr id="182" name="箭头: 右 181">
            <a:extLst>
              <a:ext uri="{FF2B5EF4-FFF2-40B4-BE49-F238E27FC236}">
                <a16:creationId xmlns:a16="http://schemas.microsoft.com/office/drawing/2014/main" id="{BC08D80C-5F37-4854-93AA-839519CA6597}"/>
              </a:ext>
            </a:extLst>
          </p:cNvPr>
          <p:cNvSpPr/>
          <p:nvPr/>
        </p:nvSpPr>
        <p:spPr>
          <a:xfrm rot="10800000">
            <a:off x="3384070" y="5613145"/>
            <a:ext cx="5122554" cy="152659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4A39B2F-B0B0-42F2-8E6F-4D9654340280}"/>
              </a:ext>
            </a:extLst>
          </p:cNvPr>
          <p:cNvSpPr txBox="1"/>
          <p:nvPr/>
        </p:nvSpPr>
        <p:spPr>
          <a:xfrm>
            <a:off x="8758240" y="3499537"/>
            <a:ext cx="200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objectness</a:t>
            </a:r>
            <a:endParaRPr lang="en-US" altLang="zh-C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929DC148-4250-4E93-8B7F-BAFBBC749D61}"/>
              </a:ext>
            </a:extLst>
          </p:cNvPr>
          <p:cNvSpPr txBox="1"/>
          <p:nvPr/>
        </p:nvSpPr>
        <p:spPr>
          <a:xfrm>
            <a:off x="9194999" y="4348072"/>
            <a:ext cx="200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</a:t>
            </a:r>
          </a:p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FC6D77CF-6A6D-4A79-A165-7020782B4DC9}"/>
              </a:ext>
            </a:extLst>
          </p:cNvPr>
          <p:cNvSpPr txBox="1"/>
          <p:nvPr/>
        </p:nvSpPr>
        <p:spPr>
          <a:xfrm>
            <a:off x="10930923" y="3791924"/>
            <a:ext cx="131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bbox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loss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9B988015-07E4-41DE-854D-175E196AE309}"/>
              </a:ext>
            </a:extLst>
          </p:cNvPr>
          <p:cNvSpPr txBox="1"/>
          <p:nvPr/>
        </p:nvSpPr>
        <p:spPr>
          <a:xfrm>
            <a:off x="10544645" y="3000026"/>
            <a:ext cx="131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bbox</a:t>
            </a:r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309225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25C3D60A-830B-4F17-BEAD-C71C905497E8}"/>
              </a:ext>
            </a:extLst>
          </p:cNvPr>
          <p:cNvSpPr/>
          <p:nvPr/>
        </p:nvSpPr>
        <p:spPr>
          <a:xfrm>
            <a:off x="2946655" y="2277551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A466ED7B-FE7C-4533-903C-F65FE61D3E3A}"/>
              </a:ext>
            </a:extLst>
          </p:cNvPr>
          <p:cNvSpPr/>
          <p:nvPr/>
        </p:nvSpPr>
        <p:spPr>
          <a:xfrm>
            <a:off x="1732601" y="1954759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A618857-3238-4827-8AFF-049571157C28}"/>
              </a:ext>
            </a:extLst>
          </p:cNvPr>
          <p:cNvSpPr/>
          <p:nvPr/>
        </p:nvSpPr>
        <p:spPr>
          <a:xfrm>
            <a:off x="1542055" y="1219832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834CBE67-DF70-4C68-B7D6-F0D3E250E393}"/>
              </a:ext>
            </a:extLst>
          </p:cNvPr>
          <p:cNvSpPr/>
          <p:nvPr/>
        </p:nvSpPr>
        <p:spPr>
          <a:xfrm>
            <a:off x="1656561" y="1479601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68BEAA16-F401-4A8B-B6D6-158E8619A80D}"/>
              </a:ext>
            </a:extLst>
          </p:cNvPr>
          <p:cNvSpPr/>
          <p:nvPr/>
        </p:nvSpPr>
        <p:spPr>
          <a:xfrm>
            <a:off x="1720403" y="1309721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E262803-78D6-4CBA-88DB-9676046D94A7}"/>
              </a:ext>
            </a:extLst>
          </p:cNvPr>
          <p:cNvSpPr/>
          <p:nvPr/>
        </p:nvSpPr>
        <p:spPr>
          <a:xfrm>
            <a:off x="2092094" y="1331041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A357E051-D696-45CC-A03C-BBE3F1F562B1}"/>
              </a:ext>
            </a:extLst>
          </p:cNvPr>
          <p:cNvSpPr/>
          <p:nvPr/>
        </p:nvSpPr>
        <p:spPr>
          <a:xfrm>
            <a:off x="2946655" y="1808296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流程图: 过程 130">
            <a:extLst>
              <a:ext uri="{FF2B5EF4-FFF2-40B4-BE49-F238E27FC236}">
                <a16:creationId xmlns:a16="http://schemas.microsoft.com/office/drawing/2014/main" id="{0B8F6413-E11C-49E3-90AC-68C3996BFAE9}"/>
              </a:ext>
            </a:extLst>
          </p:cNvPr>
          <p:cNvSpPr/>
          <p:nvPr/>
        </p:nvSpPr>
        <p:spPr>
          <a:xfrm>
            <a:off x="2946655" y="1322840"/>
            <a:ext cx="121623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B7A9AF4-F394-45D2-98A3-0AA20480C44D}"/>
              </a:ext>
            </a:extLst>
          </p:cNvPr>
          <p:cNvSpPr txBox="1"/>
          <p:nvPr/>
        </p:nvSpPr>
        <p:spPr>
          <a:xfrm>
            <a:off x="1671486" y="2732586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RGB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57F36D75-5933-1703-A1D5-1258950D93C0}"/>
              </a:ext>
            </a:extLst>
          </p:cNvPr>
          <p:cNvSpPr/>
          <p:nvPr/>
        </p:nvSpPr>
        <p:spPr>
          <a:xfrm>
            <a:off x="3249263" y="2783527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2D56C9-38D0-3844-48D4-EF6F2C98EBB8}"/>
              </a:ext>
            </a:extLst>
          </p:cNvPr>
          <p:cNvCxnSpPr>
            <a:stCxn id="90" idx="0"/>
            <a:endCxn id="28" idx="2"/>
          </p:cNvCxnSpPr>
          <p:nvPr/>
        </p:nvCxnSpPr>
        <p:spPr>
          <a:xfrm flipV="1">
            <a:off x="3554772" y="2636789"/>
            <a:ext cx="1" cy="1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613D23-8FD6-CB81-EA29-7E6501F62C59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2305334" y="2867996"/>
            <a:ext cx="943929" cy="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F4057A-0603-A948-0F63-95CA2BBFDD79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305334" y="2330914"/>
            <a:ext cx="641321" cy="1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8F5E80-4C30-D9C8-1AD1-9FF6C14EB60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05334" y="2118139"/>
            <a:ext cx="641321" cy="7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EF4E35-9AD9-5D62-2FBF-9D9AEFBCBA69}"/>
              </a:ext>
            </a:extLst>
          </p:cNvPr>
          <p:cNvCxnSpPr>
            <a:cxnSpLocks/>
          </p:cNvCxnSpPr>
          <p:nvPr/>
        </p:nvCxnSpPr>
        <p:spPr>
          <a:xfrm flipH="1" flipV="1">
            <a:off x="2416847" y="1709362"/>
            <a:ext cx="558258" cy="15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E91973-BB67-CFC1-DBC4-D8C8D201AB48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05334" y="1617405"/>
            <a:ext cx="641321" cy="57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09E7B1-BC14-5EB9-E22F-BFC7B357C665}"/>
              </a:ext>
            </a:extLst>
          </p:cNvPr>
          <p:cNvCxnSpPr>
            <a:stCxn id="95" idx="3"/>
            <a:endCxn id="131" idx="1"/>
          </p:cNvCxnSpPr>
          <p:nvPr/>
        </p:nvCxnSpPr>
        <p:spPr>
          <a:xfrm flipV="1">
            <a:off x="2416847" y="1503038"/>
            <a:ext cx="529808" cy="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747EA5CE-750B-B73B-B475-06E1FE8D6BCC}"/>
              </a:ext>
            </a:extLst>
          </p:cNvPr>
          <p:cNvSpPr/>
          <p:nvPr/>
        </p:nvSpPr>
        <p:spPr>
          <a:xfrm>
            <a:off x="3084027" y="46992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A677DE2-5CBD-2223-DD62-949594419694}"/>
              </a:ext>
            </a:extLst>
          </p:cNvPr>
          <p:cNvSpPr/>
          <p:nvPr/>
        </p:nvSpPr>
        <p:spPr>
          <a:xfrm>
            <a:off x="3236427" y="199393"/>
            <a:ext cx="399625" cy="23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BB118D6-F496-8CE0-76B0-6E8C986240EA}"/>
              </a:ext>
            </a:extLst>
          </p:cNvPr>
          <p:cNvSpPr/>
          <p:nvPr/>
        </p:nvSpPr>
        <p:spPr>
          <a:xfrm>
            <a:off x="3521423" y="130447"/>
            <a:ext cx="308185" cy="4381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46BAB2-D196-7EEE-3068-2A28782DB8A2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1979451" y="707139"/>
            <a:ext cx="1269812" cy="51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A10977-86B7-5790-C3CB-5E0656845324}"/>
              </a:ext>
            </a:extLst>
          </p:cNvPr>
          <p:cNvCxnSpPr>
            <a:stCxn id="131" idx="0"/>
            <a:endCxn id="111" idx="2"/>
          </p:cNvCxnSpPr>
          <p:nvPr/>
        </p:nvCxnSpPr>
        <p:spPr>
          <a:xfrm flipH="1" flipV="1">
            <a:off x="3521423" y="707139"/>
            <a:ext cx="33349" cy="6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B5C54BE-1DF1-2F5C-0C82-BFA5AA5B7CDF}"/>
              </a:ext>
            </a:extLst>
          </p:cNvPr>
          <p:cNvSpPr txBox="1"/>
          <p:nvPr/>
        </p:nvSpPr>
        <p:spPr>
          <a:xfrm>
            <a:off x="1953615" y="612449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E8AC79A-0EBF-594A-7F23-4011EE9F3693}"/>
              </a:ext>
            </a:extLst>
          </p:cNvPr>
          <p:cNvSpPr txBox="1"/>
          <p:nvPr/>
        </p:nvSpPr>
        <p:spPr>
          <a:xfrm>
            <a:off x="3424591" y="843283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</a:t>
            </a:r>
          </a:p>
        </p:txBody>
      </p:sp>
      <p:sp>
        <p:nvSpPr>
          <p:cNvPr id="198" name="流程图: 过程 197">
            <a:extLst>
              <a:ext uri="{FF2B5EF4-FFF2-40B4-BE49-F238E27FC236}">
                <a16:creationId xmlns:a16="http://schemas.microsoft.com/office/drawing/2014/main" id="{019264C7-CB94-5505-E0DC-9EC8E7E61090}"/>
              </a:ext>
            </a:extLst>
          </p:cNvPr>
          <p:cNvSpPr/>
          <p:nvPr/>
        </p:nvSpPr>
        <p:spPr>
          <a:xfrm>
            <a:off x="2946655" y="5638671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9" name="流程图: 过程 198">
            <a:extLst>
              <a:ext uri="{FF2B5EF4-FFF2-40B4-BE49-F238E27FC236}">
                <a16:creationId xmlns:a16="http://schemas.microsoft.com/office/drawing/2014/main" id="{A8590DD6-D676-3C20-0D90-757B119938B2}"/>
              </a:ext>
            </a:extLst>
          </p:cNvPr>
          <p:cNvSpPr/>
          <p:nvPr/>
        </p:nvSpPr>
        <p:spPr>
          <a:xfrm>
            <a:off x="1732601" y="5315879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16CF06B-93D1-D43F-7852-744A72D95AF0}"/>
              </a:ext>
            </a:extLst>
          </p:cNvPr>
          <p:cNvSpPr/>
          <p:nvPr/>
        </p:nvSpPr>
        <p:spPr>
          <a:xfrm>
            <a:off x="1542055" y="4580952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流程图: 过程 200">
            <a:extLst>
              <a:ext uri="{FF2B5EF4-FFF2-40B4-BE49-F238E27FC236}">
                <a16:creationId xmlns:a16="http://schemas.microsoft.com/office/drawing/2014/main" id="{E8DF71E0-63F4-7C23-9063-58FD6203F849}"/>
              </a:ext>
            </a:extLst>
          </p:cNvPr>
          <p:cNvSpPr/>
          <p:nvPr/>
        </p:nvSpPr>
        <p:spPr>
          <a:xfrm>
            <a:off x="1656561" y="4840721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2" name="流程图: 过程 201">
            <a:extLst>
              <a:ext uri="{FF2B5EF4-FFF2-40B4-BE49-F238E27FC236}">
                <a16:creationId xmlns:a16="http://schemas.microsoft.com/office/drawing/2014/main" id="{A2357256-9918-C3D2-0FA5-60B612EABC95}"/>
              </a:ext>
            </a:extLst>
          </p:cNvPr>
          <p:cNvSpPr/>
          <p:nvPr/>
        </p:nvSpPr>
        <p:spPr>
          <a:xfrm>
            <a:off x="1720403" y="4670841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3" name="流程图: 过程 202">
            <a:extLst>
              <a:ext uri="{FF2B5EF4-FFF2-40B4-BE49-F238E27FC236}">
                <a16:creationId xmlns:a16="http://schemas.microsoft.com/office/drawing/2014/main" id="{D76AC712-A947-9A31-223D-A686ADEFCA52}"/>
              </a:ext>
            </a:extLst>
          </p:cNvPr>
          <p:cNvSpPr/>
          <p:nvPr/>
        </p:nvSpPr>
        <p:spPr>
          <a:xfrm>
            <a:off x="2092094" y="4692161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4" name="流程图: 过程 203">
            <a:extLst>
              <a:ext uri="{FF2B5EF4-FFF2-40B4-BE49-F238E27FC236}">
                <a16:creationId xmlns:a16="http://schemas.microsoft.com/office/drawing/2014/main" id="{761E869A-0B18-767F-5856-23E40270AFAA}"/>
              </a:ext>
            </a:extLst>
          </p:cNvPr>
          <p:cNvSpPr/>
          <p:nvPr/>
        </p:nvSpPr>
        <p:spPr>
          <a:xfrm>
            <a:off x="2946655" y="5169416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" name="流程图: 过程 204">
            <a:extLst>
              <a:ext uri="{FF2B5EF4-FFF2-40B4-BE49-F238E27FC236}">
                <a16:creationId xmlns:a16="http://schemas.microsoft.com/office/drawing/2014/main" id="{D6BAE1A0-F7A5-1A63-3CE2-93A1DF7AF5E1}"/>
              </a:ext>
            </a:extLst>
          </p:cNvPr>
          <p:cNvSpPr/>
          <p:nvPr/>
        </p:nvSpPr>
        <p:spPr>
          <a:xfrm>
            <a:off x="2946655" y="4683960"/>
            <a:ext cx="121623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66DB9C30-ED2A-55C7-C471-B336C1BB78B5}"/>
              </a:ext>
            </a:extLst>
          </p:cNvPr>
          <p:cNvSpPr txBox="1"/>
          <p:nvPr/>
        </p:nvSpPr>
        <p:spPr>
          <a:xfrm>
            <a:off x="1671486" y="6093706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RGB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7" name="流程图: 过程 206">
            <a:extLst>
              <a:ext uri="{FF2B5EF4-FFF2-40B4-BE49-F238E27FC236}">
                <a16:creationId xmlns:a16="http://schemas.microsoft.com/office/drawing/2014/main" id="{3FC3DA0A-8F71-981C-AA4F-DF1E7A0FF9DC}"/>
              </a:ext>
            </a:extLst>
          </p:cNvPr>
          <p:cNvSpPr/>
          <p:nvPr/>
        </p:nvSpPr>
        <p:spPr>
          <a:xfrm>
            <a:off x="2944464" y="6144647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FCA22ED-E991-97E3-72CA-EA022EA79240}"/>
              </a:ext>
            </a:extLst>
          </p:cNvPr>
          <p:cNvCxnSpPr>
            <a:cxnSpLocks/>
            <a:stCxn id="222" idx="1"/>
            <a:endCxn id="198" idx="2"/>
          </p:cNvCxnSpPr>
          <p:nvPr/>
        </p:nvCxnSpPr>
        <p:spPr>
          <a:xfrm flipV="1">
            <a:off x="3552581" y="5997909"/>
            <a:ext cx="2192" cy="23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D76358D2-AB5C-516E-CE79-C7DFA2BEADAD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2305334" y="6229116"/>
            <a:ext cx="639130" cy="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1D6AF3E5-E311-6A3D-F472-B1C7C923D945}"/>
              </a:ext>
            </a:extLst>
          </p:cNvPr>
          <p:cNvCxnSpPr>
            <a:cxnSpLocks/>
            <a:stCxn id="198" idx="1"/>
          </p:cNvCxnSpPr>
          <p:nvPr/>
        </p:nvCxnSpPr>
        <p:spPr>
          <a:xfrm flipH="1" flipV="1">
            <a:off x="2305334" y="5692034"/>
            <a:ext cx="641321" cy="1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6CB0545-0EEC-04A8-1C21-53E11C0F3C6F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2305334" y="5479259"/>
            <a:ext cx="641321" cy="7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D8772133-FE47-E214-E601-B8F0AAD3515A}"/>
              </a:ext>
            </a:extLst>
          </p:cNvPr>
          <p:cNvCxnSpPr>
            <a:cxnSpLocks/>
          </p:cNvCxnSpPr>
          <p:nvPr/>
        </p:nvCxnSpPr>
        <p:spPr>
          <a:xfrm flipH="1" flipV="1">
            <a:off x="2416847" y="5070482"/>
            <a:ext cx="558258" cy="15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48CC17A-57D2-E74D-CDB3-762D44334E50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2305334" y="4978525"/>
            <a:ext cx="641321" cy="57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316CAA9B-BEE3-EFC0-7DE7-9B0F9E2B4336}"/>
              </a:ext>
            </a:extLst>
          </p:cNvPr>
          <p:cNvCxnSpPr>
            <a:stCxn id="200" idx="3"/>
            <a:endCxn id="205" idx="1"/>
          </p:cNvCxnSpPr>
          <p:nvPr/>
        </p:nvCxnSpPr>
        <p:spPr>
          <a:xfrm flipV="1">
            <a:off x="2416847" y="4864158"/>
            <a:ext cx="529808" cy="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A9851672-91D2-6658-E188-CC08C1C2CD2F}"/>
              </a:ext>
            </a:extLst>
          </p:cNvPr>
          <p:cNvSpPr/>
          <p:nvPr/>
        </p:nvSpPr>
        <p:spPr>
          <a:xfrm>
            <a:off x="3084027" y="3408112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3D806710-B483-5C7F-3C05-1396F7A4302D}"/>
              </a:ext>
            </a:extLst>
          </p:cNvPr>
          <p:cNvSpPr/>
          <p:nvPr/>
        </p:nvSpPr>
        <p:spPr>
          <a:xfrm>
            <a:off x="3236427" y="3560513"/>
            <a:ext cx="399625" cy="23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F60C5C3-4E90-DFAE-2BB7-0B528EB94C7B}"/>
              </a:ext>
            </a:extLst>
          </p:cNvPr>
          <p:cNvSpPr/>
          <p:nvPr/>
        </p:nvSpPr>
        <p:spPr>
          <a:xfrm>
            <a:off x="3521423" y="3491567"/>
            <a:ext cx="308185" cy="4381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8E41D821-A055-B76A-49C2-E1E1858E5E81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1979451" y="4068259"/>
            <a:ext cx="1269812" cy="51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07E01AC3-ECB8-03C0-B789-E85326162FF0}"/>
              </a:ext>
            </a:extLst>
          </p:cNvPr>
          <p:cNvCxnSpPr>
            <a:stCxn id="205" idx="0"/>
            <a:endCxn id="215" idx="2"/>
          </p:cNvCxnSpPr>
          <p:nvPr/>
        </p:nvCxnSpPr>
        <p:spPr>
          <a:xfrm flipH="1" flipV="1">
            <a:off x="3521423" y="4068259"/>
            <a:ext cx="33349" cy="6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770CC33-6041-7C3E-DFA3-35FB4048723F}"/>
              </a:ext>
            </a:extLst>
          </p:cNvPr>
          <p:cNvSpPr txBox="1"/>
          <p:nvPr/>
        </p:nvSpPr>
        <p:spPr>
          <a:xfrm>
            <a:off x="1998290" y="3957044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D23014D5-B79B-2C55-11E0-5DC8AC450923}"/>
              </a:ext>
            </a:extLst>
          </p:cNvPr>
          <p:cNvSpPr txBox="1"/>
          <p:nvPr/>
        </p:nvSpPr>
        <p:spPr>
          <a:xfrm>
            <a:off x="3424591" y="4204403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</a:t>
            </a:r>
          </a:p>
        </p:txBody>
      </p:sp>
      <p:sp>
        <p:nvSpPr>
          <p:cNvPr id="222" name="流程图: 过程 221">
            <a:extLst>
              <a:ext uri="{FF2B5EF4-FFF2-40B4-BE49-F238E27FC236}">
                <a16:creationId xmlns:a16="http://schemas.microsoft.com/office/drawing/2014/main" id="{13C116E1-79F5-7D9E-A6D6-F9DC10C500FA}"/>
              </a:ext>
            </a:extLst>
          </p:cNvPr>
          <p:cNvSpPr/>
          <p:nvPr/>
        </p:nvSpPr>
        <p:spPr>
          <a:xfrm>
            <a:off x="3552581" y="6144517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9AFFAA1A-90BA-AC0E-B9F3-4CB0477A2336}"/>
              </a:ext>
            </a:extLst>
          </p:cNvPr>
          <p:cNvSpPr txBox="1"/>
          <p:nvPr/>
        </p:nvSpPr>
        <p:spPr>
          <a:xfrm>
            <a:off x="4216127" y="6129507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76526A-A56E-F5BD-2B22-714AB60F2A79}"/>
              </a:ext>
            </a:extLst>
          </p:cNvPr>
          <p:cNvCxnSpPr>
            <a:cxnSpLocks/>
          </p:cNvCxnSpPr>
          <p:nvPr/>
        </p:nvCxnSpPr>
        <p:spPr>
          <a:xfrm flipH="1" flipV="1">
            <a:off x="4172538" y="6271350"/>
            <a:ext cx="299589" cy="5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流程图: 过程 223">
            <a:extLst>
              <a:ext uri="{FF2B5EF4-FFF2-40B4-BE49-F238E27FC236}">
                <a16:creationId xmlns:a16="http://schemas.microsoft.com/office/drawing/2014/main" id="{39C452C2-725E-10A8-6352-1A94B6E349D8}"/>
              </a:ext>
            </a:extLst>
          </p:cNvPr>
          <p:cNvSpPr/>
          <p:nvPr/>
        </p:nvSpPr>
        <p:spPr>
          <a:xfrm>
            <a:off x="8001977" y="2303872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5" name="流程图: 过程 224">
            <a:extLst>
              <a:ext uri="{FF2B5EF4-FFF2-40B4-BE49-F238E27FC236}">
                <a16:creationId xmlns:a16="http://schemas.microsoft.com/office/drawing/2014/main" id="{8FAD279E-C88F-86B2-BB74-528FF45F4AC0}"/>
              </a:ext>
            </a:extLst>
          </p:cNvPr>
          <p:cNvSpPr/>
          <p:nvPr/>
        </p:nvSpPr>
        <p:spPr>
          <a:xfrm>
            <a:off x="6535377" y="1981080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C7BC866-8262-FECB-A192-43970A2439B1}"/>
              </a:ext>
            </a:extLst>
          </p:cNvPr>
          <p:cNvSpPr/>
          <p:nvPr/>
        </p:nvSpPr>
        <p:spPr>
          <a:xfrm>
            <a:off x="6344831" y="1246153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7" name="流程图: 过程 226">
            <a:extLst>
              <a:ext uri="{FF2B5EF4-FFF2-40B4-BE49-F238E27FC236}">
                <a16:creationId xmlns:a16="http://schemas.microsoft.com/office/drawing/2014/main" id="{B5BFC820-9B99-790F-10A0-57A02A2C72B1}"/>
              </a:ext>
            </a:extLst>
          </p:cNvPr>
          <p:cNvSpPr/>
          <p:nvPr/>
        </p:nvSpPr>
        <p:spPr>
          <a:xfrm>
            <a:off x="6459337" y="1505922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8" name="流程图: 过程 227">
            <a:extLst>
              <a:ext uri="{FF2B5EF4-FFF2-40B4-BE49-F238E27FC236}">
                <a16:creationId xmlns:a16="http://schemas.microsoft.com/office/drawing/2014/main" id="{8F582E49-3A8E-1979-B7C8-08606BFD61C1}"/>
              </a:ext>
            </a:extLst>
          </p:cNvPr>
          <p:cNvSpPr/>
          <p:nvPr/>
        </p:nvSpPr>
        <p:spPr>
          <a:xfrm>
            <a:off x="6523179" y="1336042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" name="流程图: 过程 228">
            <a:extLst>
              <a:ext uri="{FF2B5EF4-FFF2-40B4-BE49-F238E27FC236}">
                <a16:creationId xmlns:a16="http://schemas.microsoft.com/office/drawing/2014/main" id="{37963614-2081-B064-CCE4-CFDB5F4CE42D}"/>
              </a:ext>
            </a:extLst>
          </p:cNvPr>
          <p:cNvSpPr/>
          <p:nvPr/>
        </p:nvSpPr>
        <p:spPr>
          <a:xfrm>
            <a:off x="6894870" y="1357362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0" name="流程图: 过程 229">
            <a:extLst>
              <a:ext uri="{FF2B5EF4-FFF2-40B4-BE49-F238E27FC236}">
                <a16:creationId xmlns:a16="http://schemas.microsoft.com/office/drawing/2014/main" id="{BFE71FB5-F198-F83E-0993-C79D3D5484D5}"/>
              </a:ext>
            </a:extLst>
          </p:cNvPr>
          <p:cNvSpPr/>
          <p:nvPr/>
        </p:nvSpPr>
        <p:spPr>
          <a:xfrm>
            <a:off x="7514295" y="1834617"/>
            <a:ext cx="1014584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1" name="流程图: 过程 230">
            <a:extLst>
              <a:ext uri="{FF2B5EF4-FFF2-40B4-BE49-F238E27FC236}">
                <a16:creationId xmlns:a16="http://schemas.microsoft.com/office/drawing/2014/main" id="{5CDE075B-DCF5-EB52-E0E8-53092BC07E8A}"/>
              </a:ext>
            </a:extLst>
          </p:cNvPr>
          <p:cNvSpPr/>
          <p:nvPr/>
        </p:nvSpPr>
        <p:spPr>
          <a:xfrm>
            <a:off x="7514294" y="1349161"/>
            <a:ext cx="101458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8DB8983D-8C9A-0833-6FF4-21B8DEEE35E5}"/>
              </a:ext>
            </a:extLst>
          </p:cNvPr>
          <p:cNvSpPr txBox="1"/>
          <p:nvPr/>
        </p:nvSpPr>
        <p:spPr>
          <a:xfrm>
            <a:off x="6474262" y="2758907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RGB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3" name="流程图: 过程 232">
            <a:extLst>
              <a:ext uri="{FF2B5EF4-FFF2-40B4-BE49-F238E27FC236}">
                <a16:creationId xmlns:a16="http://schemas.microsoft.com/office/drawing/2014/main" id="{88175C3C-C3A5-3310-93F0-6BF0E4451115}"/>
              </a:ext>
            </a:extLst>
          </p:cNvPr>
          <p:cNvSpPr/>
          <p:nvPr/>
        </p:nvSpPr>
        <p:spPr>
          <a:xfrm>
            <a:off x="8304585" y="2809848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A794AE7F-059F-CF2A-712A-887FB4FCD669}"/>
              </a:ext>
            </a:extLst>
          </p:cNvPr>
          <p:cNvCxnSpPr>
            <a:cxnSpLocks/>
          </p:cNvCxnSpPr>
          <p:nvPr/>
        </p:nvCxnSpPr>
        <p:spPr>
          <a:xfrm flipV="1">
            <a:off x="8479461" y="2663110"/>
            <a:ext cx="1" cy="1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9D29E947-0547-2378-F760-8B01EBE2D464}"/>
              </a:ext>
            </a:extLst>
          </p:cNvPr>
          <p:cNvCxnSpPr>
            <a:cxnSpLocks/>
            <a:endCxn id="233" idx="1"/>
          </p:cNvCxnSpPr>
          <p:nvPr/>
        </p:nvCxnSpPr>
        <p:spPr>
          <a:xfrm flipV="1">
            <a:off x="7142760" y="2894317"/>
            <a:ext cx="1161825" cy="8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9310BC9-8621-2C34-E3F4-B8C1E8CC9E6D}"/>
              </a:ext>
            </a:extLst>
          </p:cNvPr>
          <p:cNvCxnSpPr>
            <a:cxnSpLocks/>
            <a:stCxn id="224" idx="1"/>
          </p:cNvCxnSpPr>
          <p:nvPr/>
        </p:nvCxnSpPr>
        <p:spPr>
          <a:xfrm flipH="1" flipV="1">
            <a:off x="7117103" y="2354697"/>
            <a:ext cx="884874" cy="1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B506D0CD-7143-15FA-CE2D-8747166DAE9B}"/>
              </a:ext>
            </a:extLst>
          </p:cNvPr>
          <p:cNvCxnSpPr>
            <a:cxnSpLocks/>
            <a:stCxn id="225" idx="3"/>
            <a:endCxn id="230" idx="1"/>
          </p:cNvCxnSpPr>
          <p:nvPr/>
        </p:nvCxnSpPr>
        <p:spPr>
          <a:xfrm flipV="1">
            <a:off x="7108110" y="2014236"/>
            <a:ext cx="406185" cy="20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FC70C327-1096-635B-D2B6-6FF97E10446B}"/>
              </a:ext>
            </a:extLst>
          </p:cNvPr>
          <p:cNvCxnSpPr>
            <a:cxnSpLocks/>
          </p:cNvCxnSpPr>
          <p:nvPr/>
        </p:nvCxnSpPr>
        <p:spPr>
          <a:xfrm flipH="1" flipV="1">
            <a:off x="7219623" y="1735683"/>
            <a:ext cx="284381" cy="13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776EE3E2-9D20-FF00-6084-26738FC290ED}"/>
              </a:ext>
            </a:extLst>
          </p:cNvPr>
          <p:cNvCxnSpPr>
            <a:cxnSpLocks/>
            <a:stCxn id="225" idx="3"/>
          </p:cNvCxnSpPr>
          <p:nvPr/>
        </p:nvCxnSpPr>
        <p:spPr>
          <a:xfrm flipV="1">
            <a:off x="7108110" y="1679874"/>
            <a:ext cx="396124" cy="5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ABA98305-5996-6E34-7B03-B709D85AB3DF}"/>
              </a:ext>
            </a:extLst>
          </p:cNvPr>
          <p:cNvCxnSpPr>
            <a:cxnSpLocks/>
            <a:stCxn id="226" idx="3"/>
            <a:endCxn id="231" idx="1"/>
          </p:cNvCxnSpPr>
          <p:nvPr/>
        </p:nvCxnSpPr>
        <p:spPr>
          <a:xfrm flipV="1">
            <a:off x="7219623" y="1529359"/>
            <a:ext cx="294671" cy="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26CDF696-2F18-D132-D762-BE328CC545D2}"/>
              </a:ext>
            </a:extLst>
          </p:cNvPr>
          <p:cNvSpPr/>
          <p:nvPr/>
        </p:nvSpPr>
        <p:spPr>
          <a:xfrm>
            <a:off x="8148066" y="73313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909E70B-C9A5-ECB0-D7B8-92CC106AAD11}"/>
              </a:ext>
            </a:extLst>
          </p:cNvPr>
          <p:cNvSpPr/>
          <p:nvPr/>
        </p:nvSpPr>
        <p:spPr>
          <a:xfrm>
            <a:off x="8300466" y="225714"/>
            <a:ext cx="399625" cy="23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CDACA21-98F6-A16B-55F3-20EE9407B2C9}"/>
              </a:ext>
            </a:extLst>
          </p:cNvPr>
          <p:cNvSpPr/>
          <p:nvPr/>
        </p:nvSpPr>
        <p:spPr>
          <a:xfrm>
            <a:off x="8585462" y="156768"/>
            <a:ext cx="308185" cy="4381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1C976872-E0D4-970A-B213-6EA25F91FCC3}"/>
              </a:ext>
            </a:extLst>
          </p:cNvPr>
          <p:cNvCxnSpPr>
            <a:cxnSpLocks/>
            <a:stCxn id="226" idx="0"/>
            <a:endCxn id="241" idx="1"/>
          </p:cNvCxnSpPr>
          <p:nvPr/>
        </p:nvCxnSpPr>
        <p:spPr>
          <a:xfrm flipV="1">
            <a:off x="6782227" y="403387"/>
            <a:ext cx="1365839" cy="84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3D0BBDF8-28D7-6861-0E1D-23C454DCFC01}"/>
              </a:ext>
            </a:extLst>
          </p:cNvPr>
          <p:cNvCxnSpPr>
            <a:cxnSpLocks/>
          </p:cNvCxnSpPr>
          <p:nvPr/>
        </p:nvCxnSpPr>
        <p:spPr>
          <a:xfrm flipV="1">
            <a:off x="7962627" y="733460"/>
            <a:ext cx="414071" cy="6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5A61AEC-8CB7-DEB0-A7A6-6B42AE9C0185}"/>
              </a:ext>
            </a:extLst>
          </p:cNvPr>
          <p:cNvSpPr txBox="1"/>
          <p:nvPr/>
        </p:nvSpPr>
        <p:spPr>
          <a:xfrm>
            <a:off x="6523179" y="612450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 1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64963-E124-2F99-1181-0DA1DFFFB427}"/>
              </a:ext>
            </a:extLst>
          </p:cNvPr>
          <p:cNvSpPr txBox="1"/>
          <p:nvPr/>
        </p:nvSpPr>
        <p:spPr>
          <a:xfrm>
            <a:off x="7469838" y="928655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 1</a:t>
            </a:r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C37CB446-8CE6-5DA2-BF79-8E3718AD5B04}"/>
              </a:ext>
            </a:extLst>
          </p:cNvPr>
          <p:cNvSpPr txBox="1"/>
          <p:nvPr/>
        </p:nvSpPr>
        <p:spPr>
          <a:xfrm>
            <a:off x="10230899" y="2758907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1BED8A78-AD36-81F7-5578-993448D623DE}"/>
              </a:ext>
            </a:extLst>
          </p:cNvPr>
          <p:cNvCxnSpPr>
            <a:cxnSpLocks/>
            <a:endCxn id="233" idx="3"/>
          </p:cNvCxnSpPr>
          <p:nvPr/>
        </p:nvCxnSpPr>
        <p:spPr>
          <a:xfrm flipH="1" flipV="1">
            <a:off x="8915603" y="2894317"/>
            <a:ext cx="1548269" cy="63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B925960-BD21-0113-86FA-00181A5D2FB2}"/>
              </a:ext>
            </a:extLst>
          </p:cNvPr>
          <p:cNvCxnSpPr/>
          <p:nvPr/>
        </p:nvCxnSpPr>
        <p:spPr>
          <a:xfrm flipV="1">
            <a:off x="8730837" y="2663110"/>
            <a:ext cx="0" cy="146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流程图: 过程 249">
            <a:extLst>
              <a:ext uri="{FF2B5EF4-FFF2-40B4-BE49-F238E27FC236}">
                <a16:creationId xmlns:a16="http://schemas.microsoft.com/office/drawing/2014/main" id="{4191EBD8-FDEE-9C48-B5BB-ABD05B932C6C}"/>
              </a:ext>
            </a:extLst>
          </p:cNvPr>
          <p:cNvSpPr/>
          <p:nvPr/>
        </p:nvSpPr>
        <p:spPr>
          <a:xfrm>
            <a:off x="9993096" y="2241845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0AAD4A80-0957-3016-A0DC-B26E2B1A9675}"/>
              </a:ext>
            </a:extLst>
          </p:cNvPr>
          <p:cNvSpPr/>
          <p:nvPr/>
        </p:nvSpPr>
        <p:spPr>
          <a:xfrm>
            <a:off x="10151296" y="1246153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2" name="流程图: 过程 251">
            <a:extLst>
              <a:ext uri="{FF2B5EF4-FFF2-40B4-BE49-F238E27FC236}">
                <a16:creationId xmlns:a16="http://schemas.microsoft.com/office/drawing/2014/main" id="{55C223D9-08CC-C1D3-4321-A849A13019A0}"/>
              </a:ext>
            </a:extLst>
          </p:cNvPr>
          <p:cNvSpPr/>
          <p:nvPr/>
        </p:nvSpPr>
        <p:spPr>
          <a:xfrm>
            <a:off x="10281753" y="1454263"/>
            <a:ext cx="717662" cy="23594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3" name="流程图: 过程 252">
            <a:extLst>
              <a:ext uri="{FF2B5EF4-FFF2-40B4-BE49-F238E27FC236}">
                <a16:creationId xmlns:a16="http://schemas.microsoft.com/office/drawing/2014/main" id="{0295D316-39F2-76DC-42F2-F983035CDAFC}"/>
              </a:ext>
            </a:extLst>
          </p:cNvPr>
          <p:cNvSpPr/>
          <p:nvPr/>
        </p:nvSpPr>
        <p:spPr>
          <a:xfrm>
            <a:off x="10230899" y="1336042"/>
            <a:ext cx="253317" cy="256274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4" name="流程图: 过程 253">
            <a:extLst>
              <a:ext uri="{FF2B5EF4-FFF2-40B4-BE49-F238E27FC236}">
                <a16:creationId xmlns:a16="http://schemas.microsoft.com/office/drawing/2014/main" id="{272CCE8F-0CE9-5D29-2CA9-ECE84C4F918B}"/>
              </a:ext>
            </a:extLst>
          </p:cNvPr>
          <p:cNvSpPr/>
          <p:nvPr/>
        </p:nvSpPr>
        <p:spPr>
          <a:xfrm>
            <a:off x="10701335" y="1357362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94DD519-5A17-786F-1405-5663883EBB56}"/>
              </a:ext>
            </a:extLst>
          </p:cNvPr>
          <p:cNvCxnSpPr>
            <a:cxnSpLocks/>
            <a:stCxn id="224" idx="3"/>
            <a:endCxn id="250" idx="1"/>
          </p:cNvCxnSpPr>
          <p:nvPr/>
        </p:nvCxnSpPr>
        <p:spPr>
          <a:xfrm flipV="1">
            <a:off x="9218212" y="2480747"/>
            <a:ext cx="774884" cy="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流程图: 过程 260">
            <a:extLst>
              <a:ext uri="{FF2B5EF4-FFF2-40B4-BE49-F238E27FC236}">
                <a16:creationId xmlns:a16="http://schemas.microsoft.com/office/drawing/2014/main" id="{2BD2648A-B850-FCD5-5995-3EDAA19D88B5}"/>
              </a:ext>
            </a:extLst>
          </p:cNvPr>
          <p:cNvSpPr/>
          <p:nvPr/>
        </p:nvSpPr>
        <p:spPr>
          <a:xfrm>
            <a:off x="10574822" y="2241845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2" name="流程图: 或者 261">
            <a:extLst>
              <a:ext uri="{FF2B5EF4-FFF2-40B4-BE49-F238E27FC236}">
                <a16:creationId xmlns:a16="http://schemas.microsoft.com/office/drawing/2014/main" id="{E7D9C603-D0BE-3507-6B4A-D5010039915F}"/>
              </a:ext>
            </a:extLst>
          </p:cNvPr>
          <p:cNvSpPr/>
          <p:nvPr/>
        </p:nvSpPr>
        <p:spPr>
          <a:xfrm>
            <a:off x="10447671" y="2126728"/>
            <a:ext cx="230507" cy="230507"/>
          </a:xfrm>
          <a:prstGeom prst="flowChartOr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BC281513-C202-798E-27CC-7AF7B5CFB410}"/>
              </a:ext>
            </a:extLst>
          </p:cNvPr>
          <p:cNvCxnSpPr>
            <a:cxnSpLocks/>
            <a:stCxn id="225" idx="2"/>
            <a:endCxn id="261" idx="2"/>
          </p:cNvCxnSpPr>
          <p:nvPr/>
        </p:nvCxnSpPr>
        <p:spPr>
          <a:xfrm rot="16200000" flipH="1">
            <a:off x="8711084" y="569543"/>
            <a:ext cx="260765" cy="4039445"/>
          </a:xfrm>
          <a:prstGeom prst="curvedConnector3">
            <a:avLst>
              <a:gd name="adj1" fmla="val 1876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F26D39F6-7808-5F13-94B6-A28E2484BB17}"/>
              </a:ext>
            </a:extLst>
          </p:cNvPr>
          <p:cNvCxnSpPr>
            <a:cxnSpLocks/>
          </p:cNvCxnSpPr>
          <p:nvPr/>
        </p:nvCxnSpPr>
        <p:spPr>
          <a:xfrm flipH="1" flipV="1">
            <a:off x="9663058" y="2145201"/>
            <a:ext cx="790644" cy="29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BA136571-068D-6DEF-E23F-7FBD677B6684}"/>
              </a:ext>
            </a:extLst>
          </p:cNvPr>
          <p:cNvCxnSpPr>
            <a:cxnSpLocks/>
          </p:cNvCxnSpPr>
          <p:nvPr/>
        </p:nvCxnSpPr>
        <p:spPr>
          <a:xfrm flipV="1">
            <a:off x="9686930" y="1739493"/>
            <a:ext cx="454113" cy="26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CFA1C3E6-ADE0-020E-C772-46483ADC30A3}"/>
              </a:ext>
            </a:extLst>
          </p:cNvPr>
          <p:cNvCxnSpPr>
            <a:cxnSpLocks/>
          </p:cNvCxnSpPr>
          <p:nvPr/>
        </p:nvCxnSpPr>
        <p:spPr>
          <a:xfrm flipH="1" flipV="1">
            <a:off x="9696990" y="1634855"/>
            <a:ext cx="766882" cy="546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6782FE50-D8DF-5791-7407-F533821D8227}"/>
              </a:ext>
            </a:extLst>
          </p:cNvPr>
          <p:cNvCxnSpPr>
            <a:cxnSpLocks/>
            <a:stCxn id="251" idx="1"/>
            <a:endCxn id="361" idx="3"/>
          </p:cNvCxnSpPr>
          <p:nvPr/>
        </p:nvCxnSpPr>
        <p:spPr>
          <a:xfrm flipH="1" flipV="1">
            <a:off x="9665648" y="1524642"/>
            <a:ext cx="485648" cy="51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31B5BD6A-4078-0210-6B3D-D06FBBBDE67E}"/>
              </a:ext>
            </a:extLst>
          </p:cNvPr>
          <p:cNvCxnSpPr>
            <a:cxnSpLocks/>
            <a:endCxn id="241" idx="3"/>
          </p:cNvCxnSpPr>
          <p:nvPr/>
        </p:nvCxnSpPr>
        <p:spPr>
          <a:xfrm flipH="1" flipV="1">
            <a:off x="9022858" y="403387"/>
            <a:ext cx="1586649" cy="83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6D25BAAB-7503-9ADC-8B6D-E14DA3FE074A}"/>
              </a:ext>
            </a:extLst>
          </p:cNvPr>
          <p:cNvCxnSpPr>
            <a:cxnSpLocks/>
            <a:stCxn id="361" idx="0"/>
          </p:cNvCxnSpPr>
          <p:nvPr/>
        </p:nvCxnSpPr>
        <p:spPr>
          <a:xfrm flipH="1" flipV="1">
            <a:off x="8656289" y="738630"/>
            <a:ext cx="502067" cy="605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AE621C79-7045-A3F9-10E3-605C127433C8}"/>
              </a:ext>
            </a:extLst>
          </p:cNvPr>
          <p:cNvSpPr txBox="1"/>
          <p:nvPr/>
        </p:nvSpPr>
        <p:spPr>
          <a:xfrm>
            <a:off x="9706605" y="453224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 2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58FB8D77-2CAB-232B-CE0C-C9B3B4CF05F5}"/>
              </a:ext>
            </a:extLst>
          </p:cNvPr>
          <p:cNvSpPr txBox="1"/>
          <p:nvPr/>
        </p:nvSpPr>
        <p:spPr>
          <a:xfrm>
            <a:off x="8651064" y="914889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 2</a:t>
            </a: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DDBC500F-EA14-C6A3-B5AC-73BAA62EEB43}"/>
              </a:ext>
            </a:extLst>
          </p:cNvPr>
          <p:cNvSpPr txBox="1"/>
          <p:nvPr/>
        </p:nvSpPr>
        <p:spPr>
          <a:xfrm>
            <a:off x="11101657" y="2298235"/>
            <a:ext cx="80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copied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942DADC-048A-0131-8A76-1ED4E07B645B}"/>
              </a:ext>
            </a:extLst>
          </p:cNvPr>
          <p:cNvSpPr txBox="1"/>
          <p:nvPr/>
        </p:nvSpPr>
        <p:spPr>
          <a:xfrm>
            <a:off x="-1731" y="118158"/>
            <a:ext cx="259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(a) Faster-RCNN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03AC6681-64D0-9AFF-4AFD-097DB2970EF0}"/>
              </a:ext>
            </a:extLst>
          </p:cNvPr>
          <p:cNvSpPr txBox="1"/>
          <p:nvPr/>
        </p:nvSpPr>
        <p:spPr>
          <a:xfrm>
            <a:off x="2319" y="3725648"/>
            <a:ext cx="259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(b) Early Fusion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A75C6526-F044-E747-7231-15BB1173A606}"/>
              </a:ext>
            </a:extLst>
          </p:cNvPr>
          <p:cNvSpPr txBox="1"/>
          <p:nvPr/>
        </p:nvSpPr>
        <p:spPr>
          <a:xfrm>
            <a:off x="4657453" y="126321"/>
            <a:ext cx="259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(c) Mid Fusion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4973992C-9B31-91C4-ED7F-85AE81C4166A}"/>
              </a:ext>
            </a:extLst>
          </p:cNvPr>
          <p:cNvSpPr txBox="1"/>
          <p:nvPr/>
        </p:nvSpPr>
        <p:spPr>
          <a:xfrm>
            <a:off x="4697287" y="3790479"/>
            <a:ext cx="2596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(d) Late Fusion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9" name="流程图: 或者 358">
            <a:extLst>
              <a:ext uri="{FF2B5EF4-FFF2-40B4-BE49-F238E27FC236}">
                <a16:creationId xmlns:a16="http://schemas.microsoft.com/office/drawing/2014/main" id="{AD3C7645-5374-1079-5943-A02351346BAE}"/>
              </a:ext>
            </a:extLst>
          </p:cNvPr>
          <p:cNvSpPr/>
          <p:nvPr/>
        </p:nvSpPr>
        <p:spPr>
          <a:xfrm>
            <a:off x="4419138" y="1872661"/>
            <a:ext cx="230507" cy="230507"/>
          </a:xfrm>
          <a:prstGeom prst="flowChartOr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7F9994C4-DD44-2438-6902-5448D2FED788}"/>
              </a:ext>
            </a:extLst>
          </p:cNvPr>
          <p:cNvSpPr txBox="1"/>
          <p:nvPr/>
        </p:nvSpPr>
        <p:spPr>
          <a:xfrm>
            <a:off x="4291162" y="1766867"/>
            <a:ext cx="2596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     can be: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average pool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max pool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convolution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attention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1" name="流程图: 过程 360">
            <a:extLst>
              <a:ext uri="{FF2B5EF4-FFF2-40B4-BE49-F238E27FC236}">
                <a16:creationId xmlns:a16="http://schemas.microsoft.com/office/drawing/2014/main" id="{E044B6E1-B256-38A0-1AF5-AFA2CC8E2176}"/>
              </a:ext>
            </a:extLst>
          </p:cNvPr>
          <p:cNvSpPr/>
          <p:nvPr/>
        </p:nvSpPr>
        <p:spPr>
          <a:xfrm>
            <a:off x="8651064" y="1344444"/>
            <a:ext cx="101458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2" name="流程图: 过程 361">
            <a:extLst>
              <a:ext uri="{FF2B5EF4-FFF2-40B4-BE49-F238E27FC236}">
                <a16:creationId xmlns:a16="http://schemas.microsoft.com/office/drawing/2014/main" id="{75F6E8B0-55DF-71F1-285A-5F827561699D}"/>
              </a:ext>
            </a:extLst>
          </p:cNvPr>
          <p:cNvSpPr/>
          <p:nvPr/>
        </p:nvSpPr>
        <p:spPr>
          <a:xfrm>
            <a:off x="8651064" y="1830128"/>
            <a:ext cx="1014584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9" name="流程图: 过程 368">
            <a:extLst>
              <a:ext uri="{FF2B5EF4-FFF2-40B4-BE49-F238E27FC236}">
                <a16:creationId xmlns:a16="http://schemas.microsoft.com/office/drawing/2014/main" id="{B4C9F8E8-927E-7066-A248-8A8DD516C634}"/>
              </a:ext>
            </a:extLst>
          </p:cNvPr>
          <p:cNvSpPr/>
          <p:nvPr/>
        </p:nvSpPr>
        <p:spPr>
          <a:xfrm>
            <a:off x="7998456" y="5823586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0" name="流程图: 过程 369">
            <a:extLst>
              <a:ext uri="{FF2B5EF4-FFF2-40B4-BE49-F238E27FC236}">
                <a16:creationId xmlns:a16="http://schemas.microsoft.com/office/drawing/2014/main" id="{377F3C5D-1D24-AE01-25D7-66B07AD1B0D6}"/>
              </a:ext>
            </a:extLst>
          </p:cNvPr>
          <p:cNvSpPr/>
          <p:nvPr/>
        </p:nvSpPr>
        <p:spPr>
          <a:xfrm>
            <a:off x="6531856" y="5500794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1BB357D8-07F2-6C53-5593-DFE1FAD76AB2}"/>
              </a:ext>
            </a:extLst>
          </p:cNvPr>
          <p:cNvSpPr/>
          <p:nvPr/>
        </p:nvSpPr>
        <p:spPr>
          <a:xfrm>
            <a:off x="6341310" y="4765867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2" name="流程图: 过程 371">
            <a:extLst>
              <a:ext uri="{FF2B5EF4-FFF2-40B4-BE49-F238E27FC236}">
                <a16:creationId xmlns:a16="http://schemas.microsoft.com/office/drawing/2014/main" id="{FE921438-2168-3A37-EACC-E986134CDA83}"/>
              </a:ext>
            </a:extLst>
          </p:cNvPr>
          <p:cNvSpPr/>
          <p:nvPr/>
        </p:nvSpPr>
        <p:spPr>
          <a:xfrm>
            <a:off x="6455816" y="5025636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3" name="流程图: 过程 372">
            <a:extLst>
              <a:ext uri="{FF2B5EF4-FFF2-40B4-BE49-F238E27FC236}">
                <a16:creationId xmlns:a16="http://schemas.microsoft.com/office/drawing/2014/main" id="{23BFC103-B550-0108-3354-C7DC9371257E}"/>
              </a:ext>
            </a:extLst>
          </p:cNvPr>
          <p:cNvSpPr/>
          <p:nvPr/>
        </p:nvSpPr>
        <p:spPr>
          <a:xfrm>
            <a:off x="6519658" y="4855756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4" name="流程图: 过程 373">
            <a:extLst>
              <a:ext uri="{FF2B5EF4-FFF2-40B4-BE49-F238E27FC236}">
                <a16:creationId xmlns:a16="http://schemas.microsoft.com/office/drawing/2014/main" id="{3E57DBD4-F14B-B17F-917A-52B007758DAD}"/>
              </a:ext>
            </a:extLst>
          </p:cNvPr>
          <p:cNvSpPr/>
          <p:nvPr/>
        </p:nvSpPr>
        <p:spPr>
          <a:xfrm>
            <a:off x="6891349" y="4877076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5" name="流程图: 过程 374">
            <a:extLst>
              <a:ext uri="{FF2B5EF4-FFF2-40B4-BE49-F238E27FC236}">
                <a16:creationId xmlns:a16="http://schemas.microsoft.com/office/drawing/2014/main" id="{75495EA7-B2C0-CDC3-3A8A-D4DC64B05F97}"/>
              </a:ext>
            </a:extLst>
          </p:cNvPr>
          <p:cNvSpPr/>
          <p:nvPr/>
        </p:nvSpPr>
        <p:spPr>
          <a:xfrm>
            <a:off x="8015871" y="5354331"/>
            <a:ext cx="1198819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6" name="流程图: 过程 375">
            <a:extLst>
              <a:ext uri="{FF2B5EF4-FFF2-40B4-BE49-F238E27FC236}">
                <a16:creationId xmlns:a16="http://schemas.microsoft.com/office/drawing/2014/main" id="{88ECA48F-9FDB-C535-FC68-D5D92D53E9A4}"/>
              </a:ext>
            </a:extLst>
          </p:cNvPr>
          <p:cNvSpPr/>
          <p:nvPr/>
        </p:nvSpPr>
        <p:spPr>
          <a:xfrm>
            <a:off x="7510773" y="4868875"/>
            <a:ext cx="101458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590D4148-BA44-E686-1437-3D47B7CE1FE8}"/>
              </a:ext>
            </a:extLst>
          </p:cNvPr>
          <p:cNvSpPr txBox="1"/>
          <p:nvPr/>
        </p:nvSpPr>
        <p:spPr>
          <a:xfrm>
            <a:off x="6470741" y="6278621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RGB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8" name="流程图: 过程 377">
            <a:extLst>
              <a:ext uri="{FF2B5EF4-FFF2-40B4-BE49-F238E27FC236}">
                <a16:creationId xmlns:a16="http://schemas.microsoft.com/office/drawing/2014/main" id="{325F541D-960F-4482-2095-165B17AA1D65}"/>
              </a:ext>
            </a:extLst>
          </p:cNvPr>
          <p:cNvSpPr/>
          <p:nvPr/>
        </p:nvSpPr>
        <p:spPr>
          <a:xfrm>
            <a:off x="8301064" y="6329562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ADF2794F-9956-5983-94B7-706BF2605B88}"/>
              </a:ext>
            </a:extLst>
          </p:cNvPr>
          <p:cNvCxnSpPr>
            <a:cxnSpLocks/>
          </p:cNvCxnSpPr>
          <p:nvPr/>
        </p:nvCxnSpPr>
        <p:spPr>
          <a:xfrm flipV="1">
            <a:off x="8475940" y="6182824"/>
            <a:ext cx="1" cy="1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B5D8678E-069E-77BD-47A1-846957EF9BA8}"/>
              </a:ext>
            </a:extLst>
          </p:cNvPr>
          <p:cNvCxnSpPr>
            <a:cxnSpLocks/>
            <a:endCxn id="378" idx="1"/>
          </p:cNvCxnSpPr>
          <p:nvPr/>
        </p:nvCxnSpPr>
        <p:spPr>
          <a:xfrm flipV="1">
            <a:off x="7148186" y="6414031"/>
            <a:ext cx="1152878" cy="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0D8AA0B9-8C0C-ED51-92C6-81C6C10A2ED8}"/>
              </a:ext>
            </a:extLst>
          </p:cNvPr>
          <p:cNvCxnSpPr>
            <a:cxnSpLocks/>
            <a:stCxn id="369" idx="1"/>
          </p:cNvCxnSpPr>
          <p:nvPr/>
        </p:nvCxnSpPr>
        <p:spPr>
          <a:xfrm flipH="1" flipV="1">
            <a:off x="7113582" y="5874411"/>
            <a:ext cx="884874" cy="1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2149929-7480-8E25-F9D2-9DA4C3EECCD2}"/>
              </a:ext>
            </a:extLst>
          </p:cNvPr>
          <p:cNvCxnSpPr>
            <a:cxnSpLocks/>
            <a:stCxn id="370" idx="3"/>
            <a:endCxn id="375" idx="1"/>
          </p:cNvCxnSpPr>
          <p:nvPr/>
        </p:nvCxnSpPr>
        <p:spPr>
          <a:xfrm flipV="1">
            <a:off x="7104589" y="5533950"/>
            <a:ext cx="911282" cy="20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672385CC-E5EA-40C6-952B-99A748D622AD}"/>
              </a:ext>
            </a:extLst>
          </p:cNvPr>
          <p:cNvCxnSpPr>
            <a:cxnSpLocks/>
          </p:cNvCxnSpPr>
          <p:nvPr/>
        </p:nvCxnSpPr>
        <p:spPr>
          <a:xfrm flipH="1" flipV="1">
            <a:off x="7216102" y="5255397"/>
            <a:ext cx="799769" cy="15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E36136E0-1BCD-A5A2-E845-AE83F4373D70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7104589" y="5199588"/>
            <a:ext cx="396124" cy="5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>
            <a:extLst>
              <a:ext uri="{FF2B5EF4-FFF2-40B4-BE49-F238E27FC236}">
                <a16:creationId xmlns:a16="http://schemas.microsoft.com/office/drawing/2014/main" id="{290737CF-C071-B7F3-571C-D2806A56B5BA}"/>
              </a:ext>
            </a:extLst>
          </p:cNvPr>
          <p:cNvCxnSpPr>
            <a:cxnSpLocks/>
            <a:stCxn id="371" idx="3"/>
            <a:endCxn id="376" idx="1"/>
          </p:cNvCxnSpPr>
          <p:nvPr/>
        </p:nvCxnSpPr>
        <p:spPr>
          <a:xfrm flipV="1">
            <a:off x="7216102" y="5049073"/>
            <a:ext cx="294671" cy="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>
            <a:extLst>
              <a:ext uri="{FF2B5EF4-FFF2-40B4-BE49-F238E27FC236}">
                <a16:creationId xmlns:a16="http://schemas.microsoft.com/office/drawing/2014/main" id="{2E95D62B-6D2A-4122-6CD1-AA416EF0A8C6}"/>
              </a:ext>
            </a:extLst>
          </p:cNvPr>
          <p:cNvSpPr/>
          <p:nvPr/>
        </p:nvSpPr>
        <p:spPr>
          <a:xfrm>
            <a:off x="8144545" y="3593027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D5CD15C0-972E-E0B2-A1F0-876AA0AFD8D3}"/>
              </a:ext>
            </a:extLst>
          </p:cNvPr>
          <p:cNvSpPr/>
          <p:nvPr/>
        </p:nvSpPr>
        <p:spPr>
          <a:xfrm>
            <a:off x="8296945" y="3745428"/>
            <a:ext cx="399625" cy="23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223B4C83-A0DE-B997-1F3E-30EA0AE0A565}"/>
              </a:ext>
            </a:extLst>
          </p:cNvPr>
          <p:cNvSpPr/>
          <p:nvPr/>
        </p:nvSpPr>
        <p:spPr>
          <a:xfrm>
            <a:off x="8581941" y="3676482"/>
            <a:ext cx="308185" cy="4381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30497DAA-90F4-B8DD-A35D-BDBCB442D332}"/>
              </a:ext>
            </a:extLst>
          </p:cNvPr>
          <p:cNvCxnSpPr>
            <a:cxnSpLocks/>
            <a:stCxn id="371" idx="0"/>
            <a:endCxn id="386" idx="1"/>
          </p:cNvCxnSpPr>
          <p:nvPr/>
        </p:nvCxnSpPr>
        <p:spPr>
          <a:xfrm flipV="1">
            <a:off x="6778706" y="3923101"/>
            <a:ext cx="1365839" cy="84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06BCEC73-BF58-085F-5668-1F25665A839B}"/>
              </a:ext>
            </a:extLst>
          </p:cNvPr>
          <p:cNvCxnSpPr>
            <a:cxnSpLocks/>
          </p:cNvCxnSpPr>
          <p:nvPr/>
        </p:nvCxnSpPr>
        <p:spPr>
          <a:xfrm flipV="1">
            <a:off x="7959106" y="4253174"/>
            <a:ext cx="414071" cy="6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文本框 390">
            <a:extLst>
              <a:ext uri="{FF2B5EF4-FFF2-40B4-BE49-F238E27FC236}">
                <a16:creationId xmlns:a16="http://schemas.microsoft.com/office/drawing/2014/main" id="{87982526-F56F-9B27-5315-11F4A28EC90D}"/>
              </a:ext>
            </a:extLst>
          </p:cNvPr>
          <p:cNvSpPr txBox="1"/>
          <p:nvPr/>
        </p:nvSpPr>
        <p:spPr>
          <a:xfrm>
            <a:off x="6519658" y="4132164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393EB35A-E99B-8281-DE46-9A955EC9FE3E}"/>
              </a:ext>
            </a:extLst>
          </p:cNvPr>
          <p:cNvSpPr txBox="1"/>
          <p:nvPr/>
        </p:nvSpPr>
        <p:spPr>
          <a:xfrm>
            <a:off x="7466317" y="4448369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 1</a:t>
            </a:r>
          </a:p>
        </p:txBody>
      </p:sp>
      <p:sp>
        <p:nvSpPr>
          <p:cNvPr id="393" name="文本框 392">
            <a:extLst>
              <a:ext uri="{FF2B5EF4-FFF2-40B4-BE49-F238E27FC236}">
                <a16:creationId xmlns:a16="http://schemas.microsoft.com/office/drawing/2014/main" id="{E3338BF9-14CE-DA62-EE81-C23DBC953A10}"/>
              </a:ext>
            </a:extLst>
          </p:cNvPr>
          <p:cNvSpPr txBox="1"/>
          <p:nvPr/>
        </p:nvSpPr>
        <p:spPr>
          <a:xfrm>
            <a:off x="10227378" y="6278621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7DFCC109-DC0A-E218-07C1-F5C81DB3B6B3}"/>
              </a:ext>
            </a:extLst>
          </p:cNvPr>
          <p:cNvCxnSpPr>
            <a:cxnSpLocks/>
            <a:endCxn id="378" idx="3"/>
          </p:cNvCxnSpPr>
          <p:nvPr/>
        </p:nvCxnSpPr>
        <p:spPr>
          <a:xfrm flipH="1" flipV="1">
            <a:off x="8912082" y="6414031"/>
            <a:ext cx="1548269" cy="63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12CF4694-EDE2-42D5-19C4-329420F2F6A0}"/>
              </a:ext>
            </a:extLst>
          </p:cNvPr>
          <p:cNvCxnSpPr/>
          <p:nvPr/>
        </p:nvCxnSpPr>
        <p:spPr>
          <a:xfrm flipV="1">
            <a:off x="8727316" y="6182824"/>
            <a:ext cx="0" cy="146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流程图: 过程 395">
            <a:extLst>
              <a:ext uri="{FF2B5EF4-FFF2-40B4-BE49-F238E27FC236}">
                <a16:creationId xmlns:a16="http://schemas.microsoft.com/office/drawing/2014/main" id="{9F8A8C3F-5630-87CE-C534-74E6489228D8}"/>
              </a:ext>
            </a:extLst>
          </p:cNvPr>
          <p:cNvSpPr/>
          <p:nvPr/>
        </p:nvSpPr>
        <p:spPr>
          <a:xfrm>
            <a:off x="9989575" y="5761559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2C31D11D-2847-A9CD-DEA1-1EE96F18F89A}"/>
              </a:ext>
            </a:extLst>
          </p:cNvPr>
          <p:cNvCxnSpPr>
            <a:cxnSpLocks/>
            <a:stCxn id="369" idx="3"/>
            <a:endCxn id="396" idx="1"/>
          </p:cNvCxnSpPr>
          <p:nvPr/>
        </p:nvCxnSpPr>
        <p:spPr>
          <a:xfrm flipV="1">
            <a:off x="9214691" y="6000461"/>
            <a:ext cx="774884" cy="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流程图: 过程 401">
            <a:extLst>
              <a:ext uri="{FF2B5EF4-FFF2-40B4-BE49-F238E27FC236}">
                <a16:creationId xmlns:a16="http://schemas.microsoft.com/office/drawing/2014/main" id="{D0CC7AE0-DDEA-ACD7-3170-FE8DDBD93E41}"/>
              </a:ext>
            </a:extLst>
          </p:cNvPr>
          <p:cNvSpPr/>
          <p:nvPr/>
        </p:nvSpPr>
        <p:spPr>
          <a:xfrm>
            <a:off x="10571301" y="5761559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3" name="流程图: 或者 402">
            <a:extLst>
              <a:ext uri="{FF2B5EF4-FFF2-40B4-BE49-F238E27FC236}">
                <a16:creationId xmlns:a16="http://schemas.microsoft.com/office/drawing/2014/main" id="{E3943619-5FB3-2793-4813-34CC8CCECCE3}"/>
              </a:ext>
            </a:extLst>
          </p:cNvPr>
          <p:cNvSpPr/>
          <p:nvPr/>
        </p:nvSpPr>
        <p:spPr>
          <a:xfrm>
            <a:off x="10444150" y="5646442"/>
            <a:ext cx="230507" cy="230507"/>
          </a:xfrm>
          <a:prstGeom prst="flowChartOr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4" name="连接符: 曲线 403">
            <a:extLst>
              <a:ext uri="{FF2B5EF4-FFF2-40B4-BE49-F238E27FC236}">
                <a16:creationId xmlns:a16="http://schemas.microsoft.com/office/drawing/2014/main" id="{C283FF68-0646-6590-418C-F903E3B24604}"/>
              </a:ext>
            </a:extLst>
          </p:cNvPr>
          <p:cNvCxnSpPr>
            <a:cxnSpLocks/>
            <a:stCxn id="370" idx="2"/>
            <a:endCxn id="402" idx="2"/>
          </p:cNvCxnSpPr>
          <p:nvPr/>
        </p:nvCxnSpPr>
        <p:spPr>
          <a:xfrm rot="16200000" flipH="1">
            <a:off x="8707563" y="4089257"/>
            <a:ext cx="260765" cy="4039445"/>
          </a:xfrm>
          <a:prstGeom prst="curvedConnector3">
            <a:avLst>
              <a:gd name="adj1" fmla="val 1876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2B3D0FF6-A7F3-6932-0722-C6986204BADC}"/>
              </a:ext>
            </a:extLst>
          </p:cNvPr>
          <p:cNvCxnSpPr>
            <a:cxnSpLocks/>
          </p:cNvCxnSpPr>
          <p:nvPr/>
        </p:nvCxnSpPr>
        <p:spPr>
          <a:xfrm flipH="1" flipV="1">
            <a:off x="9693469" y="5154569"/>
            <a:ext cx="766882" cy="546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869B5E94-83DE-0B2B-9A6C-730217F81F90}"/>
              </a:ext>
            </a:extLst>
          </p:cNvPr>
          <p:cNvCxnSpPr>
            <a:cxnSpLocks/>
            <a:endCxn id="414" idx="3"/>
          </p:cNvCxnSpPr>
          <p:nvPr/>
        </p:nvCxnSpPr>
        <p:spPr>
          <a:xfrm flipH="1" flipV="1">
            <a:off x="9662127" y="5044356"/>
            <a:ext cx="485648" cy="51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26C124A7-4C77-93C3-1353-F2EA5F2C5938}"/>
              </a:ext>
            </a:extLst>
          </p:cNvPr>
          <p:cNvCxnSpPr>
            <a:cxnSpLocks/>
            <a:stCxn id="414" idx="0"/>
          </p:cNvCxnSpPr>
          <p:nvPr/>
        </p:nvCxnSpPr>
        <p:spPr>
          <a:xfrm flipH="1" flipV="1">
            <a:off x="8652768" y="4258344"/>
            <a:ext cx="502067" cy="605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02126BDF-CF59-EB09-25CC-529E22C02B81}"/>
              </a:ext>
            </a:extLst>
          </p:cNvPr>
          <p:cNvSpPr txBox="1"/>
          <p:nvPr/>
        </p:nvSpPr>
        <p:spPr>
          <a:xfrm>
            <a:off x="8647543" y="4434603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 2</a:t>
            </a:r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E4C360BF-0A1D-FAC9-BE04-8870A6E5DD7C}"/>
              </a:ext>
            </a:extLst>
          </p:cNvPr>
          <p:cNvSpPr txBox="1"/>
          <p:nvPr/>
        </p:nvSpPr>
        <p:spPr>
          <a:xfrm>
            <a:off x="11098136" y="5817949"/>
            <a:ext cx="80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copied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4" name="流程图: 过程 413">
            <a:extLst>
              <a:ext uri="{FF2B5EF4-FFF2-40B4-BE49-F238E27FC236}">
                <a16:creationId xmlns:a16="http://schemas.microsoft.com/office/drawing/2014/main" id="{5A90CCB2-A0AF-083D-A712-C2C95150F096}"/>
              </a:ext>
            </a:extLst>
          </p:cNvPr>
          <p:cNvSpPr/>
          <p:nvPr/>
        </p:nvSpPr>
        <p:spPr>
          <a:xfrm>
            <a:off x="8647543" y="4864158"/>
            <a:ext cx="101458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6B200414-5E3F-FC83-0487-FF5579B6D967}"/>
              </a:ext>
            </a:extLst>
          </p:cNvPr>
          <p:cNvSpPr/>
          <p:nvPr/>
        </p:nvSpPr>
        <p:spPr>
          <a:xfrm>
            <a:off x="10151296" y="4752245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7" name="流程图: 过程 416">
            <a:extLst>
              <a:ext uri="{FF2B5EF4-FFF2-40B4-BE49-F238E27FC236}">
                <a16:creationId xmlns:a16="http://schemas.microsoft.com/office/drawing/2014/main" id="{83860707-F45A-6CFA-31AC-5DF15E59219D}"/>
              </a:ext>
            </a:extLst>
          </p:cNvPr>
          <p:cNvSpPr/>
          <p:nvPr/>
        </p:nvSpPr>
        <p:spPr>
          <a:xfrm>
            <a:off x="10265802" y="5012014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8" name="流程图: 过程 417">
            <a:extLst>
              <a:ext uri="{FF2B5EF4-FFF2-40B4-BE49-F238E27FC236}">
                <a16:creationId xmlns:a16="http://schemas.microsoft.com/office/drawing/2014/main" id="{82724871-731B-88BE-DEF2-25FC3CF770A0}"/>
              </a:ext>
            </a:extLst>
          </p:cNvPr>
          <p:cNvSpPr/>
          <p:nvPr/>
        </p:nvSpPr>
        <p:spPr>
          <a:xfrm>
            <a:off x="10329644" y="4842134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9" name="流程图: 过程 418">
            <a:extLst>
              <a:ext uri="{FF2B5EF4-FFF2-40B4-BE49-F238E27FC236}">
                <a16:creationId xmlns:a16="http://schemas.microsoft.com/office/drawing/2014/main" id="{26EAB251-0BAF-D516-517D-6390DBB29E2E}"/>
              </a:ext>
            </a:extLst>
          </p:cNvPr>
          <p:cNvSpPr/>
          <p:nvPr/>
        </p:nvSpPr>
        <p:spPr>
          <a:xfrm>
            <a:off x="10701335" y="4863454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F01FE237-747F-911D-B153-BE17705AC1CB}"/>
              </a:ext>
            </a:extLst>
          </p:cNvPr>
          <p:cNvSpPr txBox="1"/>
          <p:nvPr/>
        </p:nvSpPr>
        <p:spPr>
          <a:xfrm>
            <a:off x="10999415" y="4916427"/>
            <a:ext cx="80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copied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3" name="任意多边形: 形状 422">
            <a:extLst>
              <a:ext uri="{FF2B5EF4-FFF2-40B4-BE49-F238E27FC236}">
                <a16:creationId xmlns:a16="http://schemas.microsoft.com/office/drawing/2014/main" id="{BE79DA71-4AAB-6ED1-6966-21F8103920AC}"/>
              </a:ext>
            </a:extLst>
          </p:cNvPr>
          <p:cNvSpPr/>
          <p:nvPr/>
        </p:nvSpPr>
        <p:spPr>
          <a:xfrm>
            <a:off x="7045234" y="5434149"/>
            <a:ext cx="3370217" cy="236881"/>
          </a:xfrm>
          <a:custGeom>
            <a:avLst/>
            <a:gdLst>
              <a:gd name="connsiteX0" fmla="*/ 0 w 3370217"/>
              <a:gd name="connsiteY0" fmla="*/ 0 h 391889"/>
              <a:gd name="connsiteX1" fmla="*/ 2246812 w 3370217"/>
              <a:gd name="connsiteY1" fmla="*/ 391885 h 391889"/>
              <a:gd name="connsiteX2" fmla="*/ 3370217 w 3370217"/>
              <a:gd name="connsiteY2" fmla="*/ 8708 h 39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0217" h="391889">
                <a:moveTo>
                  <a:pt x="0" y="0"/>
                </a:moveTo>
                <a:cubicBezTo>
                  <a:pt x="842554" y="195217"/>
                  <a:pt x="1685109" y="390434"/>
                  <a:pt x="2246812" y="391885"/>
                </a:cubicBezTo>
                <a:cubicBezTo>
                  <a:pt x="2808515" y="393336"/>
                  <a:pt x="3182983" y="74022"/>
                  <a:pt x="3370217" y="8708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4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25C3D60A-830B-4F17-BEAD-C71C905497E8}"/>
              </a:ext>
            </a:extLst>
          </p:cNvPr>
          <p:cNvSpPr/>
          <p:nvPr/>
        </p:nvSpPr>
        <p:spPr>
          <a:xfrm>
            <a:off x="2946655" y="2277551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A466ED7B-FE7C-4533-903C-F65FE61D3E3A}"/>
              </a:ext>
            </a:extLst>
          </p:cNvPr>
          <p:cNvSpPr/>
          <p:nvPr/>
        </p:nvSpPr>
        <p:spPr>
          <a:xfrm>
            <a:off x="1732601" y="1954759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7A618857-3238-4827-8AFF-049571157C28}"/>
              </a:ext>
            </a:extLst>
          </p:cNvPr>
          <p:cNvSpPr/>
          <p:nvPr/>
        </p:nvSpPr>
        <p:spPr>
          <a:xfrm>
            <a:off x="1542055" y="1219832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0" name="流程图: 过程 99">
            <a:extLst>
              <a:ext uri="{FF2B5EF4-FFF2-40B4-BE49-F238E27FC236}">
                <a16:creationId xmlns:a16="http://schemas.microsoft.com/office/drawing/2014/main" id="{834CBE67-DF70-4C68-B7D6-F0D3E250E393}"/>
              </a:ext>
            </a:extLst>
          </p:cNvPr>
          <p:cNvSpPr/>
          <p:nvPr/>
        </p:nvSpPr>
        <p:spPr>
          <a:xfrm>
            <a:off x="1656561" y="1479601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流程图: 过程 101">
            <a:extLst>
              <a:ext uri="{FF2B5EF4-FFF2-40B4-BE49-F238E27FC236}">
                <a16:creationId xmlns:a16="http://schemas.microsoft.com/office/drawing/2014/main" id="{68BEAA16-F401-4A8B-B6D6-158E8619A80D}"/>
              </a:ext>
            </a:extLst>
          </p:cNvPr>
          <p:cNvSpPr/>
          <p:nvPr/>
        </p:nvSpPr>
        <p:spPr>
          <a:xfrm>
            <a:off x="1720403" y="1309721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FE262803-78D6-4CBA-88DB-9676046D94A7}"/>
              </a:ext>
            </a:extLst>
          </p:cNvPr>
          <p:cNvSpPr/>
          <p:nvPr/>
        </p:nvSpPr>
        <p:spPr>
          <a:xfrm>
            <a:off x="2092094" y="1331041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A357E051-D696-45CC-A03C-BBE3F1F562B1}"/>
              </a:ext>
            </a:extLst>
          </p:cNvPr>
          <p:cNvSpPr/>
          <p:nvPr/>
        </p:nvSpPr>
        <p:spPr>
          <a:xfrm>
            <a:off x="2946655" y="1808296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1" name="流程图: 过程 130">
            <a:extLst>
              <a:ext uri="{FF2B5EF4-FFF2-40B4-BE49-F238E27FC236}">
                <a16:creationId xmlns:a16="http://schemas.microsoft.com/office/drawing/2014/main" id="{0B8F6413-E11C-49E3-90AC-68C3996BFAE9}"/>
              </a:ext>
            </a:extLst>
          </p:cNvPr>
          <p:cNvSpPr/>
          <p:nvPr/>
        </p:nvSpPr>
        <p:spPr>
          <a:xfrm>
            <a:off x="2946655" y="1322840"/>
            <a:ext cx="121623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B7A9AF4-F394-45D2-98A3-0AA20480C44D}"/>
              </a:ext>
            </a:extLst>
          </p:cNvPr>
          <p:cNvSpPr txBox="1"/>
          <p:nvPr/>
        </p:nvSpPr>
        <p:spPr>
          <a:xfrm>
            <a:off x="1750465" y="2777074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I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Calligraphy" panose="03010101010101010101" pitchFamily="66" charset="0"/>
              <a:ea typeface="等线" panose="02010600030101010101" pitchFamily="2" charset="-122"/>
            </a:endParaRPr>
          </a:p>
        </p:txBody>
      </p:sp>
      <p:sp>
        <p:nvSpPr>
          <p:cNvPr id="90" name="流程图: 过程 89">
            <a:extLst>
              <a:ext uri="{FF2B5EF4-FFF2-40B4-BE49-F238E27FC236}">
                <a16:creationId xmlns:a16="http://schemas.microsoft.com/office/drawing/2014/main" id="{57F36D75-5933-1703-A1D5-1258950D93C0}"/>
              </a:ext>
            </a:extLst>
          </p:cNvPr>
          <p:cNvSpPr/>
          <p:nvPr/>
        </p:nvSpPr>
        <p:spPr>
          <a:xfrm>
            <a:off x="3249263" y="2783527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82D56C9-38D0-3844-48D4-EF6F2C98EBB8}"/>
              </a:ext>
            </a:extLst>
          </p:cNvPr>
          <p:cNvCxnSpPr>
            <a:stCxn id="90" idx="0"/>
            <a:endCxn id="28" idx="2"/>
          </p:cNvCxnSpPr>
          <p:nvPr/>
        </p:nvCxnSpPr>
        <p:spPr>
          <a:xfrm flipV="1">
            <a:off x="3554772" y="2636789"/>
            <a:ext cx="1" cy="1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613D23-8FD6-CB81-EA29-7E6501F62C59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2305334" y="2867996"/>
            <a:ext cx="943929" cy="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4F4057A-0603-A948-0F63-95CA2BBFDD79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305334" y="2330914"/>
            <a:ext cx="641321" cy="1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98F5E80-4C30-D9C8-1AD1-9FF6C14EB600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05334" y="2118139"/>
            <a:ext cx="641321" cy="7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6EF4E35-9AD9-5D62-2FBF-9D9AEFBCBA69}"/>
              </a:ext>
            </a:extLst>
          </p:cNvPr>
          <p:cNvCxnSpPr>
            <a:cxnSpLocks/>
          </p:cNvCxnSpPr>
          <p:nvPr/>
        </p:nvCxnSpPr>
        <p:spPr>
          <a:xfrm flipH="1" flipV="1">
            <a:off x="2416847" y="1709362"/>
            <a:ext cx="558258" cy="15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4E91973-BB67-CFC1-DBC4-D8C8D201AB48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05334" y="1617405"/>
            <a:ext cx="641321" cy="57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B09E7B1-BC14-5EB9-E22F-BFC7B357C665}"/>
              </a:ext>
            </a:extLst>
          </p:cNvPr>
          <p:cNvCxnSpPr>
            <a:stCxn id="95" idx="3"/>
            <a:endCxn id="131" idx="1"/>
          </p:cNvCxnSpPr>
          <p:nvPr/>
        </p:nvCxnSpPr>
        <p:spPr>
          <a:xfrm flipV="1">
            <a:off x="2416847" y="1503038"/>
            <a:ext cx="529808" cy="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747EA5CE-750B-B73B-B475-06E1FE8D6BCC}"/>
              </a:ext>
            </a:extLst>
          </p:cNvPr>
          <p:cNvSpPr/>
          <p:nvPr/>
        </p:nvSpPr>
        <p:spPr>
          <a:xfrm>
            <a:off x="3084027" y="46992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A677DE2-5CBD-2223-DD62-949594419694}"/>
              </a:ext>
            </a:extLst>
          </p:cNvPr>
          <p:cNvSpPr/>
          <p:nvPr/>
        </p:nvSpPr>
        <p:spPr>
          <a:xfrm>
            <a:off x="3236427" y="199393"/>
            <a:ext cx="399625" cy="23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BB118D6-F496-8CE0-76B0-6E8C986240EA}"/>
              </a:ext>
            </a:extLst>
          </p:cNvPr>
          <p:cNvSpPr/>
          <p:nvPr/>
        </p:nvSpPr>
        <p:spPr>
          <a:xfrm>
            <a:off x="3521423" y="130447"/>
            <a:ext cx="308185" cy="4381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3146BAB2-D196-7EEE-3068-2A28782DB8A2}"/>
              </a:ext>
            </a:extLst>
          </p:cNvPr>
          <p:cNvCxnSpPr>
            <a:cxnSpLocks/>
            <a:stCxn id="95" idx="0"/>
          </p:cNvCxnSpPr>
          <p:nvPr/>
        </p:nvCxnSpPr>
        <p:spPr>
          <a:xfrm flipV="1">
            <a:off x="1979451" y="707139"/>
            <a:ext cx="1269812" cy="51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A10977-86B7-5790-C3CB-5E0656845324}"/>
              </a:ext>
            </a:extLst>
          </p:cNvPr>
          <p:cNvCxnSpPr>
            <a:stCxn id="131" idx="0"/>
            <a:endCxn id="111" idx="2"/>
          </p:cNvCxnSpPr>
          <p:nvPr/>
        </p:nvCxnSpPr>
        <p:spPr>
          <a:xfrm flipH="1" flipV="1">
            <a:off x="3521423" y="707139"/>
            <a:ext cx="33349" cy="6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B5C54BE-1DF1-2F5C-0C82-BFA5AA5B7CDF}"/>
              </a:ext>
            </a:extLst>
          </p:cNvPr>
          <p:cNvSpPr txBox="1"/>
          <p:nvPr/>
        </p:nvSpPr>
        <p:spPr>
          <a:xfrm>
            <a:off x="1953615" y="612449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E8AC79A-0EBF-594A-7F23-4011EE9F3693}"/>
              </a:ext>
            </a:extLst>
          </p:cNvPr>
          <p:cNvSpPr txBox="1"/>
          <p:nvPr/>
        </p:nvSpPr>
        <p:spPr>
          <a:xfrm>
            <a:off x="3424591" y="843283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</a:t>
            </a:r>
          </a:p>
        </p:txBody>
      </p:sp>
      <p:sp>
        <p:nvSpPr>
          <p:cNvPr id="198" name="流程图: 过程 197">
            <a:extLst>
              <a:ext uri="{FF2B5EF4-FFF2-40B4-BE49-F238E27FC236}">
                <a16:creationId xmlns:a16="http://schemas.microsoft.com/office/drawing/2014/main" id="{019264C7-CB94-5505-E0DC-9EC8E7E61090}"/>
              </a:ext>
            </a:extLst>
          </p:cNvPr>
          <p:cNvSpPr/>
          <p:nvPr/>
        </p:nvSpPr>
        <p:spPr>
          <a:xfrm>
            <a:off x="2946655" y="5638671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9" name="流程图: 过程 198">
            <a:extLst>
              <a:ext uri="{FF2B5EF4-FFF2-40B4-BE49-F238E27FC236}">
                <a16:creationId xmlns:a16="http://schemas.microsoft.com/office/drawing/2014/main" id="{A8590DD6-D676-3C20-0D90-757B119938B2}"/>
              </a:ext>
            </a:extLst>
          </p:cNvPr>
          <p:cNvSpPr/>
          <p:nvPr/>
        </p:nvSpPr>
        <p:spPr>
          <a:xfrm>
            <a:off x="1732601" y="5315879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16CF06B-93D1-D43F-7852-744A72D95AF0}"/>
              </a:ext>
            </a:extLst>
          </p:cNvPr>
          <p:cNvSpPr/>
          <p:nvPr/>
        </p:nvSpPr>
        <p:spPr>
          <a:xfrm>
            <a:off x="1542055" y="4580952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1" name="流程图: 过程 200">
            <a:extLst>
              <a:ext uri="{FF2B5EF4-FFF2-40B4-BE49-F238E27FC236}">
                <a16:creationId xmlns:a16="http://schemas.microsoft.com/office/drawing/2014/main" id="{E8DF71E0-63F4-7C23-9063-58FD6203F849}"/>
              </a:ext>
            </a:extLst>
          </p:cNvPr>
          <p:cNvSpPr/>
          <p:nvPr/>
        </p:nvSpPr>
        <p:spPr>
          <a:xfrm>
            <a:off x="1656561" y="4840721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2" name="流程图: 过程 201">
            <a:extLst>
              <a:ext uri="{FF2B5EF4-FFF2-40B4-BE49-F238E27FC236}">
                <a16:creationId xmlns:a16="http://schemas.microsoft.com/office/drawing/2014/main" id="{A2357256-9918-C3D2-0FA5-60B612EABC95}"/>
              </a:ext>
            </a:extLst>
          </p:cNvPr>
          <p:cNvSpPr/>
          <p:nvPr/>
        </p:nvSpPr>
        <p:spPr>
          <a:xfrm>
            <a:off x="1720403" y="4670841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3" name="流程图: 过程 202">
            <a:extLst>
              <a:ext uri="{FF2B5EF4-FFF2-40B4-BE49-F238E27FC236}">
                <a16:creationId xmlns:a16="http://schemas.microsoft.com/office/drawing/2014/main" id="{D76AC712-A947-9A31-223D-A686ADEFCA52}"/>
              </a:ext>
            </a:extLst>
          </p:cNvPr>
          <p:cNvSpPr/>
          <p:nvPr/>
        </p:nvSpPr>
        <p:spPr>
          <a:xfrm>
            <a:off x="2092094" y="4692161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4" name="流程图: 过程 203">
            <a:extLst>
              <a:ext uri="{FF2B5EF4-FFF2-40B4-BE49-F238E27FC236}">
                <a16:creationId xmlns:a16="http://schemas.microsoft.com/office/drawing/2014/main" id="{761E869A-0B18-767F-5856-23E40270AFAA}"/>
              </a:ext>
            </a:extLst>
          </p:cNvPr>
          <p:cNvSpPr/>
          <p:nvPr/>
        </p:nvSpPr>
        <p:spPr>
          <a:xfrm>
            <a:off x="2946655" y="5169416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" name="流程图: 过程 204">
            <a:extLst>
              <a:ext uri="{FF2B5EF4-FFF2-40B4-BE49-F238E27FC236}">
                <a16:creationId xmlns:a16="http://schemas.microsoft.com/office/drawing/2014/main" id="{D6BAE1A0-F7A5-1A63-3CE2-93A1DF7AF5E1}"/>
              </a:ext>
            </a:extLst>
          </p:cNvPr>
          <p:cNvSpPr/>
          <p:nvPr/>
        </p:nvSpPr>
        <p:spPr>
          <a:xfrm>
            <a:off x="2946655" y="4683960"/>
            <a:ext cx="121623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7" name="流程图: 过程 206">
            <a:extLst>
              <a:ext uri="{FF2B5EF4-FFF2-40B4-BE49-F238E27FC236}">
                <a16:creationId xmlns:a16="http://schemas.microsoft.com/office/drawing/2014/main" id="{3FC3DA0A-8F71-981C-AA4F-DF1E7A0FF9DC}"/>
              </a:ext>
            </a:extLst>
          </p:cNvPr>
          <p:cNvSpPr/>
          <p:nvPr/>
        </p:nvSpPr>
        <p:spPr>
          <a:xfrm>
            <a:off x="2944464" y="6144647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conv1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FFCA22ED-E991-97E3-72CA-EA022EA79240}"/>
              </a:ext>
            </a:extLst>
          </p:cNvPr>
          <p:cNvCxnSpPr>
            <a:cxnSpLocks/>
            <a:stCxn id="222" idx="1"/>
            <a:endCxn id="198" idx="2"/>
          </p:cNvCxnSpPr>
          <p:nvPr/>
        </p:nvCxnSpPr>
        <p:spPr>
          <a:xfrm flipV="1">
            <a:off x="3552581" y="5997909"/>
            <a:ext cx="2192" cy="231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D76358D2-AB5C-516E-CE79-C7DFA2BEADAD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2305334" y="6229116"/>
            <a:ext cx="639130" cy="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1D6AF3E5-E311-6A3D-F472-B1C7C923D945}"/>
              </a:ext>
            </a:extLst>
          </p:cNvPr>
          <p:cNvCxnSpPr>
            <a:cxnSpLocks/>
            <a:stCxn id="198" idx="1"/>
          </p:cNvCxnSpPr>
          <p:nvPr/>
        </p:nvCxnSpPr>
        <p:spPr>
          <a:xfrm flipH="1" flipV="1">
            <a:off x="2305334" y="5692034"/>
            <a:ext cx="641321" cy="12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06CB0545-0EEC-04A8-1C21-53E11C0F3C6F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2305334" y="5479259"/>
            <a:ext cx="641321" cy="7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D8772133-FE47-E214-E601-B8F0AAD3515A}"/>
              </a:ext>
            </a:extLst>
          </p:cNvPr>
          <p:cNvCxnSpPr>
            <a:cxnSpLocks/>
          </p:cNvCxnSpPr>
          <p:nvPr/>
        </p:nvCxnSpPr>
        <p:spPr>
          <a:xfrm flipH="1" flipV="1">
            <a:off x="2416847" y="5070482"/>
            <a:ext cx="558258" cy="15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C48CC17A-57D2-E74D-CDB3-762D44334E50}"/>
              </a:ext>
            </a:extLst>
          </p:cNvPr>
          <p:cNvCxnSpPr>
            <a:cxnSpLocks/>
            <a:stCxn id="199" idx="3"/>
          </p:cNvCxnSpPr>
          <p:nvPr/>
        </p:nvCxnSpPr>
        <p:spPr>
          <a:xfrm flipV="1">
            <a:off x="2305334" y="4978525"/>
            <a:ext cx="641321" cy="57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316CAA9B-BEE3-EFC0-7DE7-9B0F9E2B4336}"/>
              </a:ext>
            </a:extLst>
          </p:cNvPr>
          <p:cNvCxnSpPr>
            <a:stCxn id="200" idx="3"/>
            <a:endCxn id="205" idx="1"/>
          </p:cNvCxnSpPr>
          <p:nvPr/>
        </p:nvCxnSpPr>
        <p:spPr>
          <a:xfrm flipV="1">
            <a:off x="2416847" y="4864158"/>
            <a:ext cx="529808" cy="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矩形 214">
            <a:extLst>
              <a:ext uri="{FF2B5EF4-FFF2-40B4-BE49-F238E27FC236}">
                <a16:creationId xmlns:a16="http://schemas.microsoft.com/office/drawing/2014/main" id="{A9851672-91D2-6658-E188-CC08C1C2CD2F}"/>
              </a:ext>
            </a:extLst>
          </p:cNvPr>
          <p:cNvSpPr/>
          <p:nvPr/>
        </p:nvSpPr>
        <p:spPr>
          <a:xfrm>
            <a:off x="3084027" y="3408112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3D806710-B483-5C7F-3C05-1396F7A4302D}"/>
              </a:ext>
            </a:extLst>
          </p:cNvPr>
          <p:cNvSpPr/>
          <p:nvPr/>
        </p:nvSpPr>
        <p:spPr>
          <a:xfrm>
            <a:off x="3236427" y="3560513"/>
            <a:ext cx="399625" cy="23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2F60C5C3-4E90-DFAE-2BB7-0B528EB94C7B}"/>
              </a:ext>
            </a:extLst>
          </p:cNvPr>
          <p:cNvSpPr/>
          <p:nvPr/>
        </p:nvSpPr>
        <p:spPr>
          <a:xfrm>
            <a:off x="3521423" y="3491567"/>
            <a:ext cx="308185" cy="4381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8E41D821-A055-B76A-49C2-E1E1858E5E81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1979451" y="4068259"/>
            <a:ext cx="1269812" cy="51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07E01AC3-ECB8-03C0-B789-E85326162FF0}"/>
              </a:ext>
            </a:extLst>
          </p:cNvPr>
          <p:cNvCxnSpPr>
            <a:stCxn id="205" idx="0"/>
            <a:endCxn id="215" idx="2"/>
          </p:cNvCxnSpPr>
          <p:nvPr/>
        </p:nvCxnSpPr>
        <p:spPr>
          <a:xfrm flipH="1" flipV="1">
            <a:off x="3521423" y="4068259"/>
            <a:ext cx="33349" cy="6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770CC33-6041-7C3E-DFA3-35FB4048723F}"/>
              </a:ext>
            </a:extLst>
          </p:cNvPr>
          <p:cNvSpPr txBox="1"/>
          <p:nvPr/>
        </p:nvSpPr>
        <p:spPr>
          <a:xfrm>
            <a:off x="1998290" y="3957044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D23014D5-B79B-2C55-11E0-5DC8AC450923}"/>
              </a:ext>
            </a:extLst>
          </p:cNvPr>
          <p:cNvSpPr txBox="1"/>
          <p:nvPr/>
        </p:nvSpPr>
        <p:spPr>
          <a:xfrm>
            <a:off x="3424591" y="4204403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</a:t>
            </a:r>
          </a:p>
        </p:txBody>
      </p:sp>
      <p:sp>
        <p:nvSpPr>
          <p:cNvPr id="222" name="流程图: 过程 221">
            <a:extLst>
              <a:ext uri="{FF2B5EF4-FFF2-40B4-BE49-F238E27FC236}">
                <a16:creationId xmlns:a16="http://schemas.microsoft.com/office/drawing/2014/main" id="{13C116E1-79F5-7D9E-A6D6-F9DC10C500FA}"/>
              </a:ext>
            </a:extLst>
          </p:cNvPr>
          <p:cNvSpPr/>
          <p:nvPr/>
        </p:nvSpPr>
        <p:spPr>
          <a:xfrm>
            <a:off x="3552581" y="6144517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76526A-A56E-F5BD-2B22-714AB60F2A79}"/>
              </a:ext>
            </a:extLst>
          </p:cNvPr>
          <p:cNvCxnSpPr>
            <a:cxnSpLocks/>
          </p:cNvCxnSpPr>
          <p:nvPr/>
        </p:nvCxnSpPr>
        <p:spPr>
          <a:xfrm flipH="1" flipV="1">
            <a:off x="4172538" y="6271350"/>
            <a:ext cx="299589" cy="58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流程图: 过程 223">
            <a:extLst>
              <a:ext uri="{FF2B5EF4-FFF2-40B4-BE49-F238E27FC236}">
                <a16:creationId xmlns:a16="http://schemas.microsoft.com/office/drawing/2014/main" id="{39C452C2-725E-10A8-6352-1A94B6E349D8}"/>
              </a:ext>
            </a:extLst>
          </p:cNvPr>
          <p:cNvSpPr/>
          <p:nvPr/>
        </p:nvSpPr>
        <p:spPr>
          <a:xfrm>
            <a:off x="8001977" y="2303872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5" name="流程图: 过程 224">
            <a:extLst>
              <a:ext uri="{FF2B5EF4-FFF2-40B4-BE49-F238E27FC236}">
                <a16:creationId xmlns:a16="http://schemas.microsoft.com/office/drawing/2014/main" id="{8FAD279E-C88F-86B2-BB74-528FF45F4AC0}"/>
              </a:ext>
            </a:extLst>
          </p:cNvPr>
          <p:cNvSpPr/>
          <p:nvPr/>
        </p:nvSpPr>
        <p:spPr>
          <a:xfrm>
            <a:off x="6535377" y="1981080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4C7BC866-8262-FECB-A192-43970A2439B1}"/>
              </a:ext>
            </a:extLst>
          </p:cNvPr>
          <p:cNvSpPr/>
          <p:nvPr/>
        </p:nvSpPr>
        <p:spPr>
          <a:xfrm>
            <a:off x="6344831" y="1246153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7" name="流程图: 过程 226">
            <a:extLst>
              <a:ext uri="{FF2B5EF4-FFF2-40B4-BE49-F238E27FC236}">
                <a16:creationId xmlns:a16="http://schemas.microsoft.com/office/drawing/2014/main" id="{B5BFC820-9B99-790F-10A0-57A02A2C72B1}"/>
              </a:ext>
            </a:extLst>
          </p:cNvPr>
          <p:cNvSpPr/>
          <p:nvPr/>
        </p:nvSpPr>
        <p:spPr>
          <a:xfrm>
            <a:off x="6459337" y="1505922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8" name="流程图: 过程 227">
            <a:extLst>
              <a:ext uri="{FF2B5EF4-FFF2-40B4-BE49-F238E27FC236}">
                <a16:creationId xmlns:a16="http://schemas.microsoft.com/office/drawing/2014/main" id="{8F582E49-3A8E-1979-B7C8-08606BFD61C1}"/>
              </a:ext>
            </a:extLst>
          </p:cNvPr>
          <p:cNvSpPr/>
          <p:nvPr/>
        </p:nvSpPr>
        <p:spPr>
          <a:xfrm>
            <a:off x="6523179" y="1336042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" name="流程图: 过程 228">
            <a:extLst>
              <a:ext uri="{FF2B5EF4-FFF2-40B4-BE49-F238E27FC236}">
                <a16:creationId xmlns:a16="http://schemas.microsoft.com/office/drawing/2014/main" id="{37963614-2081-B064-CCE4-CFDB5F4CE42D}"/>
              </a:ext>
            </a:extLst>
          </p:cNvPr>
          <p:cNvSpPr/>
          <p:nvPr/>
        </p:nvSpPr>
        <p:spPr>
          <a:xfrm>
            <a:off x="6894870" y="1357362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0" name="流程图: 过程 229">
            <a:extLst>
              <a:ext uri="{FF2B5EF4-FFF2-40B4-BE49-F238E27FC236}">
                <a16:creationId xmlns:a16="http://schemas.microsoft.com/office/drawing/2014/main" id="{BFE71FB5-F198-F83E-0993-C79D3D5484D5}"/>
              </a:ext>
            </a:extLst>
          </p:cNvPr>
          <p:cNvSpPr/>
          <p:nvPr/>
        </p:nvSpPr>
        <p:spPr>
          <a:xfrm>
            <a:off x="7514295" y="1834617"/>
            <a:ext cx="1014584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1" name="流程图: 过程 230">
            <a:extLst>
              <a:ext uri="{FF2B5EF4-FFF2-40B4-BE49-F238E27FC236}">
                <a16:creationId xmlns:a16="http://schemas.microsoft.com/office/drawing/2014/main" id="{5CDE075B-DCF5-EB52-E0E8-53092BC07E8A}"/>
              </a:ext>
            </a:extLst>
          </p:cNvPr>
          <p:cNvSpPr/>
          <p:nvPr/>
        </p:nvSpPr>
        <p:spPr>
          <a:xfrm>
            <a:off x="7514294" y="1349161"/>
            <a:ext cx="101458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3" name="流程图: 过程 232">
            <a:extLst>
              <a:ext uri="{FF2B5EF4-FFF2-40B4-BE49-F238E27FC236}">
                <a16:creationId xmlns:a16="http://schemas.microsoft.com/office/drawing/2014/main" id="{88175C3C-C3A5-3310-93F0-6BF0E4451115}"/>
              </a:ext>
            </a:extLst>
          </p:cNvPr>
          <p:cNvSpPr/>
          <p:nvPr/>
        </p:nvSpPr>
        <p:spPr>
          <a:xfrm>
            <a:off x="8304585" y="2809848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A794AE7F-059F-CF2A-712A-887FB4FCD669}"/>
              </a:ext>
            </a:extLst>
          </p:cNvPr>
          <p:cNvCxnSpPr>
            <a:cxnSpLocks/>
          </p:cNvCxnSpPr>
          <p:nvPr/>
        </p:nvCxnSpPr>
        <p:spPr>
          <a:xfrm flipV="1">
            <a:off x="8479461" y="2663110"/>
            <a:ext cx="1" cy="1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9D29E947-0547-2378-F760-8B01EBE2D464}"/>
              </a:ext>
            </a:extLst>
          </p:cNvPr>
          <p:cNvCxnSpPr>
            <a:cxnSpLocks/>
            <a:endCxn id="233" idx="1"/>
          </p:cNvCxnSpPr>
          <p:nvPr/>
        </p:nvCxnSpPr>
        <p:spPr>
          <a:xfrm flipV="1">
            <a:off x="7142760" y="2894317"/>
            <a:ext cx="1161825" cy="85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D9310BC9-8621-2C34-E3F4-B8C1E8CC9E6D}"/>
              </a:ext>
            </a:extLst>
          </p:cNvPr>
          <p:cNvCxnSpPr>
            <a:cxnSpLocks/>
            <a:stCxn id="224" idx="1"/>
          </p:cNvCxnSpPr>
          <p:nvPr/>
        </p:nvCxnSpPr>
        <p:spPr>
          <a:xfrm flipH="1" flipV="1">
            <a:off x="7117103" y="2354697"/>
            <a:ext cx="884874" cy="1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B506D0CD-7143-15FA-CE2D-8747166DAE9B}"/>
              </a:ext>
            </a:extLst>
          </p:cNvPr>
          <p:cNvCxnSpPr>
            <a:cxnSpLocks/>
            <a:stCxn id="225" idx="3"/>
            <a:endCxn id="230" idx="1"/>
          </p:cNvCxnSpPr>
          <p:nvPr/>
        </p:nvCxnSpPr>
        <p:spPr>
          <a:xfrm flipV="1">
            <a:off x="7108110" y="2014236"/>
            <a:ext cx="406185" cy="20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FC70C327-1096-635B-D2B6-6FF97E10446B}"/>
              </a:ext>
            </a:extLst>
          </p:cNvPr>
          <p:cNvCxnSpPr>
            <a:cxnSpLocks/>
          </p:cNvCxnSpPr>
          <p:nvPr/>
        </p:nvCxnSpPr>
        <p:spPr>
          <a:xfrm flipH="1" flipV="1">
            <a:off x="7219623" y="1735683"/>
            <a:ext cx="284381" cy="13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776EE3E2-9D20-FF00-6084-26738FC290ED}"/>
              </a:ext>
            </a:extLst>
          </p:cNvPr>
          <p:cNvCxnSpPr>
            <a:cxnSpLocks/>
            <a:stCxn id="225" idx="3"/>
          </p:cNvCxnSpPr>
          <p:nvPr/>
        </p:nvCxnSpPr>
        <p:spPr>
          <a:xfrm flipV="1">
            <a:off x="7108110" y="1679874"/>
            <a:ext cx="396124" cy="5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ABA98305-5996-6E34-7B03-B709D85AB3DF}"/>
              </a:ext>
            </a:extLst>
          </p:cNvPr>
          <p:cNvCxnSpPr>
            <a:cxnSpLocks/>
            <a:stCxn id="226" idx="3"/>
            <a:endCxn id="231" idx="1"/>
          </p:cNvCxnSpPr>
          <p:nvPr/>
        </p:nvCxnSpPr>
        <p:spPr>
          <a:xfrm flipV="1">
            <a:off x="7219623" y="1529359"/>
            <a:ext cx="294671" cy="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>
            <a:extLst>
              <a:ext uri="{FF2B5EF4-FFF2-40B4-BE49-F238E27FC236}">
                <a16:creationId xmlns:a16="http://schemas.microsoft.com/office/drawing/2014/main" id="{26CDF696-2F18-D132-D762-BE328CC545D2}"/>
              </a:ext>
            </a:extLst>
          </p:cNvPr>
          <p:cNvSpPr/>
          <p:nvPr/>
        </p:nvSpPr>
        <p:spPr>
          <a:xfrm>
            <a:off x="8148066" y="73313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909E70B-C9A5-ECB0-D7B8-92CC106AAD11}"/>
              </a:ext>
            </a:extLst>
          </p:cNvPr>
          <p:cNvSpPr/>
          <p:nvPr/>
        </p:nvSpPr>
        <p:spPr>
          <a:xfrm>
            <a:off x="8300466" y="225714"/>
            <a:ext cx="399625" cy="23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BCDACA21-98F6-A16B-55F3-20EE9407B2C9}"/>
              </a:ext>
            </a:extLst>
          </p:cNvPr>
          <p:cNvSpPr/>
          <p:nvPr/>
        </p:nvSpPr>
        <p:spPr>
          <a:xfrm>
            <a:off x="8585462" y="156768"/>
            <a:ext cx="308185" cy="4381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1C976872-E0D4-970A-B213-6EA25F91FCC3}"/>
              </a:ext>
            </a:extLst>
          </p:cNvPr>
          <p:cNvCxnSpPr>
            <a:cxnSpLocks/>
            <a:stCxn id="226" idx="0"/>
            <a:endCxn id="241" idx="1"/>
          </p:cNvCxnSpPr>
          <p:nvPr/>
        </p:nvCxnSpPr>
        <p:spPr>
          <a:xfrm flipV="1">
            <a:off x="6782227" y="403387"/>
            <a:ext cx="1365839" cy="84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3D0BBDF8-28D7-6861-0E1D-23C454DCFC01}"/>
              </a:ext>
            </a:extLst>
          </p:cNvPr>
          <p:cNvCxnSpPr>
            <a:cxnSpLocks/>
          </p:cNvCxnSpPr>
          <p:nvPr/>
        </p:nvCxnSpPr>
        <p:spPr>
          <a:xfrm flipV="1">
            <a:off x="7962627" y="733460"/>
            <a:ext cx="414071" cy="6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5A61AEC-8CB7-DEB0-A7A6-6B42AE9C0185}"/>
              </a:ext>
            </a:extLst>
          </p:cNvPr>
          <p:cNvSpPr txBox="1"/>
          <p:nvPr/>
        </p:nvSpPr>
        <p:spPr>
          <a:xfrm>
            <a:off x="6523179" y="612450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 </a:t>
            </a: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I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Calligraphy" panose="03010101010101010101" pitchFamily="66" charset="0"/>
              <a:ea typeface="等线" panose="02010600030101010101" pitchFamily="2" charset="-122"/>
            </a:endParaRPr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64963-E124-2F99-1181-0DA1DFFFB427}"/>
              </a:ext>
            </a:extLst>
          </p:cNvPr>
          <p:cNvSpPr txBox="1"/>
          <p:nvPr/>
        </p:nvSpPr>
        <p:spPr>
          <a:xfrm>
            <a:off x="7469838" y="928655"/>
            <a:ext cx="80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 </a:t>
            </a: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I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1BED8A78-AD36-81F7-5578-993448D623DE}"/>
              </a:ext>
            </a:extLst>
          </p:cNvPr>
          <p:cNvCxnSpPr>
            <a:cxnSpLocks/>
            <a:endCxn id="233" idx="3"/>
          </p:cNvCxnSpPr>
          <p:nvPr/>
        </p:nvCxnSpPr>
        <p:spPr>
          <a:xfrm flipH="1" flipV="1">
            <a:off x="8915603" y="2894317"/>
            <a:ext cx="1548269" cy="63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B925960-BD21-0113-86FA-00181A5D2FB2}"/>
              </a:ext>
            </a:extLst>
          </p:cNvPr>
          <p:cNvCxnSpPr/>
          <p:nvPr/>
        </p:nvCxnSpPr>
        <p:spPr>
          <a:xfrm flipV="1">
            <a:off x="8730837" y="2663110"/>
            <a:ext cx="0" cy="146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流程图: 过程 249">
            <a:extLst>
              <a:ext uri="{FF2B5EF4-FFF2-40B4-BE49-F238E27FC236}">
                <a16:creationId xmlns:a16="http://schemas.microsoft.com/office/drawing/2014/main" id="{4191EBD8-FDEE-9C48-B5BB-ABD05B932C6C}"/>
              </a:ext>
            </a:extLst>
          </p:cNvPr>
          <p:cNvSpPr/>
          <p:nvPr/>
        </p:nvSpPr>
        <p:spPr>
          <a:xfrm>
            <a:off x="9993096" y="2241845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0AAD4A80-0957-3016-A0DC-B26E2B1A9675}"/>
              </a:ext>
            </a:extLst>
          </p:cNvPr>
          <p:cNvSpPr/>
          <p:nvPr/>
        </p:nvSpPr>
        <p:spPr>
          <a:xfrm>
            <a:off x="10151296" y="1246153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2" name="流程图: 过程 251">
            <a:extLst>
              <a:ext uri="{FF2B5EF4-FFF2-40B4-BE49-F238E27FC236}">
                <a16:creationId xmlns:a16="http://schemas.microsoft.com/office/drawing/2014/main" id="{55C223D9-08CC-C1D3-4321-A849A13019A0}"/>
              </a:ext>
            </a:extLst>
          </p:cNvPr>
          <p:cNvSpPr/>
          <p:nvPr/>
        </p:nvSpPr>
        <p:spPr>
          <a:xfrm>
            <a:off x="10281753" y="1454263"/>
            <a:ext cx="717662" cy="23594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3" name="流程图: 过程 252">
            <a:extLst>
              <a:ext uri="{FF2B5EF4-FFF2-40B4-BE49-F238E27FC236}">
                <a16:creationId xmlns:a16="http://schemas.microsoft.com/office/drawing/2014/main" id="{0295D316-39F2-76DC-42F2-F983035CDAFC}"/>
              </a:ext>
            </a:extLst>
          </p:cNvPr>
          <p:cNvSpPr/>
          <p:nvPr/>
        </p:nvSpPr>
        <p:spPr>
          <a:xfrm>
            <a:off x="10230899" y="1336042"/>
            <a:ext cx="253317" cy="256274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4" name="流程图: 过程 253">
            <a:extLst>
              <a:ext uri="{FF2B5EF4-FFF2-40B4-BE49-F238E27FC236}">
                <a16:creationId xmlns:a16="http://schemas.microsoft.com/office/drawing/2014/main" id="{272CCE8F-0CE9-5D29-2CA9-ECE84C4F918B}"/>
              </a:ext>
            </a:extLst>
          </p:cNvPr>
          <p:cNvSpPr/>
          <p:nvPr/>
        </p:nvSpPr>
        <p:spPr>
          <a:xfrm>
            <a:off x="10701335" y="1357362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194DD519-5A17-786F-1405-5663883EBB56}"/>
              </a:ext>
            </a:extLst>
          </p:cNvPr>
          <p:cNvCxnSpPr>
            <a:cxnSpLocks/>
            <a:stCxn id="224" idx="3"/>
            <a:endCxn id="250" idx="1"/>
          </p:cNvCxnSpPr>
          <p:nvPr/>
        </p:nvCxnSpPr>
        <p:spPr>
          <a:xfrm flipV="1">
            <a:off x="9218212" y="2480747"/>
            <a:ext cx="774884" cy="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流程图: 过程 260">
            <a:extLst>
              <a:ext uri="{FF2B5EF4-FFF2-40B4-BE49-F238E27FC236}">
                <a16:creationId xmlns:a16="http://schemas.microsoft.com/office/drawing/2014/main" id="{2BD2648A-B850-FCD5-5995-3EDAA19D88B5}"/>
              </a:ext>
            </a:extLst>
          </p:cNvPr>
          <p:cNvSpPr/>
          <p:nvPr/>
        </p:nvSpPr>
        <p:spPr>
          <a:xfrm>
            <a:off x="10574822" y="2241845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2" name="流程图: 或者 261">
            <a:extLst>
              <a:ext uri="{FF2B5EF4-FFF2-40B4-BE49-F238E27FC236}">
                <a16:creationId xmlns:a16="http://schemas.microsoft.com/office/drawing/2014/main" id="{E7D9C603-D0BE-3507-6B4A-D5010039915F}"/>
              </a:ext>
            </a:extLst>
          </p:cNvPr>
          <p:cNvSpPr/>
          <p:nvPr/>
        </p:nvSpPr>
        <p:spPr>
          <a:xfrm>
            <a:off x="10447671" y="2126728"/>
            <a:ext cx="230507" cy="230507"/>
          </a:xfrm>
          <a:prstGeom prst="flowChartOr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BC281513-C202-798E-27CC-7AF7B5CFB410}"/>
              </a:ext>
            </a:extLst>
          </p:cNvPr>
          <p:cNvCxnSpPr>
            <a:cxnSpLocks/>
            <a:stCxn id="225" idx="2"/>
            <a:endCxn id="261" idx="2"/>
          </p:cNvCxnSpPr>
          <p:nvPr/>
        </p:nvCxnSpPr>
        <p:spPr>
          <a:xfrm rot="16200000" flipH="1">
            <a:off x="8711084" y="569543"/>
            <a:ext cx="260765" cy="4039445"/>
          </a:xfrm>
          <a:prstGeom prst="curvedConnector3">
            <a:avLst>
              <a:gd name="adj1" fmla="val 1876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3" name="直接箭头连接符 262">
            <a:extLst>
              <a:ext uri="{FF2B5EF4-FFF2-40B4-BE49-F238E27FC236}">
                <a16:creationId xmlns:a16="http://schemas.microsoft.com/office/drawing/2014/main" id="{F26D39F6-7808-5F13-94B6-A28E2484BB17}"/>
              </a:ext>
            </a:extLst>
          </p:cNvPr>
          <p:cNvCxnSpPr>
            <a:cxnSpLocks/>
          </p:cNvCxnSpPr>
          <p:nvPr/>
        </p:nvCxnSpPr>
        <p:spPr>
          <a:xfrm flipH="1" flipV="1">
            <a:off x="9663058" y="2145201"/>
            <a:ext cx="790644" cy="29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BA136571-068D-6DEF-E23F-7FBD677B6684}"/>
              </a:ext>
            </a:extLst>
          </p:cNvPr>
          <p:cNvCxnSpPr>
            <a:cxnSpLocks/>
          </p:cNvCxnSpPr>
          <p:nvPr/>
        </p:nvCxnSpPr>
        <p:spPr>
          <a:xfrm flipV="1">
            <a:off x="9686930" y="1739493"/>
            <a:ext cx="454113" cy="263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CFA1C3E6-ADE0-020E-C772-46483ADC30A3}"/>
              </a:ext>
            </a:extLst>
          </p:cNvPr>
          <p:cNvCxnSpPr>
            <a:cxnSpLocks/>
          </p:cNvCxnSpPr>
          <p:nvPr/>
        </p:nvCxnSpPr>
        <p:spPr>
          <a:xfrm flipH="1" flipV="1">
            <a:off x="9696990" y="1634855"/>
            <a:ext cx="766882" cy="546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6782FE50-D8DF-5791-7407-F533821D8227}"/>
              </a:ext>
            </a:extLst>
          </p:cNvPr>
          <p:cNvCxnSpPr>
            <a:cxnSpLocks/>
            <a:stCxn id="251" idx="1"/>
            <a:endCxn id="361" idx="3"/>
          </p:cNvCxnSpPr>
          <p:nvPr/>
        </p:nvCxnSpPr>
        <p:spPr>
          <a:xfrm flipH="1" flipV="1">
            <a:off x="9665648" y="1524642"/>
            <a:ext cx="485648" cy="51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31B5BD6A-4078-0210-6B3D-D06FBBBDE67E}"/>
              </a:ext>
            </a:extLst>
          </p:cNvPr>
          <p:cNvCxnSpPr>
            <a:cxnSpLocks/>
            <a:endCxn id="241" idx="3"/>
          </p:cNvCxnSpPr>
          <p:nvPr/>
        </p:nvCxnSpPr>
        <p:spPr>
          <a:xfrm flipH="1" flipV="1">
            <a:off x="9022858" y="403387"/>
            <a:ext cx="1586649" cy="834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6D25BAAB-7503-9ADC-8B6D-E14DA3FE074A}"/>
              </a:ext>
            </a:extLst>
          </p:cNvPr>
          <p:cNvCxnSpPr>
            <a:cxnSpLocks/>
            <a:stCxn id="361" idx="0"/>
          </p:cNvCxnSpPr>
          <p:nvPr/>
        </p:nvCxnSpPr>
        <p:spPr>
          <a:xfrm flipH="1" flipV="1">
            <a:off x="8656289" y="738630"/>
            <a:ext cx="502067" cy="605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>
            <a:extLst>
              <a:ext uri="{FF2B5EF4-FFF2-40B4-BE49-F238E27FC236}">
                <a16:creationId xmlns:a16="http://schemas.microsoft.com/office/drawing/2014/main" id="{AE621C79-7045-A3F9-10E3-605C127433C8}"/>
              </a:ext>
            </a:extLst>
          </p:cNvPr>
          <p:cNvSpPr txBox="1"/>
          <p:nvPr/>
        </p:nvSpPr>
        <p:spPr>
          <a:xfrm>
            <a:off x="9706605" y="453224"/>
            <a:ext cx="111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 </a:t>
            </a: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fusion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Calligraphy" panose="03010101010101010101" pitchFamily="66" charset="0"/>
              <a:ea typeface="等线" panose="02010600030101010101" pitchFamily="2" charset="-122"/>
            </a:endParaRPr>
          </a:p>
        </p:txBody>
      </p:sp>
      <p:sp>
        <p:nvSpPr>
          <p:cNvPr id="270" name="文本框 269">
            <a:extLst>
              <a:ext uri="{FF2B5EF4-FFF2-40B4-BE49-F238E27FC236}">
                <a16:creationId xmlns:a16="http://schemas.microsoft.com/office/drawing/2014/main" id="{58FB8D77-2CAB-232B-CE0C-C9B3B4CF05F5}"/>
              </a:ext>
            </a:extLst>
          </p:cNvPr>
          <p:cNvSpPr txBox="1"/>
          <p:nvPr/>
        </p:nvSpPr>
        <p:spPr>
          <a:xfrm>
            <a:off x="8528796" y="923024"/>
            <a:ext cx="1181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 </a:t>
            </a: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fusion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DDBC500F-EA14-C6A3-B5AC-73BAA62EEB43}"/>
              </a:ext>
            </a:extLst>
          </p:cNvPr>
          <p:cNvSpPr txBox="1"/>
          <p:nvPr/>
        </p:nvSpPr>
        <p:spPr>
          <a:xfrm>
            <a:off x="11101657" y="2298235"/>
            <a:ext cx="80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copied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1" name="流程图: 过程 360">
            <a:extLst>
              <a:ext uri="{FF2B5EF4-FFF2-40B4-BE49-F238E27FC236}">
                <a16:creationId xmlns:a16="http://schemas.microsoft.com/office/drawing/2014/main" id="{E044B6E1-B256-38A0-1AF5-AFA2CC8E2176}"/>
              </a:ext>
            </a:extLst>
          </p:cNvPr>
          <p:cNvSpPr/>
          <p:nvPr/>
        </p:nvSpPr>
        <p:spPr>
          <a:xfrm>
            <a:off x="8651064" y="1344444"/>
            <a:ext cx="101458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2" name="流程图: 过程 361">
            <a:extLst>
              <a:ext uri="{FF2B5EF4-FFF2-40B4-BE49-F238E27FC236}">
                <a16:creationId xmlns:a16="http://schemas.microsoft.com/office/drawing/2014/main" id="{75F6E8B0-55DF-71F1-285A-5F827561699D}"/>
              </a:ext>
            </a:extLst>
          </p:cNvPr>
          <p:cNvSpPr/>
          <p:nvPr/>
        </p:nvSpPr>
        <p:spPr>
          <a:xfrm>
            <a:off x="8651064" y="1830128"/>
            <a:ext cx="1014584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9" name="流程图: 过程 368">
            <a:extLst>
              <a:ext uri="{FF2B5EF4-FFF2-40B4-BE49-F238E27FC236}">
                <a16:creationId xmlns:a16="http://schemas.microsoft.com/office/drawing/2014/main" id="{B4C9F8E8-927E-7066-A248-8A8DD516C634}"/>
              </a:ext>
            </a:extLst>
          </p:cNvPr>
          <p:cNvSpPr/>
          <p:nvPr/>
        </p:nvSpPr>
        <p:spPr>
          <a:xfrm>
            <a:off x="7998456" y="5823586"/>
            <a:ext cx="1216235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0" name="流程图: 过程 369">
            <a:extLst>
              <a:ext uri="{FF2B5EF4-FFF2-40B4-BE49-F238E27FC236}">
                <a16:creationId xmlns:a16="http://schemas.microsoft.com/office/drawing/2014/main" id="{377F3C5D-1D24-AE01-25D7-66B07AD1B0D6}"/>
              </a:ext>
            </a:extLst>
          </p:cNvPr>
          <p:cNvSpPr/>
          <p:nvPr/>
        </p:nvSpPr>
        <p:spPr>
          <a:xfrm>
            <a:off x="6531856" y="5500794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1BB357D8-07F2-6C53-5593-DFE1FAD76AB2}"/>
              </a:ext>
            </a:extLst>
          </p:cNvPr>
          <p:cNvSpPr/>
          <p:nvPr/>
        </p:nvSpPr>
        <p:spPr>
          <a:xfrm>
            <a:off x="6341310" y="4765867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2" name="流程图: 过程 371">
            <a:extLst>
              <a:ext uri="{FF2B5EF4-FFF2-40B4-BE49-F238E27FC236}">
                <a16:creationId xmlns:a16="http://schemas.microsoft.com/office/drawing/2014/main" id="{FE921438-2168-3A37-EACC-E986134CDA83}"/>
              </a:ext>
            </a:extLst>
          </p:cNvPr>
          <p:cNvSpPr/>
          <p:nvPr/>
        </p:nvSpPr>
        <p:spPr>
          <a:xfrm>
            <a:off x="6455816" y="5025636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3" name="流程图: 过程 372">
            <a:extLst>
              <a:ext uri="{FF2B5EF4-FFF2-40B4-BE49-F238E27FC236}">
                <a16:creationId xmlns:a16="http://schemas.microsoft.com/office/drawing/2014/main" id="{23BFC103-B550-0108-3354-C7DC9371257E}"/>
              </a:ext>
            </a:extLst>
          </p:cNvPr>
          <p:cNvSpPr/>
          <p:nvPr/>
        </p:nvSpPr>
        <p:spPr>
          <a:xfrm>
            <a:off x="6519658" y="4855756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4" name="流程图: 过程 373">
            <a:extLst>
              <a:ext uri="{FF2B5EF4-FFF2-40B4-BE49-F238E27FC236}">
                <a16:creationId xmlns:a16="http://schemas.microsoft.com/office/drawing/2014/main" id="{3E57DBD4-F14B-B17F-917A-52B007758DAD}"/>
              </a:ext>
            </a:extLst>
          </p:cNvPr>
          <p:cNvSpPr/>
          <p:nvPr/>
        </p:nvSpPr>
        <p:spPr>
          <a:xfrm>
            <a:off x="6891349" y="4877076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5" name="流程图: 过程 374">
            <a:extLst>
              <a:ext uri="{FF2B5EF4-FFF2-40B4-BE49-F238E27FC236}">
                <a16:creationId xmlns:a16="http://schemas.microsoft.com/office/drawing/2014/main" id="{75495EA7-B2C0-CDC3-3A8A-D4DC64B05F97}"/>
              </a:ext>
            </a:extLst>
          </p:cNvPr>
          <p:cNvSpPr/>
          <p:nvPr/>
        </p:nvSpPr>
        <p:spPr>
          <a:xfrm>
            <a:off x="8015871" y="5354331"/>
            <a:ext cx="1198819" cy="3592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RPN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6" name="流程图: 过程 375">
            <a:extLst>
              <a:ext uri="{FF2B5EF4-FFF2-40B4-BE49-F238E27FC236}">
                <a16:creationId xmlns:a16="http://schemas.microsoft.com/office/drawing/2014/main" id="{88ECA48F-9FDB-C535-FC68-D5D92D53E9A4}"/>
              </a:ext>
            </a:extLst>
          </p:cNvPr>
          <p:cNvSpPr/>
          <p:nvPr/>
        </p:nvSpPr>
        <p:spPr>
          <a:xfrm>
            <a:off x="7510773" y="4868875"/>
            <a:ext cx="101458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8" name="流程图: 过程 377">
            <a:extLst>
              <a:ext uri="{FF2B5EF4-FFF2-40B4-BE49-F238E27FC236}">
                <a16:creationId xmlns:a16="http://schemas.microsoft.com/office/drawing/2014/main" id="{325F541D-960F-4482-2095-165B17AA1D65}"/>
              </a:ext>
            </a:extLst>
          </p:cNvPr>
          <p:cNvSpPr/>
          <p:nvPr/>
        </p:nvSpPr>
        <p:spPr>
          <a:xfrm>
            <a:off x="8301064" y="6329562"/>
            <a:ext cx="611018" cy="16893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ADF2794F-9956-5983-94B7-706BF2605B88}"/>
              </a:ext>
            </a:extLst>
          </p:cNvPr>
          <p:cNvCxnSpPr>
            <a:cxnSpLocks/>
          </p:cNvCxnSpPr>
          <p:nvPr/>
        </p:nvCxnSpPr>
        <p:spPr>
          <a:xfrm flipV="1">
            <a:off x="8475940" y="6182824"/>
            <a:ext cx="1" cy="14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B5D8678E-069E-77BD-47A1-846957EF9BA8}"/>
              </a:ext>
            </a:extLst>
          </p:cNvPr>
          <p:cNvCxnSpPr>
            <a:cxnSpLocks/>
            <a:endCxn id="378" idx="1"/>
          </p:cNvCxnSpPr>
          <p:nvPr/>
        </p:nvCxnSpPr>
        <p:spPr>
          <a:xfrm flipV="1">
            <a:off x="7148186" y="6414031"/>
            <a:ext cx="1152878" cy="84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0D8AA0B9-8C0C-ED51-92C6-81C6C10A2ED8}"/>
              </a:ext>
            </a:extLst>
          </p:cNvPr>
          <p:cNvCxnSpPr>
            <a:cxnSpLocks/>
            <a:stCxn id="369" idx="1"/>
          </p:cNvCxnSpPr>
          <p:nvPr/>
        </p:nvCxnSpPr>
        <p:spPr>
          <a:xfrm flipH="1" flipV="1">
            <a:off x="7113582" y="5874411"/>
            <a:ext cx="884874" cy="1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52149929-7480-8E25-F9D2-9DA4C3EECCD2}"/>
              </a:ext>
            </a:extLst>
          </p:cNvPr>
          <p:cNvCxnSpPr>
            <a:cxnSpLocks/>
            <a:stCxn id="370" idx="3"/>
            <a:endCxn id="375" idx="1"/>
          </p:cNvCxnSpPr>
          <p:nvPr/>
        </p:nvCxnSpPr>
        <p:spPr>
          <a:xfrm flipV="1">
            <a:off x="7104589" y="5533950"/>
            <a:ext cx="911282" cy="20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672385CC-E5EA-40C6-952B-99A748D622AD}"/>
              </a:ext>
            </a:extLst>
          </p:cNvPr>
          <p:cNvCxnSpPr>
            <a:cxnSpLocks/>
          </p:cNvCxnSpPr>
          <p:nvPr/>
        </p:nvCxnSpPr>
        <p:spPr>
          <a:xfrm flipH="1" flipV="1">
            <a:off x="7216102" y="5255397"/>
            <a:ext cx="799769" cy="15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箭头连接符 383">
            <a:extLst>
              <a:ext uri="{FF2B5EF4-FFF2-40B4-BE49-F238E27FC236}">
                <a16:creationId xmlns:a16="http://schemas.microsoft.com/office/drawing/2014/main" id="{E36136E0-1BCD-A5A2-E845-AE83F4373D70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7104589" y="5199588"/>
            <a:ext cx="396124" cy="5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>
            <a:extLst>
              <a:ext uri="{FF2B5EF4-FFF2-40B4-BE49-F238E27FC236}">
                <a16:creationId xmlns:a16="http://schemas.microsoft.com/office/drawing/2014/main" id="{290737CF-C071-B7F3-571C-D2806A56B5BA}"/>
              </a:ext>
            </a:extLst>
          </p:cNvPr>
          <p:cNvCxnSpPr>
            <a:cxnSpLocks/>
            <a:stCxn id="371" idx="3"/>
            <a:endCxn id="376" idx="1"/>
          </p:cNvCxnSpPr>
          <p:nvPr/>
        </p:nvCxnSpPr>
        <p:spPr>
          <a:xfrm flipV="1">
            <a:off x="7216102" y="5049073"/>
            <a:ext cx="294671" cy="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矩形 385">
            <a:extLst>
              <a:ext uri="{FF2B5EF4-FFF2-40B4-BE49-F238E27FC236}">
                <a16:creationId xmlns:a16="http://schemas.microsoft.com/office/drawing/2014/main" id="{2E95D62B-6D2A-4122-6CD1-AA416EF0A8C6}"/>
              </a:ext>
            </a:extLst>
          </p:cNvPr>
          <p:cNvSpPr/>
          <p:nvPr/>
        </p:nvSpPr>
        <p:spPr>
          <a:xfrm>
            <a:off x="8144545" y="3593027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7" name="矩形 386">
            <a:extLst>
              <a:ext uri="{FF2B5EF4-FFF2-40B4-BE49-F238E27FC236}">
                <a16:creationId xmlns:a16="http://schemas.microsoft.com/office/drawing/2014/main" id="{D5CD15C0-972E-E0B2-A1F0-876AA0AFD8D3}"/>
              </a:ext>
            </a:extLst>
          </p:cNvPr>
          <p:cNvSpPr/>
          <p:nvPr/>
        </p:nvSpPr>
        <p:spPr>
          <a:xfrm>
            <a:off x="8296945" y="3745428"/>
            <a:ext cx="399625" cy="23764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8" name="矩形 387">
            <a:extLst>
              <a:ext uri="{FF2B5EF4-FFF2-40B4-BE49-F238E27FC236}">
                <a16:creationId xmlns:a16="http://schemas.microsoft.com/office/drawing/2014/main" id="{223B4C83-A0DE-B997-1F3E-30EA0AE0A565}"/>
              </a:ext>
            </a:extLst>
          </p:cNvPr>
          <p:cNvSpPr/>
          <p:nvPr/>
        </p:nvSpPr>
        <p:spPr>
          <a:xfrm>
            <a:off x="8581941" y="3676482"/>
            <a:ext cx="308185" cy="4381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30497DAA-90F4-B8DD-A35D-BDBCB442D332}"/>
              </a:ext>
            </a:extLst>
          </p:cNvPr>
          <p:cNvCxnSpPr>
            <a:cxnSpLocks/>
            <a:stCxn id="371" idx="0"/>
            <a:endCxn id="386" idx="1"/>
          </p:cNvCxnSpPr>
          <p:nvPr/>
        </p:nvCxnSpPr>
        <p:spPr>
          <a:xfrm flipV="1">
            <a:off x="6778706" y="3923101"/>
            <a:ext cx="1365839" cy="84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接箭头连接符 389">
            <a:extLst>
              <a:ext uri="{FF2B5EF4-FFF2-40B4-BE49-F238E27FC236}">
                <a16:creationId xmlns:a16="http://schemas.microsoft.com/office/drawing/2014/main" id="{06BCEC73-BF58-085F-5668-1F25665A839B}"/>
              </a:ext>
            </a:extLst>
          </p:cNvPr>
          <p:cNvCxnSpPr>
            <a:cxnSpLocks/>
          </p:cNvCxnSpPr>
          <p:nvPr/>
        </p:nvCxnSpPr>
        <p:spPr>
          <a:xfrm flipV="1">
            <a:off x="7959106" y="4253174"/>
            <a:ext cx="414071" cy="63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文本框 390">
            <a:extLst>
              <a:ext uri="{FF2B5EF4-FFF2-40B4-BE49-F238E27FC236}">
                <a16:creationId xmlns:a16="http://schemas.microsoft.com/office/drawing/2014/main" id="{87982526-F56F-9B27-5315-11F4A28EC90D}"/>
              </a:ext>
            </a:extLst>
          </p:cNvPr>
          <p:cNvSpPr txBox="1"/>
          <p:nvPr/>
        </p:nvSpPr>
        <p:spPr>
          <a:xfrm>
            <a:off x="6519658" y="4132164"/>
            <a:ext cx="80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proposal loss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393EB35A-E99B-8281-DE46-9A955EC9FE3E}"/>
              </a:ext>
            </a:extLst>
          </p:cNvPr>
          <p:cNvSpPr txBox="1"/>
          <p:nvPr/>
        </p:nvSpPr>
        <p:spPr>
          <a:xfrm>
            <a:off x="7466317" y="4448369"/>
            <a:ext cx="886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 </a:t>
            </a: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I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4" name="直接箭头连接符 393">
            <a:extLst>
              <a:ext uri="{FF2B5EF4-FFF2-40B4-BE49-F238E27FC236}">
                <a16:creationId xmlns:a16="http://schemas.microsoft.com/office/drawing/2014/main" id="{7DFCC109-DC0A-E218-07C1-F5C81DB3B6B3}"/>
              </a:ext>
            </a:extLst>
          </p:cNvPr>
          <p:cNvCxnSpPr>
            <a:cxnSpLocks/>
            <a:endCxn id="378" idx="3"/>
          </p:cNvCxnSpPr>
          <p:nvPr/>
        </p:nvCxnSpPr>
        <p:spPr>
          <a:xfrm flipH="1" flipV="1">
            <a:off x="8912082" y="6414031"/>
            <a:ext cx="1548269" cy="63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接箭头连接符 394">
            <a:extLst>
              <a:ext uri="{FF2B5EF4-FFF2-40B4-BE49-F238E27FC236}">
                <a16:creationId xmlns:a16="http://schemas.microsoft.com/office/drawing/2014/main" id="{12CF4694-EDE2-42D5-19C4-329420F2F6A0}"/>
              </a:ext>
            </a:extLst>
          </p:cNvPr>
          <p:cNvCxnSpPr/>
          <p:nvPr/>
        </p:nvCxnSpPr>
        <p:spPr>
          <a:xfrm flipV="1">
            <a:off x="8727316" y="6182824"/>
            <a:ext cx="0" cy="146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流程图: 过程 395">
            <a:extLst>
              <a:ext uri="{FF2B5EF4-FFF2-40B4-BE49-F238E27FC236}">
                <a16:creationId xmlns:a16="http://schemas.microsoft.com/office/drawing/2014/main" id="{9F8A8C3F-5630-87CE-C534-74E6489228D8}"/>
              </a:ext>
            </a:extLst>
          </p:cNvPr>
          <p:cNvSpPr/>
          <p:nvPr/>
        </p:nvSpPr>
        <p:spPr>
          <a:xfrm>
            <a:off x="9989575" y="5761559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01" name="直接箭头连接符 400">
            <a:extLst>
              <a:ext uri="{FF2B5EF4-FFF2-40B4-BE49-F238E27FC236}">
                <a16:creationId xmlns:a16="http://schemas.microsoft.com/office/drawing/2014/main" id="{2C31D11D-2847-A9CD-DEA1-1EE96F18F89A}"/>
              </a:ext>
            </a:extLst>
          </p:cNvPr>
          <p:cNvCxnSpPr>
            <a:cxnSpLocks/>
            <a:stCxn id="369" idx="3"/>
            <a:endCxn id="396" idx="1"/>
          </p:cNvCxnSpPr>
          <p:nvPr/>
        </p:nvCxnSpPr>
        <p:spPr>
          <a:xfrm flipV="1">
            <a:off x="9214691" y="6000461"/>
            <a:ext cx="774884" cy="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流程图: 过程 401">
            <a:extLst>
              <a:ext uri="{FF2B5EF4-FFF2-40B4-BE49-F238E27FC236}">
                <a16:creationId xmlns:a16="http://schemas.microsoft.com/office/drawing/2014/main" id="{D0CC7AE0-DDEA-ACD7-3170-FE8DDBD93E41}"/>
              </a:ext>
            </a:extLst>
          </p:cNvPr>
          <p:cNvSpPr/>
          <p:nvPr/>
        </p:nvSpPr>
        <p:spPr>
          <a:xfrm>
            <a:off x="10571301" y="5761559"/>
            <a:ext cx="572733" cy="477804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FP1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3" name="流程图: 或者 402">
            <a:extLst>
              <a:ext uri="{FF2B5EF4-FFF2-40B4-BE49-F238E27FC236}">
                <a16:creationId xmlns:a16="http://schemas.microsoft.com/office/drawing/2014/main" id="{E3943619-5FB3-2793-4813-34CC8CCECCE3}"/>
              </a:ext>
            </a:extLst>
          </p:cNvPr>
          <p:cNvSpPr/>
          <p:nvPr/>
        </p:nvSpPr>
        <p:spPr>
          <a:xfrm>
            <a:off x="10444150" y="5646442"/>
            <a:ext cx="230507" cy="230507"/>
          </a:xfrm>
          <a:prstGeom prst="flowChartOr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4" name="连接符: 曲线 403">
            <a:extLst>
              <a:ext uri="{FF2B5EF4-FFF2-40B4-BE49-F238E27FC236}">
                <a16:creationId xmlns:a16="http://schemas.microsoft.com/office/drawing/2014/main" id="{C283FF68-0646-6590-418C-F903E3B24604}"/>
              </a:ext>
            </a:extLst>
          </p:cNvPr>
          <p:cNvCxnSpPr>
            <a:cxnSpLocks/>
            <a:stCxn id="370" idx="2"/>
            <a:endCxn id="402" idx="2"/>
          </p:cNvCxnSpPr>
          <p:nvPr/>
        </p:nvCxnSpPr>
        <p:spPr>
          <a:xfrm rot="16200000" flipH="1">
            <a:off x="8707563" y="4089257"/>
            <a:ext cx="260765" cy="4039445"/>
          </a:xfrm>
          <a:prstGeom prst="curvedConnector3">
            <a:avLst>
              <a:gd name="adj1" fmla="val 187665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7" name="直接箭头连接符 406">
            <a:extLst>
              <a:ext uri="{FF2B5EF4-FFF2-40B4-BE49-F238E27FC236}">
                <a16:creationId xmlns:a16="http://schemas.microsoft.com/office/drawing/2014/main" id="{2B3D0FF6-A7F3-6932-0722-C6986204BADC}"/>
              </a:ext>
            </a:extLst>
          </p:cNvPr>
          <p:cNvCxnSpPr>
            <a:cxnSpLocks/>
          </p:cNvCxnSpPr>
          <p:nvPr/>
        </p:nvCxnSpPr>
        <p:spPr>
          <a:xfrm flipH="1" flipV="1">
            <a:off x="9693469" y="5154569"/>
            <a:ext cx="766882" cy="546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869B5E94-83DE-0B2B-9A6C-730217F81F90}"/>
              </a:ext>
            </a:extLst>
          </p:cNvPr>
          <p:cNvCxnSpPr>
            <a:cxnSpLocks/>
            <a:endCxn id="414" idx="3"/>
          </p:cNvCxnSpPr>
          <p:nvPr/>
        </p:nvCxnSpPr>
        <p:spPr>
          <a:xfrm flipH="1" flipV="1">
            <a:off x="9662127" y="5044356"/>
            <a:ext cx="485648" cy="51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箭头连接符 409">
            <a:extLst>
              <a:ext uri="{FF2B5EF4-FFF2-40B4-BE49-F238E27FC236}">
                <a16:creationId xmlns:a16="http://schemas.microsoft.com/office/drawing/2014/main" id="{26C124A7-4C77-93C3-1353-F2EA5F2C5938}"/>
              </a:ext>
            </a:extLst>
          </p:cNvPr>
          <p:cNvCxnSpPr>
            <a:cxnSpLocks/>
            <a:stCxn id="414" idx="0"/>
          </p:cNvCxnSpPr>
          <p:nvPr/>
        </p:nvCxnSpPr>
        <p:spPr>
          <a:xfrm flipH="1" flipV="1">
            <a:off x="8652768" y="4258344"/>
            <a:ext cx="502067" cy="605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02126BDF-CF59-EB09-25CC-529E22C02B81}"/>
              </a:ext>
            </a:extLst>
          </p:cNvPr>
          <p:cNvSpPr txBox="1"/>
          <p:nvPr/>
        </p:nvSpPr>
        <p:spPr>
          <a:xfrm>
            <a:off x="8525357" y="4450895"/>
            <a:ext cx="12389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loss </a:t>
            </a: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fusion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E4C360BF-0A1D-FAC9-BE04-8870A6E5DD7C}"/>
              </a:ext>
            </a:extLst>
          </p:cNvPr>
          <p:cNvSpPr txBox="1"/>
          <p:nvPr/>
        </p:nvSpPr>
        <p:spPr>
          <a:xfrm>
            <a:off x="11098136" y="5817949"/>
            <a:ext cx="80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copied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4" name="流程图: 过程 413">
            <a:extLst>
              <a:ext uri="{FF2B5EF4-FFF2-40B4-BE49-F238E27FC236}">
                <a16:creationId xmlns:a16="http://schemas.microsoft.com/office/drawing/2014/main" id="{5A90CCB2-A0AF-083D-A712-C2C95150F096}"/>
              </a:ext>
            </a:extLst>
          </p:cNvPr>
          <p:cNvSpPr/>
          <p:nvPr/>
        </p:nvSpPr>
        <p:spPr>
          <a:xfrm>
            <a:off x="8647543" y="4864158"/>
            <a:ext cx="1014584" cy="360395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ROI2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6B200414-5E3F-FC83-0487-FF5579B6D967}"/>
              </a:ext>
            </a:extLst>
          </p:cNvPr>
          <p:cNvSpPr/>
          <p:nvPr/>
        </p:nvSpPr>
        <p:spPr>
          <a:xfrm>
            <a:off x="10151296" y="4752245"/>
            <a:ext cx="874792" cy="66014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7" name="流程图: 过程 416">
            <a:extLst>
              <a:ext uri="{FF2B5EF4-FFF2-40B4-BE49-F238E27FC236}">
                <a16:creationId xmlns:a16="http://schemas.microsoft.com/office/drawing/2014/main" id="{83860707-F45A-6CFA-31AC-5DF15E59219D}"/>
              </a:ext>
            </a:extLst>
          </p:cNvPr>
          <p:cNvSpPr/>
          <p:nvPr/>
        </p:nvSpPr>
        <p:spPr>
          <a:xfrm>
            <a:off x="10265802" y="5012014"/>
            <a:ext cx="555265" cy="30625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8" name="流程图: 过程 417">
            <a:extLst>
              <a:ext uri="{FF2B5EF4-FFF2-40B4-BE49-F238E27FC236}">
                <a16:creationId xmlns:a16="http://schemas.microsoft.com/office/drawing/2014/main" id="{82724871-731B-88BE-DEF2-25FC3CF770A0}"/>
              </a:ext>
            </a:extLst>
          </p:cNvPr>
          <p:cNvSpPr/>
          <p:nvPr/>
        </p:nvSpPr>
        <p:spPr>
          <a:xfrm>
            <a:off x="10329644" y="4842134"/>
            <a:ext cx="253316" cy="330033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9" name="流程图: 过程 418">
            <a:extLst>
              <a:ext uri="{FF2B5EF4-FFF2-40B4-BE49-F238E27FC236}">
                <a16:creationId xmlns:a16="http://schemas.microsoft.com/office/drawing/2014/main" id="{26EAB251-0BAF-D516-517D-6390DBB29E2E}"/>
              </a:ext>
            </a:extLst>
          </p:cNvPr>
          <p:cNvSpPr/>
          <p:nvPr/>
        </p:nvSpPr>
        <p:spPr>
          <a:xfrm>
            <a:off x="10701335" y="4863454"/>
            <a:ext cx="253316" cy="418118"/>
          </a:xfrm>
          <a:prstGeom prst="flowChartProcess">
            <a:avLst/>
          </a:prstGeom>
          <a:noFill/>
          <a:ln w="28575">
            <a:solidFill>
              <a:schemeClr val="accent4"/>
            </a:solidFill>
            <a:prstDash val="sysDot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F01FE237-747F-911D-B153-BE17705AC1CB}"/>
              </a:ext>
            </a:extLst>
          </p:cNvPr>
          <p:cNvSpPr txBox="1"/>
          <p:nvPr/>
        </p:nvSpPr>
        <p:spPr>
          <a:xfrm>
            <a:off x="10999415" y="4916427"/>
            <a:ext cx="801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等线" panose="020F0502020204030204"/>
                <a:ea typeface="等线" panose="02010600030101010101" pitchFamily="2" charset="-122"/>
              </a:rPr>
              <a:t>copied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3" name="任意多边形: 形状 422">
            <a:extLst>
              <a:ext uri="{FF2B5EF4-FFF2-40B4-BE49-F238E27FC236}">
                <a16:creationId xmlns:a16="http://schemas.microsoft.com/office/drawing/2014/main" id="{BE79DA71-4AAB-6ED1-6966-21F8103920AC}"/>
              </a:ext>
            </a:extLst>
          </p:cNvPr>
          <p:cNvSpPr/>
          <p:nvPr/>
        </p:nvSpPr>
        <p:spPr>
          <a:xfrm>
            <a:off x="7045234" y="5434149"/>
            <a:ext cx="3370217" cy="236881"/>
          </a:xfrm>
          <a:custGeom>
            <a:avLst/>
            <a:gdLst>
              <a:gd name="connsiteX0" fmla="*/ 0 w 3370217"/>
              <a:gd name="connsiteY0" fmla="*/ 0 h 391889"/>
              <a:gd name="connsiteX1" fmla="*/ 2246812 w 3370217"/>
              <a:gd name="connsiteY1" fmla="*/ 391885 h 391889"/>
              <a:gd name="connsiteX2" fmla="*/ 3370217 w 3370217"/>
              <a:gd name="connsiteY2" fmla="*/ 8708 h 39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70217" h="391889">
                <a:moveTo>
                  <a:pt x="0" y="0"/>
                </a:moveTo>
                <a:cubicBezTo>
                  <a:pt x="842554" y="195217"/>
                  <a:pt x="1685109" y="390434"/>
                  <a:pt x="2246812" y="391885"/>
                </a:cubicBezTo>
                <a:cubicBezTo>
                  <a:pt x="2808515" y="393336"/>
                  <a:pt x="3182983" y="74022"/>
                  <a:pt x="3370217" y="8708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011D4A-1B40-15AF-4260-D5B28D4C14E4}"/>
              </a:ext>
            </a:extLst>
          </p:cNvPr>
          <p:cNvSpPr txBox="1"/>
          <p:nvPr/>
        </p:nvSpPr>
        <p:spPr>
          <a:xfrm>
            <a:off x="1685899" y="6142079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I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Calligraphy" panose="03010101010101010101" pitchFamily="66" charset="0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66ADB0-2649-FA54-3B23-28B57CA44A1D}"/>
              </a:ext>
            </a:extLst>
          </p:cNvPr>
          <p:cNvSpPr txBox="1"/>
          <p:nvPr/>
        </p:nvSpPr>
        <p:spPr>
          <a:xfrm>
            <a:off x="6571041" y="2806003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I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Calligraphy" panose="03010101010101010101" pitchFamily="66" charset="0"/>
              <a:ea typeface="等线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3E54C9-CC4B-54A4-90F8-BD5BC71363EB}"/>
              </a:ext>
            </a:extLst>
          </p:cNvPr>
          <p:cNvSpPr txBox="1"/>
          <p:nvPr/>
        </p:nvSpPr>
        <p:spPr>
          <a:xfrm>
            <a:off x="6560105" y="6317229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I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Lucida Calligraphy" panose="03010101010101010101" pitchFamily="66" charset="0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CCD7D4-A588-28FB-017E-A51E2C7CDD58}"/>
              </a:ext>
            </a:extLst>
          </p:cNvPr>
          <p:cNvSpPr txBox="1"/>
          <p:nvPr/>
        </p:nvSpPr>
        <p:spPr>
          <a:xfrm>
            <a:off x="10296906" y="6333243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M</a:t>
            </a:r>
            <a:r>
              <a:rPr lang="en-US" altLang="zh-CN" sz="2000" baseline="30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DCBA19-58D2-5659-FD2A-1E45643EFBAB}"/>
              </a:ext>
            </a:extLst>
          </p:cNvPr>
          <p:cNvSpPr txBox="1"/>
          <p:nvPr/>
        </p:nvSpPr>
        <p:spPr>
          <a:xfrm>
            <a:off x="4344572" y="6156503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M</a:t>
            </a:r>
            <a:r>
              <a:rPr lang="en-US" altLang="zh-CN" sz="2000" baseline="30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F8591A-9FE6-3194-3039-32449B2D45FE}"/>
              </a:ext>
            </a:extLst>
          </p:cNvPr>
          <p:cNvSpPr txBox="1"/>
          <p:nvPr/>
        </p:nvSpPr>
        <p:spPr>
          <a:xfrm>
            <a:off x="10291072" y="2811224"/>
            <a:ext cx="801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ea typeface="等线" panose="02010600030101010101" pitchFamily="2" charset="-122"/>
              </a:rPr>
              <a:t>M</a:t>
            </a:r>
            <a:r>
              <a:rPr lang="en-US" altLang="zh-CN" sz="2000" baseline="30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6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209</Words>
  <Application>Microsoft Office PowerPoint</Application>
  <PresentationFormat>宽屏</PresentationFormat>
  <Paragraphs>134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Lucida Calligraphy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Zekun</dc:creator>
  <cp:lastModifiedBy>Zhang Zekun</cp:lastModifiedBy>
  <cp:revision>46</cp:revision>
  <dcterms:created xsi:type="dcterms:W3CDTF">2022-03-14T03:09:23Z</dcterms:created>
  <dcterms:modified xsi:type="dcterms:W3CDTF">2022-10-31T15:35:41Z</dcterms:modified>
</cp:coreProperties>
</file>