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7" r:id="rId8"/>
    <p:sldId id="269" r:id="rId9"/>
    <p:sldId id="268" r:id="rId10"/>
    <p:sldId id="264" r:id="rId11"/>
    <p:sldId id="265" r:id="rId12"/>
    <p:sldId id="270" r:id="rId13"/>
    <p:sldId id="25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5A343D3-AF71-4087-B51A-58B159C07902}">
          <p14:sldIdLst>
            <p14:sldId id="256"/>
            <p14:sldId id="260"/>
            <p14:sldId id="261"/>
          </p14:sldIdLst>
        </p14:section>
        <p14:section name="无标题节" id="{18803101-55FE-48F5-8171-61F1743C10E5}">
          <p14:sldIdLst>
            <p14:sldId id="262"/>
            <p14:sldId id="263"/>
            <p14:sldId id="266"/>
            <p14:sldId id="267"/>
            <p14:sldId id="269"/>
            <p14:sldId id="268"/>
            <p14:sldId id="264"/>
            <p14:sldId id="265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3801" autoAdjust="0"/>
  </p:normalViewPr>
  <p:slideViewPr>
    <p:cSldViewPr>
      <p:cViewPr>
        <p:scale>
          <a:sx n="113" d="100"/>
          <a:sy n="113" d="100"/>
        </p:scale>
        <p:origin x="-15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7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229600" cy="4886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45020.htm" TargetMode="External"/><Relationship Id="rId2" Type="http://schemas.openxmlformats.org/officeDocument/2006/relationships/hyperlink" Target="http://baike.baidu.com/view/386432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nsis.sourceforge.net/Main_Pa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49072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包制作分享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464" y="4825985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2014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3776092" y="5349205"/>
            <a:ext cx="1447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300" dirty="0" smtClean="0">
                <a:solidFill>
                  <a:srgbClr val="0C757A"/>
                </a:solidFill>
                <a:latin typeface="微软雅黑" pitchFamily="34" charset="-122"/>
                <a:ea typeface="微软雅黑" pitchFamily="34" charset="-122"/>
              </a:rPr>
              <a:t>祝尚伟</a:t>
            </a:r>
            <a:endParaRPr lang="zh-CN" altLang="en-US" sz="3300" dirty="0">
              <a:solidFill>
                <a:srgbClr val="0C757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4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基本语法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453" y="1052735"/>
            <a:ext cx="7848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变量声明：</a:t>
            </a:r>
            <a:r>
              <a:rPr lang="en-US" altLang="zh-CN" dirty="0"/>
              <a:t>!</a:t>
            </a:r>
            <a:r>
              <a:rPr lang="en-US" altLang="zh-CN" dirty="0" smtClean="0"/>
              <a:t>define</a:t>
            </a:r>
            <a:r>
              <a:rPr lang="zh-CN" altLang="en-US" dirty="0" smtClean="0"/>
              <a:t>（常量）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Var</a:t>
            </a:r>
            <a:r>
              <a:rPr lang="zh-CN" altLang="en-US" dirty="0" smtClean="0"/>
              <a:t>（变量） 调用 </a:t>
            </a:r>
            <a:r>
              <a:rPr lang="en-US" altLang="zh-CN" dirty="0" smtClean="0"/>
              <a:t>${name}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方法声明：</a:t>
            </a:r>
            <a:endParaRPr lang="en-US" altLang="zh-CN" dirty="0" smtClean="0"/>
          </a:p>
          <a:p>
            <a:r>
              <a:rPr lang="en-US" altLang="zh-CN" dirty="0" smtClean="0"/>
              <a:t>Function </a:t>
            </a:r>
            <a:r>
              <a:rPr lang="zh-CN" altLang="en-US" dirty="0" smtClean="0"/>
              <a:t>方法名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FunctionEnd</a:t>
            </a:r>
            <a:endParaRPr lang="en-US" altLang="zh-CN" dirty="0" smtClean="0"/>
          </a:p>
          <a:p>
            <a:r>
              <a:rPr lang="zh-CN" altLang="en-US" dirty="0" smtClean="0"/>
              <a:t>不能声明参数，只能通过变量传递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If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${</a:t>
            </a:r>
            <a:r>
              <a:rPr lang="en-US" altLang="zh-CN" dirty="0"/>
              <a:t>If} 1 == 2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${</a:t>
            </a:r>
            <a:r>
              <a:rPr lang="en-US" altLang="zh-CN" dirty="0" err="1"/>
              <a:t>ElseIf</a:t>
            </a:r>
            <a:r>
              <a:rPr lang="en-US" altLang="zh-CN" dirty="0"/>
              <a:t>} 1 == 1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${</a:t>
            </a:r>
            <a:r>
              <a:rPr lang="en-US" altLang="zh-CN" dirty="0" err="1"/>
              <a:t>EndIf</a:t>
            </a:r>
            <a:r>
              <a:rPr lang="en-US" altLang="zh-CN" dirty="0"/>
              <a:t>}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1044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基本语法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453" y="931863"/>
            <a:ext cx="78488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en-US" altLang="zh-CN" dirty="0"/>
              <a:t> Loop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;</a:t>
            </a:r>
            <a:r>
              <a:rPr lang="zh-CN" altLang="en-US" dirty="0" smtClean="0"/>
              <a:t>执行内容</a:t>
            </a:r>
            <a:endParaRPr lang="en-US" altLang="zh-CN" dirty="0" smtClean="0"/>
          </a:p>
          <a:p>
            <a:r>
              <a:rPr lang="zh-CN" altLang="en-US" dirty="0" smtClean="0"/>
              <a:t>条件满足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ExitLoop</a:t>
            </a:r>
            <a:endParaRPr lang="en-US" altLang="zh-CN" dirty="0"/>
          </a:p>
          <a:p>
            <a:r>
              <a:rPr lang="zh-CN" altLang="en-US" dirty="0" smtClean="0"/>
              <a:t>条件满足</a:t>
            </a:r>
            <a:r>
              <a:rPr lang="en-US" altLang="zh-CN" dirty="0" smtClean="0"/>
              <a:t> Loop</a:t>
            </a:r>
            <a:endParaRPr lang="en-US" altLang="zh-CN" dirty="0"/>
          </a:p>
          <a:p>
            <a:r>
              <a:rPr lang="en-US" altLang="zh-CN" dirty="0" err="1" smtClean="0"/>
              <a:t>ExitLoop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;</a:t>
            </a:r>
            <a:r>
              <a:rPr lang="zh-CN" altLang="en-US" dirty="0" smtClean="0"/>
              <a:t>继续显现执行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赋值：</a:t>
            </a:r>
            <a:endParaRPr lang="en-US" altLang="zh-CN" dirty="0" smtClean="0"/>
          </a:p>
          <a:p>
            <a:r>
              <a:rPr lang="en-US" altLang="zh-CN" dirty="0" err="1"/>
              <a:t>Strcpy</a:t>
            </a:r>
            <a:r>
              <a:rPr lang="en-US" altLang="zh-CN" dirty="0"/>
              <a:t> $2 </a:t>
            </a:r>
            <a:r>
              <a:rPr lang="en-US" altLang="zh-CN" dirty="0" smtClean="0"/>
              <a:t>0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0</a:t>
            </a:r>
            <a:r>
              <a:rPr lang="zh-CN" altLang="en-US" dirty="0" smtClean="0"/>
              <a:t>赋值给</a:t>
            </a:r>
            <a:r>
              <a:rPr lang="en-US" altLang="zh-CN" dirty="0" smtClean="0"/>
              <a:t>$2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字符串长度</a:t>
            </a:r>
            <a:endParaRPr lang="en-US" altLang="zh-CN" dirty="0" smtClean="0"/>
          </a:p>
          <a:p>
            <a:r>
              <a:rPr lang="en-US" altLang="zh-CN" dirty="0" err="1" smtClean="0"/>
              <a:t>StrLen</a:t>
            </a:r>
            <a:r>
              <a:rPr lang="en-US" altLang="zh-CN" dirty="0" smtClean="0"/>
              <a:t> “</a:t>
            </a:r>
            <a:r>
              <a:rPr lang="en-US" altLang="zh-CN" dirty="0" err="1" smtClean="0"/>
              <a:t>pdw</a:t>
            </a:r>
            <a:r>
              <a:rPr lang="en-US" altLang="zh-CN" dirty="0" smtClean="0"/>
              <a:t>” 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3</a:t>
            </a:r>
          </a:p>
          <a:p>
            <a:endParaRPr lang="en-US" altLang="zh-CN" dirty="0"/>
          </a:p>
          <a:p>
            <a:r>
              <a:rPr lang="zh-CN" altLang="en-US" dirty="0" smtClean="0"/>
              <a:t>字符串比较</a:t>
            </a:r>
            <a:endParaRPr lang="en-US" altLang="zh-CN" dirty="0" smtClean="0"/>
          </a:p>
          <a:p>
            <a:r>
              <a:rPr lang="en-US" altLang="zh-CN" dirty="0" err="1"/>
              <a:t>StrCmp</a:t>
            </a:r>
            <a:r>
              <a:rPr lang="en-US" altLang="zh-CN" dirty="0"/>
              <a:t> </a:t>
            </a:r>
            <a:r>
              <a:rPr lang="en-US" altLang="zh-CN" dirty="0" smtClean="0"/>
              <a:t>string1 string2 </a:t>
            </a:r>
            <a:r>
              <a:rPr lang="zh-CN" altLang="en-US" dirty="0" smtClean="0"/>
              <a:t>相同时跳转标记 不相同是跳转标记</a:t>
            </a:r>
            <a:endParaRPr lang="en-US" altLang="zh-CN" dirty="0" smtClean="0"/>
          </a:p>
          <a:p>
            <a:r>
              <a:rPr lang="en-US" altLang="zh-CN" dirty="0" err="1" smtClean="0"/>
              <a:t>IntCmp</a:t>
            </a:r>
            <a:r>
              <a:rPr lang="en-US" altLang="zh-CN" dirty="0" smtClean="0"/>
              <a:t> n1 n2 </a:t>
            </a:r>
            <a:r>
              <a:rPr lang="zh-CN" altLang="en-US" dirty="0" smtClean="0"/>
              <a:t>相等时跳转标记 小于时跳转标记 大于时跳转标记</a:t>
            </a:r>
            <a:endParaRPr lang="en-US" altLang="zh-CN" dirty="0" smtClean="0"/>
          </a:p>
          <a:p>
            <a:r>
              <a:rPr lang="zh-CN" altLang="en-US" dirty="0"/>
              <a:t>数字运算</a:t>
            </a:r>
            <a:endParaRPr lang="en-US" altLang="zh-CN" dirty="0"/>
          </a:p>
          <a:p>
            <a:r>
              <a:rPr lang="en-US" altLang="zh-CN" dirty="0" err="1"/>
              <a:t>IntOp</a:t>
            </a:r>
            <a:r>
              <a:rPr lang="en-US" altLang="zh-CN" dirty="0"/>
              <a:t> $0 1 + </a:t>
            </a:r>
            <a:r>
              <a:rPr lang="en-US" altLang="zh-CN" dirty="0" smtClean="0"/>
              <a:t>1  1+1</a:t>
            </a:r>
            <a:r>
              <a:rPr lang="zh-CN" altLang="en-US" dirty="0" smtClean="0"/>
              <a:t>后赋值给</a:t>
            </a:r>
            <a:r>
              <a:rPr lang="en-US" altLang="zh-CN" dirty="0" smtClean="0"/>
              <a:t>$0</a:t>
            </a:r>
            <a:r>
              <a:rPr lang="zh-CN" altLang="en-US" dirty="0" smtClean="0"/>
              <a:t>变量 </a:t>
            </a:r>
            <a:r>
              <a:rPr lang="en-US" altLang="zh-CN" dirty="0" smtClean="0"/>
              <a:t>+-*/</a:t>
            </a:r>
            <a:r>
              <a:rPr lang="zh-CN" altLang="en-US" i="1" dirty="0"/>
              <a:t> </a:t>
            </a:r>
            <a:r>
              <a:rPr lang="en-US" altLang="zh-CN" i="1" dirty="0"/>
              <a:t>%</a:t>
            </a:r>
            <a:r>
              <a:rPr lang="zh-CN" altLang="en-US" dirty="0"/>
              <a:t> </a:t>
            </a:r>
            <a:r>
              <a:rPr lang="en-US" altLang="zh-CN" i="1" dirty="0"/>
              <a:t>|</a:t>
            </a:r>
            <a:r>
              <a:rPr lang="zh-CN" altLang="en-US" dirty="0"/>
              <a:t> </a:t>
            </a:r>
            <a:r>
              <a:rPr lang="en-US" altLang="zh-CN" i="1" dirty="0"/>
              <a:t>&amp;</a:t>
            </a:r>
            <a:r>
              <a:rPr lang="zh-CN" altLang="en-US" dirty="0"/>
              <a:t> </a:t>
            </a:r>
            <a:r>
              <a:rPr lang="en-US" altLang="zh-CN" i="1" dirty="0"/>
              <a:t>^</a:t>
            </a:r>
            <a:r>
              <a:rPr lang="zh-CN" altLang="en-US" dirty="0"/>
              <a:t> </a:t>
            </a:r>
            <a:r>
              <a:rPr lang="en-US" altLang="zh-CN" i="1" dirty="0"/>
              <a:t>&gt;&gt;</a:t>
            </a:r>
            <a:r>
              <a:rPr lang="zh-CN" altLang="en-US" dirty="0"/>
              <a:t> </a:t>
            </a:r>
            <a:r>
              <a:rPr lang="en-US" altLang="zh-CN" i="1" dirty="0"/>
              <a:t>&lt;&lt;</a:t>
            </a:r>
            <a:r>
              <a:rPr lang="zh-CN" altLang="en-US" dirty="0"/>
              <a:t>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36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自定义页面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7416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custom </a:t>
            </a:r>
            <a:r>
              <a:rPr lang="en-US" altLang="zh-CN" dirty="0" err="1"/>
              <a:t>InFunction</a:t>
            </a:r>
            <a:r>
              <a:rPr lang="en-US" altLang="zh-CN" dirty="0"/>
              <a:t> </a:t>
            </a:r>
            <a:r>
              <a:rPr lang="en-US" altLang="zh-CN" dirty="0" err="1" smtClean="0"/>
              <a:t>LeaveFunction</a:t>
            </a:r>
            <a:r>
              <a:rPr lang="en-US" altLang="zh-CN" dirty="0" smtClean="0"/>
              <a:t> ;</a:t>
            </a:r>
            <a:r>
              <a:rPr lang="zh-CN" altLang="en-US" dirty="0" smtClean="0"/>
              <a:t>配置页面 并添加 进入和离开方法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/>
              <a:t>InFunction</a:t>
            </a:r>
            <a:endParaRPr lang="en-US" altLang="zh-CN" dirty="0"/>
          </a:p>
          <a:p>
            <a:r>
              <a:rPr lang="en-US" altLang="zh-CN" dirty="0"/>
              <a:t>	    !</a:t>
            </a:r>
            <a:r>
              <a:rPr lang="en-US" altLang="zh-CN" dirty="0" err="1"/>
              <a:t>insertmacro</a:t>
            </a:r>
            <a:r>
              <a:rPr lang="en-US" altLang="zh-CN" dirty="0"/>
              <a:t> MUI_HEADER_TEXT "</a:t>
            </a:r>
            <a:r>
              <a:rPr lang="zh-CN" altLang="en-US" dirty="0"/>
              <a:t>自定义页面标题</a:t>
            </a:r>
            <a:r>
              <a:rPr lang="en-US" altLang="zh-CN" dirty="0"/>
              <a:t>" "</a:t>
            </a:r>
            <a:r>
              <a:rPr lang="zh-CN" altLang="en-US" dirty="0"/>
              <a:t>自定义页面说明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	    !</a:t>
            </a:r>
            <a:r>
              <a:rPr lang="en-US" altLang="zh-CN" dirty="0" err="1"/>
              <a:t>insertmacro</a:t>
            </a:r>
            <a:r>
              <a:rPr lang="en-US" altLang="zh-CN" dirty="0"/>
              <a:t> INSTALLOPTIONS_DISPLAY "mypage.ini"</a:t>
            </a:r>
          </a:p>
          <a:p>
            <a:r>
              <a:rPr lang="en-US" altLang="zh-CN" dirty="0" err="1"/>
              <a:t>FunctionEnd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data</a:t>
            </a:r>
          </a:p>
          <a:p>
            <a:r>
              <a:rPr lang="en-US" altLang="zh-CN" dirty="0"/>
              <a:t>Function </a:t>
            </a:r>
            <a:r>
              <a:rPr lang="en-US" altLang="zh-CN" dirty="0" err="1"/>
              <a:t>LeaveFunction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!</a:t>
            </a:r>
            <a:r>
              <a:rPr lang="en-US" altLang="zh-CN" dirty="0" err="1"/>
              <a:t>insertmacro</a:t>
            </a:r>
            <a:r>
              <a:rPr lang="en-US" altLang="zh-CN" dirty="0"/>
              <a:t> INSTALLOPTIONS_READ $data "mypage.ini" "Field 1" "State"</a:t>
            </a:r>
          </a:p>
          <a:p>
            <a:endParaRPr lang="en-US" altLang="zh-CN" dirty="0"/>
          </a:p>
          <a:p>
            <a:r>
              <a:rPr lang="en-US" altLang="zh-CN" dirty="0" err="1"/>
              <a:t>MessageBox</a:t>
            </a:r>
            <a:r>
              <a:rPr lang="en-US" altLang="zh-CN" dirty="0"/>
              <a:t> MB_OK "$</a:t>
            </a:r>
            <a:r>
              <a:rPr lang="en-US" altLang="zh-CN" dirty="0" smtClean="0"/>
              <a:t>data“</a:t>
            </a:r>
          </a:p>
          <a:p>
            <a:endParaRPr lang="en-US" altLang="zh-CN" dirty="0"/>
          </a:p>
          <a:p>
            <a:r>
              <a:rPr lang="en-US" altLang="zh-CN" dirty="0"/>
              <a:t>!</a:t>
            </a:r>
            <a:r>
              <a:rPr lang="en-US" altLang="zh-CN" dirty="0" err="1"/>
              <a:t>insertmacro</a:t>
            </a:r>
            <a:r>
              <a:rPr lang="en-US" altLang="zh-CN" dirty="0"/>
              <a:t> INSTALLOPTIONS_EXTRACT </a:t>
            </a:r>
            <a:r>
              <a:rPr lang="en-US" altLang="zh-CN" dirty="0" smtClean="0"/>
              <a:t>“mypage.ini“  </a:t>
            </a:r>
            <a:r>
              <a:rPr lang="zh-CN" altLang="en-US" dirty="0" smtClean="0"/>
              <a:t>初始化时 注册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4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18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23528" y="1340768"/>
            <a:ext cx="89192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NSIS</a:t>
            </a:r>
            <a:r>
              <a:rPr lang="zh-CN" altLang="en-US" dirty="0"/>
              <a:t>（</a:t>
            </a:r>
            <a:r>
              <a:rPr lang="en-US" altLang="zh-CN" dirty="0" err="1"/>
              <a:t>Nullsoft</a:t>
            </a:r>
            <a:r>
              <a:rPr lang="en-US" altLang="zh-CN" dirty="0"/>
              <a:t> Scriptable Install System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是</a:t>
            </a:r>
            <a:r>
              <a:rPr lang="zh-CN" altLang="en-US" dirty="0"/>
              <a:t>一个开源的 </a:t>
            </a:r>
            <a:r>
              <a:rPr lang="en-US" altLang="zh-CN" dirty="0"/>
              <a:t>Windows </a:t>
            </a:r>
            <a:r>
              <a:rPr lang="zh-CN" altLang="en-US" dirty="0"/>
              <a:t>系统下安装程序制作程序。它提供了安装、</a:t>
            </a:r>
            <a:r>
              <a:rPr lang="zh-CN" altLang="en-US" dirty="0">
                <a:hlinkClick r:id="rId2"/>
              </a:rPr>
              <a:t>卸载</a:t>
            </a:r>
            <a:r>
              <a:rPr lang="zh-CN" altLang="en-US" dirty="0"/>
              <a:t>、系统设置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文件</a:t>
            </a:r>
            <a:r>
              <a:rPr lang="zh-CN" altLang="en-US" dirty="0">
                <a:hlinkClick r:id="rId3"/>
              </a:rPr>
              <a:t>解压缩</a:t>
            </a:r>
            <a:r>
              <a:rPr lang="zh-CN" altLang="en-US" dirty="0"/>
              <a:t>等功能</a:t>
            </a:r>
            <a:r>
              <a:rPr lang="zh-CN" altLang="en-US" dirty="0" smtClean="0"/>
              <a:t>。</a:t>
            </a:r>
            <a:r>
              <a:rPr lang="en-US" altLang="zh-CN" dirty="0" smtClean="0"/>
              <a:t>NSIS\Examples</a:t>
            </a:r>
            <a:r>
              <a:rPr lang="zh-CN" altLang="en-US" dirty="0" smtClean="0"/>
              <a:t>目录下有许多事例可供参考，</a:t>
            </a:r>
            <a:r>
              <a:rPr lang="en-US" altLang="zh-CN" dirty="0" smtClean="0"/>
              <a:t>NSIS\Plugins</a:t>
            </a:r>
            <a:r>
              <a:rPr lang="zh-CN" altLang="en-US" dirty="0" smtClean="0"/>
              <a:t>目录下是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要实现更复杂的功能所需的控件，官网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nsis.sourceforge.net/Main_Page</a:t>
            </a:r>
            <a:r>
              <a:rPr lang="zh-CN" altLang="en-US" dirty="0" smtClean="0"/>
              <a:t>可参考用法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VNISEdit</a:t>
            </a:r>
            <a:r>
              <a:rPr lang="en-US" altLang="zh-CN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VNISEdit</a:t>
            </a:r>
            <a:r>
              <a:rPr lang="en-US" altLang="zh-CN" dirty="0" smtClean="0"/>
              <a:t> </a:t>
            </a:r>
            <a:r>
              <a:rPr lang="zh-CN" altLang="en-US" dirty="0"/>
              <a:t>编辑器</a:t>
            </a:r>
            <a:r>
              <a:rPr lang="en-US" altLang="zh-CN" dirty="0"/>
              <a:t>,</a:t>
            </a:r>
            <a:r>
              <a:rPr lang="zh-CN" altLang="en-US" dirty="0"/>
              <a:t>这个只是</a:t>
            </a:r>
            <a:r>
              <a:rPr lang="en-US" altLang="zh-CN" dirty="0"/>
              <a:t>NSIS</a:t>
            </a:r>
            <a:r>
              <a:rPr lang="zh-CN" altLang="en-US" dirty="0"/>
              <a:t>脚本代码的一个编辑器</a:t>
            </a:r>
            <a:r>
              <a:rPr lang="en-US" altLang="zh-CN" dirty="0"/>
              <a:t>.</a:t>
            </a:r>
            <a:r>
              <a:rPr lang="zh-CN" altLang="en-US" dirty="0"/>
              <a:t>如需编译还要下载</a:t>
            </a:r>
            <a:r>
              <a:rPr lang="en-US" altLang="zh-CN" dirty="0"/>
              <a:t>NSIS</a:t>
            </a:r>
            <a:r>
              <a:rPr lang="zh-CN" altLang="en-US" dirty="0" smtClean="0"/>
              <a:t>。利用向导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可以制作简单安装包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下载地址：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NSIS:http</a:t>
            </a:r>
            <a:r>
              <a:rPr lang="en-US" altLang="zh-CN" dirty="0"/>
              <a:t>://</a:t>
            </a:r>
            <a:r>
              <a:rPr lang="en-US" altLang="zh-CN" dirty="0" smtClean="0"/>
              <a:t>nsis.sourceforge.net/Download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VNISEdit</a:t>
            </a:r>
            <a:r>
              <a:rPr lang="en-US" altLang="zh-CN" dirty="0"/>
              <a:t>: http://www.xixi173.com/soft/download.asp?softid=4613&amp;downid=4&amp;id=4566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常用关键字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78488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Name</a:t>
            </a:r>
            <a:r>
              <a:rPr lang="zh-CN" altLang="en-US" dirty="0" smtClean="0"/>
              <a:t>：产品名称</a:t>
            </a:r>
            <a:endParaRPr lang="en-US" altLang="zh-CN" dirty="0" smtClean="0"/>
          </a:p>
          <a:p>
            <a:r>
              <a:rPr lang="en-US" altLang="zh-CN" dirty="0" err="1" smtClean="0"/>
              <a:t>OutFile</a:t>
            </a:r>
            <a:r>
              <a:rPr lang="zh-CN" altLang="en-US" dirty="0" smtClean="0"/>
              <a:t>：安装包安装文件，如</a:t>
            </a:r>
            <a:r>
              <a:rPr lang="en-US" altLang="zh-CN" dirty="0" smtClean="0"/>
              <a:t>Setup.exe</a:t>
            </a:r>
          </a:p>
          <a:p>
            <a:r>
              <a:rPr lang="en-US" altLang="zh-CN" dirty="0" err="1" smtClean="0"/>
              <a:t>InstallDir</a:t>
            </a:r>
            <a:r>
              <a:rPr lang="en-US" altLang="zh-CN" dirty="0" smtClean="0"/>
              <a:t>:</a:t>
            </a:r>
            <a:r>
              <a:rPr lang="zh-CN" altLang="en-US" dirty="0" smtClean="0"/>
              <a:t>安装路径</a:t>
            </a:r>
            <a:endParaRPr lang="en-US" altLang="zh-CN" dirty="0" smtClean="0"/>
          </a:p>
          <a:p>
            <a:r>
              <a:rPr lang="en-US" altLang="zh-CN" dirty="0" err="1" smtClean="0"/>
              <a:t>InstallDirRegKey</a:t>
            </a:r>
            <a:r>
              <a:rPr lang="zh-CN" altLang="en-US" dirty="0" smtClean="0"/>
              <a:t>：将安装路径写入注册表</a:t>
            </a:r>
            <a:endParaRPr lang="en-US" altLang="zh-CN" dirty="0" smtClean="0"/>
          </a:p>
          <a:p>
            <a:r>
              <a:rPr lang="en-US" altLang="zh-CN" dirty="0" err="1" smtClean="0"/>
              <a:t>ShowInstDetails</a:t>
            </a:r>
            <a:r>
              <a:rPr lang="zh-CN" altLang="en-US" dirty="0" smtClean="0"/>
              <a:t>：安装时是否显示详情</a:t>
            </a:r>
            <a:endParaRPr lang="en-US" altLang="zh-CN" dirty="0" smtClean="0"/>
          </a:p>
          <a:p>
            <a:r>
              <a:rPr lang="en-US" altLang="zh-CN" dirty="0" err="1" smtClean="0"/>
              <a:t>ShowUnInstDetails</a:t>
            </a:r>
            <a:r>
              <a:rPr lang="zh-CN" altLang="en-US" dirty="0" smtClean="0"/>
              <a:t>：现在时是否显示详情</a:t>
            </a:r>
            <a:endParaRPr lang="en-US" altLang="zh-CN" dirty="0" smtClean="0"/>
          </a:p>
          <a:p>
            <a:r>
              <a:rPr lang="en-US" altLang="zh-CN" dirty="0" err="1" smtClean="0"/>
              <a:t>BrandingText</a:t>
            </a:r>
            <a:r>
              <a:rPr lang="zh-CN" altLang="en-US" dirty="0" smtClean="0"/>
              <a:t>：应用程序标志</a:t>
            </a:r>
            <a:endParaRPr lang="en-US" altLang="zh-CN" dirty="0" smtClean="0"/>
          </a:p>
          <a:p>
            <a:r>
              <a:rPr lang="en-US" altLang="zh-CN" dirty="0" smtClean="0"/>
              <a:t>Section</a:t>
            </a:r>
            <a:r>
              <a:rPr lang="zh-CN" altLang="en-US" dirty="0" smtClean="0"/>
              <a:t>：区段</a:t>
            </a:r>
            <a:endParaRPr lang="en-US" altLang="zh-CN" dirty="0" smtClean="0"/>
          </a:p>
          <a:p>
            <a:r>
              <a:rPr lang="en-US" altLang="zh-CN" dirty="0" err="1" smtClean="0"/>
              <a:t>SetOutPath</a:t>
            </a:r>
            <a:r>
              <a:rPr lang="zh-CN" altLang="en-US" dirty="0" smtClean="0"/>
              <a:t>：安装文件要释放的目录</a:t>
            </a:r>
            <a:endParaRPr lang="en-US" altLang="zh-CN" dirty="0" smtClean="0"/>
          </a:p>
          <a:p>
            <a:r>
              <a:rPr lang="en-US" altLang="zh-CN" dirty="0" smtClean="0"/>
              <a:t>File</a:t>
            </a:r>
            <a:r>
              <a:rPr lang="zh-CN" altLang="en-US" dirty="0" smtClean="0"/>
              <a:t>：文件操作 如拷贝到安装目录</a:t>
            </a:r>
            <a:endParaRPr lang="en-US" altLang="zh-CN" dirty="0" smtClean="0"/>
          </a:p>
          <a:p>
            <a:r>
              <a:rPr lang="en-US" altLang="zh-CN" dirty="0" err="1" smtClean="0"/>
              <a:t>SetOverwrite</a:t>
            </a:r>
            <a:r>
              <a:rPr lang="zh-CN" altLang="en-US" dirty="0" smtClean="0"/>
              <a:t>：文件覆盖方式，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总是覆盖 </a:t>
            </a:r>
            <a:r>
              <a:rPr lang="en-US" altLang="zh-CN" dirty="0" smtClean="0"/>
              <a:t>2</a:t>
            </a:r>
            <a:r>
              <a:rPr lang="zh-CN" altLang="en-US" dirty="0" smtClean="0"/>
              <a:t>从不覆盖 </a:t>
            </a:r>
            <a:r>
              <a:rPr lang="en-US" altLang="zh-CN" dirty="0" smtClean="0"/>
              <a:t>3</a:t>
            </a:r>
            <a:r>
              <a:rPr lang="zh-CN" altLang="en-US" dirty="0" smtClean="0"/>
              <a:t>视图覆盖 </a:t>
            </a:r>
            <a:r>
              <a:rPr lang="en-US" altLang="zh-CN" dirty="0" smtClean="0"/>
              <a:t>4</a:t>
            </a:r>
            <a:r>
              <a:rPr lang="zh-CN" altLang="en-US" dirty="0" smtClean="0"/>
              <a:t>较新覆盖</a:t>
            </a:r>
            <a:endParaRPr lang="en-US" altLang="zh-CN" dirty="0" smtClean="0"/>
          </a:p>
          <a:p>
            <a:r>
              <a:rPr lang="en-US" altLang="zh-CN" dirty="0" err="1" smtClean="0"/>
              <a:t>CreateDirectory</a:t>
            </a:r>
            <a:r>
              <a:rPr lang="zh-CN" altLang="en-US" dirty="0" smtClean="0"/>
              <a:t>：创建目录</a:t>
            </a:r>
            <a:endParaRPr lang="en-US" altLang="zh-CN" dirty="0" smtClean="0"/>
          </a:p>
          <a:p>
            <a:r>
              <a:rPr lang="en-US" altLang="zh-CN" dirty="0" err="1" smtClean="0"/>
              <a:t>CreateShortCut</a:t>
            </a:r>
            <a:r>
              <a:rPr lang="zh-CN" altLang="en-US" dirty="0" smtClean="0"/>
              <a:t>：创建快捷方式</a:t>
            </a:r>
            <a:endParaRPr lang="en-US" altLang="zh-CN" dirty="0" smtClean="0"/>
          </a:p>
          <a:p>
            <a:r>
              <a:rPr lang="en-US" altLang="zh-CN" dirty="0" err="1" smtClean="0"/>
              <a:t>WriteIniStr</a:t>
            </a:r>
            <a:r>
              <a:rPr lang="zh-CN" altLang="en-US" dirty="0" smtClean="0"/>
              <a:t>：操作</a:t>
            </a:r>
            <a:r>
              <a:rPr lang="en-US" altLang="zh-CN" dirty="0" smtClean="0"/>
              <a:t>INI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err="1" smtClean="0"/>
              <a:t>WriteRegStr</a:t>
            </a:r>
            <a:r>
              <a:rPr lang="zh-CN" altLang="en-US" dirty="0" smtClean="0"/>
              <a:t>：写注册表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：删除文件</a:t>
            </a:r>
            <a:endParaRPr lang="en-US" altLang="zh-CN" dirty="0" smtClean="0"/>
          </a:p>
          <a:p>
            <a:r>
              <a:rPr lang="en-US" altLang="zh-CN" dirty="0" err="1" smtClean="0"/>
              <a:t>RMDir</a:t>
            </a:r>
            <a:r>
              <a:rPr lang="zh-CN" altLang="en-US" dirty="0" smtClean="0"/>
              <a:t>：删除目录</a:t>
            </a:r>
            <a:endParaRPr lang="en-US" altLang="zh-CN" dirty="0" smtClean="0"/>
          </a:p>
          <a:p>
            <a:r>
              <a:rPr lang="en-US" altLang="zh-CN" dirty="0" err="1" smtClean="0"/>
              <a:t>MessageBox</a:t>
            </a:r>
            <a:r>
              <a:rPr lang="zh-CN" altLang="en-US" dirty="0" smtClean="0"/>
              <a:t>：弹出框</a:t>
            </a:r>
            <a:endParaRPr lang="en-US" altLang="zh-CN" dirty="0" smtClean="0"/>
          </a:p>
          <a:p>
            <a:r>
              <a:rPr lang="en-US" altLang="zh-CN" dirty="0" smtClean="0"/>
              <a:t>Abort</a:t>
            </a:r>
            <a:r>
              <a:rPr lang="zh-CN" altLang="en-US" dirty="0" smtClean="0"/>
              <a:t>：结束安装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1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常用内置变量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$</a:t>
            </a:r>
            <a:r>
              <a:rPr lang="en-US" altLang="zh-CN" dirty="0" smtClean="0"/>
              <a:t>INSTDIR</a:t>
            </a:r>
            <a:r>
              <a:rPr lang="zh-CN" altLang="en-US" dirty="0" smtClean="0"/>
              <a:t>：安装目录 如：</a:t>
            </a:r>
            <a:r>
              <a:rPr lang="en-US" altLang="zh-CN" dirty="0" smtClean="0"/>
              <a:t>D</a:t>
            </a:r>
            <a:r>
              <a:rPr lang="en-US" altLang="zh-CN" dirty="0"/>
              <a:t>:\Program Files\Oracle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smtClean="0"/>
              <a:t>PROGRAMFILES</a:t>
            </a:r>
            <a:r>
              <a:rPr lang="zh-CN" altLang="en-US" dirty="0" smtClean="0"/>
              <a:t>：程序安装路径 如：</a:t>
            </a:r>
            <a:r>
              <a:rPr lang="en-US" altLang="zh-CN" dirty="0" smtClean="0"/>
              <a:t>D</a:t>
            </a:r>
            <a:r>
              <a:rPr lang="en-US" altLang="zh-CN" dirty="0"/>
              <a:t>:\Program </a:t>
            </a:r>
            <a:r>
              <a:rPr lang="en-US" altLang="zh-CN" dirty="0" smtClean="0"/>
              <a:t>Files</a:t>
            </a:r>
          </a:p>
          <a:p>
            <a:r>
              <a:rPr lang="en-US" altLang="zh-CN" dirty="0"/>
              <a:t>$</a:t>
            </a:r>
            <a:r>
              <a:rPr lang="en-US" altLang="zh-CN" dirty="0" smtClean="0"/>
              <a:t>SMPROGRAMS</a:t>
            </a:r>
            <a:r>
              <a:rPr lang="zh-CN" altLang="en-US" dirty="0" smtClean="0"/>
              <a:t>：开始菜单的路径</a:t>
            </a:r>
            <a:endParaRPr lang="en-US" altLang="zh-CN" dirty="0" smtClean="0"/>
          </a:p>
          <a:p>
            <a:r>
              <a:rPr lang="en-US" altLang="zh-CN" dirty="0"/>
              <a:t>$</a:t>
            </a:r>
            <a:r>
              <a:rPr lang="en-US" altLang="zh-CN" dirty="0" smtClean="0"/>
              <a:t>DESKTOP</a:t>
            </a:r>
            <a:r>
              <a:rPr lang="zh-CN" altLang="en-US" dirty="0" smtClean="0"/>
              <a:t>：桌面</a:t>
            </a:r>
            <a:endParaRPr lang="en-US" altLang="zh-CN" dirty="0" smtClean="0"/>
          </a:p>
          <a:p>
            <a:r>
              <a:rPr lang="pt-BR" altLang="zh-CN" dirty="0"/>
              <a:t>$0~$9 </a:t>
            </a:r>
            <a:r>
              <a:rPr lang="zh-CN" altLang="pt-BR" dirty="0"/>
              <a:t>和 </a:t>
            </a:r>
            <a:r>
              <a:rPr lang="pt-BR" altLang="zh-CN" dirty="0"/>
              <a:t>$R0~$</a:t>
            </a:r>
            <a:r>
              <a:rPr lang="pt-BR" altLang="zh-CN" dirty="0" smtClean="0"/>
              <a:t>R9 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nsis</a:t>
            </a:r>
            <a:r>
              <a:rPr lang="zh-CN" altLang="en-US" dirty="0" smtClean="0"/>
              <a:t>内置的寄存器或变量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331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常用内置函数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453" y="1052735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.</a:t>
            </a:r>
            <a:r>
              <a:rPr lang="en-US" altLang="zh-CN" dirty="0" err="1" smtClean="0"/>
              <a:t>onInit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：安装前初始化函数</a:t>
            </a:r>
            <a:endParaRPr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 smtClean="0"/>
              <a:t>un.onInit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卸载前初始化函数</a:t>
            </a:r>
            <a:endParaRPr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 smtClean="0"/>
              <a:t>un.onUninstSuccess</a:t>
            </a:r>
            <a:r>
              <a:rPr lang="zh-CN" altLang="en-US" dirty="0" smtClean="0"/>
              <a:t>：卸载成功是执行的函数</a:t>
            </a:r>
            <a:endParaRPr lang="en-US" altLang="zh-CN" dirty="0"/>
          </a:p>
          <a:p>
            <a:r>
              <a:rPr lang="en-US" altLang="zh-CN" dirty="0" smtClean="0"/>
              <a:t> Function </a:t>
            </a:r>
            <a:r>
              <a:rPr lang="en-US" altLang="zh-CN" dirty="0"/>
              <a:t>.</a:t>
            </a:r>
            <a:r>
              <a:rPr lang="en-US" altLang="zh-CN" dirty="0" err="1" smtClean="0"/>
              <a:t>onInstFailed</a:t>
            </a:r>
            <a:r>
              <a:rPr lang="zh-CN" altLang="en-US" dirty="0" smtClean="0"/>
              <a:t>：安装失败是执行的函数</a:t>
            </a:r>
            <a:endParaRPr lang="en-US" altLang="zh-CN" dirty="0" smtClean="0"/>
          </a:p>
          <a:p>
            <a:r>
              <a:rPr lang="en-US" altLang="zh-CN" dirty="0"/>
              <a:t>Function .</a:t>
            </a:r>
            <a:r>
              <a:rPr lang="en-US" altLang="zh-CN" dirty="0" err="1" smtClean="0"/>
              <a:t>onInstSuccess</a:t>
            </a:r>
            <a:r>
              <a:rPr lang="zh-CN" altLang="en-US" dirty="0" smtClean="0"/>
              <a:t>：安装成功是执行的函数</a:t>
            </a:r>
            <a:endParaRPr lang="en-US" altLang="zh-CN" dirty="0" smtClean="0"/>
          </a:p>
          <a:p>
            <a:r>
              <a:rPr lang="en-US" altLang="zh-CN" dirty="0"/>
              <a:t>Function .</a:t>
            </a:r>
            <a:r>
              <a:rPr lang="en-US" altLang="zh-CN" dirty="0" err="1" smtClean="0"/>
              <a:t>onSelChange</a:t>
            </a:r>
            <a:r>
              <a:rPr lang="zh-CN" altLang="en-US" dirty="0" smtClean="0"/>
              <a:t>：选择组件时执行函数</a:t>
            </a:r>
            <a:endParaRPr lang="en-US" altLang="zh-CN" dirty="0" smtClean="0"/>
          </a:p>
          <a:p>
            <a:r>
              <a:rPr lang="en-US" altLang="zh-CN" dirty="0" smtClean="0"/>
              <a:t>Function .</a:t>
            </a:r>
            <a:r>
              <a:rPr lang="en-US" altLang="zh-CN" dirty="0" err="1" smtClean="0"/>
              <a:t>onUserAbort</a:t>
            </a:r>
            <a:r>
              <a:rPr lang="zh-CN" altLang="en-US" dirty="0" smtClean="0"/>
              <a:t>：当用户取消安装时执行的函数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569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常用内置函数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453" y="1052735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Function .</a:t>
            </a:r>
            <a:r>
              <a:rPr lang="en-US" altLang="zh-CN" dirty="0" err="1" smtClean="0"/>
              <a:t>onInit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：安装前初始化函数</a:t>
            </a:r>
            <a:endParaRPr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 smtClean="0"/>
              <a:t>un.onInit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 smtClean="0"/>
              <a:t>卸载前初始化函数</a:t>
            </a:r>
            <a:endParaRPr lang="en-US" altLang="zh-CN" dirty="0" smtClean="0"/>
          </a:p>
          <a:p>
            <a:r>
              <a:rPr lang="en-US" altLang="zh-CN" dirty="0"/>
              <a:t>Function </a:t>
            </a:r>
            <a:r>
              <a:rPr lang="en-US" altLang="zh-CN" dirty="0" err="1" smtClean="0"/>
              <a:t>un.onUninstSuccess</a:t>
            </a:r>
            <a:r>
              <a:rPr lang="zh-CN" altLang="en-US" dirty="0" smtClean="0"/>
              <a:t>：卸载成功是执行的函数</a:t>
            </a:r>
            <a:endParaRPr lang="en-US" altLang="zh-CN" dirty="0"/>
          </a:p>
          <a:p>
            <a:r>
              <a:rPr lang="en-US" altLang="zh-CN" dirty="0" smtClean="0"/>
              <a:t> Function </a:t>
            </a:r>
            <a:r>
              <a:rPr lang="en-US" altLang="zh-CN" dirty="0"/>
              <a:t>.</a:t>
            </a:r>
            <a:r>
              <a:rPr lang="en-US" altLang="zh-CN" dirty="0" err="1" smtClean="0"/>
              <a:t>onInstFailed</a:t>
            </a:r>
            <a:r>
              <a:rPr lang="zh-CN" altLang="en-US" dirty="0" smtClean="0"/>
              <a:t>：安装失败是执行的函数</a:t>
            </a:r>
            <a:endParaRPr lang="en-US" altLang="zh-CN" dirty="0" smtClean="0"/>
          </a:p>
          <a:p>
            <a:r>
              <a:rPr lang="en-US" altLang="zh-CN" dirty="0"/>
              <a:t>Function .</a:t>
            </a:r>
            <a:r>
              <a:rPr lang="en-US" altLang="zh-CN" dirty="0" err="1" smtClean="0"/>
              <a:t>onInstSuccess</a:t>
            </a:r>
            <a:r>
              <a:rPr lang="zh-CN" altLang="en-US" dirty="0" smtClean="0"/>
              <a:t>：安装成功是执行的函数</a:t>
            </a:r>
            <a:endParaRPr lang="en-US" altLang="zh-CN" dirty="0" smtClean="0"/>
          </a:p>
          <a:p>
            <a:r>
              <a:rPr lang="en-US" altLang="zh-CN" dirty="0"/>
              <a:t>Function .</a:t>
            </a:r>
            <a:r>
              <a:rPr lang="en-US" altLang="zh-CN" dirty="0" err="1" smtClean="0"/>
              <a:t>onSelChange</a:t>
            </a:r>
            <a:r>
              <a:rPr lang="zh-CN" altLang="en-US" dirty="0" smtClean="0"/>
              <a:t>：选择组件时执行函数</a:t>
            </a:r>
            <a:endParaRPr lang="en-US" altLang="zh-CN" dirty="0" smtClean="0"/>
          </a:p>
          <a:p>
            <a:r>
              <a:rPr lang="en-US" altLang="zh-CN" dirty="0" smtClean="0"/>
              <a:t>Function .</a:t>
            </a:r>
            <a:r>
              <a:rPr lang="en-US" altLang="zh-CN" dirty="0" err="1" smtClean="0"/>
              <a:t>onUserAbort</a:t>
            </a:r>
            <a:r>
              <a:rPr lang="zh-CN" altLang="en-US" dirty="0" smtClean="0"/>
              <a:t>：当用户取消安装时执行的函数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415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对界面一些简单修改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453" y="1052735"/>
            <a:ext cx="7848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!</a:t>
            </a:r>
            <a:r>
              <a:rPr lang="en-US" altLang="zh-CN" dirty="0" smtClean="0"/>
              <a:t>define MUI_WELCOMEFINISHPAGE_BITMAP “C</a:t>
            </a:r>
            <a:r>
              <a:rPr lang="en-US" altLang="zh-CN" dirty="0"/>
              <a:t>:\</a:t>
            </a:r>
            <a:r>
              <a:rPr lang="en-US" altLang="zh-CN" dirty="0" smtClean="0"/>
              <a:t>Users\Administrator\Desktop\01.bmp“   ;</a:t>
            </a:r>
            <a:r>
              <a:rPr lang="zh-CN" altLang="en-US" dirty="0" smtClean="0"/>
              <a:t>修改欢迎界面左侧图片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!define MUI_WELCOMEPAGE_TITLE "\r\n</a:t>
            </a:r>
            <a:r>
              <a:rPr lang="zh-CN" altLang="en-US" dirty="0"/>
              <a:t>　聚食汇连锁总部安装向导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!define MUI_WELCOMEPAGE_TEXT </a:t>
            </a:r>
            <a:r>
              <a:rPr lang="en-US" altLang="zh-CN" dirty="0" smtClean="0"/>
              <a:t>“\</a:t>
            </a:r>
            <a:r>
              <a:rPr lang="en-US" altLang="zh-CN" dirty="0"/>
              <a:t>r\n </a:t>
            </a:r>
            <a:r>
              <a:rPr lang="zh-CN" altLang="en-US" dirty="0"/>
              <a:t>这是安装前说明部分 </a:t>
            </a:r>
            <a:r>
              <a:rPr lang="en-US" altLang="zh-CN" dirty="0"/>
              <a:t>\r\n\r\n    $_</a:t>
            </a:r>
            <a:r>
              <a:rPr lang="en-US" altLang="zh-CN" dirty="0" smtClean="0"/>
              <a:t>CLICK“    </a:t>
            </a:r>
            <a:r>
              <a:rPr lang="zh-CN" altLang="en-US" dirty="0" smtClean="0"/>
              <a:t>修改欢迎界面向导声明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!</a:t>
            </a:r>
            <a:r>
              <a:rPr lang="en-US" altLang="zh-CN" dirty="0" err="1"/>
              <a:t>insertmacro</a:t>
            </a:r>
            <a:r>
              <a:rPr lang="en-US" altLang="zh-CN" dirty="0"/>
              <a:t> </a:t>
            </a:r>
            <a:r>
              <a:rPr lang="en-US" altLang="zh-CN" dirty="0" smtClean="0"/>
              <a:t>MUI_PAGE_COMPONENTS </a:t>
            </a:r>
            <a:r>
              <a:rPr lang="zh-CN" altLang="en-US" dirty="0" smtClean="0"/>
              <a:t>组件目录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添加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en-US" altLang="zh-CN" dirty="0"/>
              <a:t>Section "SEC03" </a:t>
            </a:r>
            <a:r>
              <a:rPr lang="en-US" altLang="zh-CN" dirty="0" smtClean="0"/>
              <a:t>SEC03</a:t>
            </a:r>
            <a:endParaRPr lang="en-US" altLang="zh-CN" dirty="0"/>
          </a:p>
          <a:p>
            <a:r>
              <a:rPr lang="en-US" altLang="zh-CN" dirty="0" err="1" smtClean="0"/>
              <a:t>SectionEnd</a:t>
            </a:r>
            <a:endParaRPr lang="en-US" altLang="zh-CN" dirty="0" smtClean="0"/>
          </a:p>
          <a:p>
            <a:r>
              <a:rPr lang="zh-CN" altLang="en-US" dirty="0" smtClean="0"/>
              <a:t>添加对组件的说明</a:t>
            </a:r>
            <a:endParaRPr lang="en-US" altLang="zh-CN" dirty="0"/>
          </a:p>
          <a:p>
            <a:r>
              <a:rPr lang="en-US" altLang="zh-CN" dirty="0" smtClean="0"/>
              <a:t>  !</a:t>
            </a:r>
            <a:r>
              <a:rPr lang="en-US" altLang="zh-CN" dirty="0" err="1"/>
              <a:t>insertmacro</a:t>
            </a:r>
            <a:r>
              <a:rPr lang="en-US" altLang="zh-CN" dirty="0"/>
              <a:t> MUI_FUNCTION_DESCRIPTION_BEGIN</a:t>
            </a:r>
          </a:p>
          <a:p>
            <a:r>
              <a:rPr lang="en-US" altLang="zh-CN" dirty="0"/>
              <a:t>  !</a:t>
            </a:r>
            <a:r>
              <a:rPr lang="en-US" altLang="zh-CN" dirty="0" err="1"/>
              <a:t>insertmacro</a:t>
            </a:r>
            <a:r>
              <a:rPr lang="en-US" altLang="zh-CN" dirty="0"/>
              <a:t> MUI_DESCRIPTION_TEXT ${SEC01} "SEC01"</a:t>
            </a:r>
          </a:p>
          <a:p>
            <a:r>
              <a:rPr lang="en-US" altLang="zh-CN" dirty="0"/>
              <a:t>  !</a:t>
            </a:r>
            <a:r>
              <a:rPr lang="en-US" altLang="zh-CN" dirty="0" err="1"/>
              <a:t>insertmacro</a:t>
            </a:r>
            <a:r>
              <a:rPr lang="en-US" altLang="zh-CN" dirty="0"/>
              <a:t> MUI_DESCRIPTION_TEXT ${SEC02} "SEC02"</a:t>
            </a:r>
          </a:p>
          <a:p>
            <a:r>
              <a:rPr lang="en-US" altLang="zh-CN" dirty="0"/>
              <a:t>  !</a:t>
            </a:r>
            <a:r>
              <a:rPr lang="en-US" altLang="zh-CN" dirty="0" err="1"/>
              <a:t>insertmacro</a:t>
            </a:r>
            <a:r>
              <a:rPr lang="en-US" altLang="zh-CN" dirty="0"/>
              <a:t> MUI_DESCRIPTION_TEXT ${SEC03} "SEC03"</a:t>
            </a:r>
          </a:p>
          <a:p>
            <a:r>
              <a:rPr lang="en-US" altLang="zh-CN" dirty="0" smtClean="0"/>
              <a:t> !</a:t>
            </a:r>
            <a:r>
              <a:rPr lang="en-US" altLang="zh-CN" dirty="0" err="1"/>
              <a:t>insertmacro</a:t>
            </a:r>
            <a:r>
              <a:rPr lang="en-US" altLang="zh-CN" dirty="0"/>
              <a:t> MUI_FUNCTION_DESCRIPTION_END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52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对界面一些简单修改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95453" y="1082079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获得选中</a:t>
            </a:r>
            <a:r>
              <a:rPr lang="en-US" altLang="zh-CN" dirty="0" smtClean="0"/>
              <a:t>section</a:t>
            </a:r>
          </a:p>
          <a:p>
            <a:r>
              <a:rPr lang="en-US" altLang="zh-CN" dirty="0" err="1" smtClean="0"/>
              <a:t>SectionGetFlags</a:t>
            </a:r>
            <a:r>
              <a:rPr lang="en-US" altLang="zh-CN" dirty="0" smtClean="0"/>
              <a:t> </a:t>
            </a:r>
            <a:r>
              <a:rPr lang="en-US" altLang="zh-CN" dirty="0"/>
              <a:t>${SEC01} $1</a:t>
            </a:r>
          </a:p>
          <a:p>
            <a:r>
              <a:rPr lang="en-US" altLang="zh-CN" dirty="0" err="1"/>
              <a:t>IntOp</a:t>
            </a:r>
            <a:r>
              <a:rPr lang="en-US" altLang="zh-CN" dirty="0"/>
              <a:t>  $1 $1 &amp; ${SF_SELECTED</a:t>
            </a:r>
            <a:r>
              <a:rPr lang="en-US" altLang="zh-CN" dirty="0" smtClean="0"/>
              <a:t>}</a:t>
            </a:r>
          </a:p>
          <a:p>
            <a:r>
              <a:rPr lang="en-US" altLang="zh-CN" dirty="0" err="1"/>
              <a:t>MessageBox</a:t>
            </a:r>
            <a:r>
              <a:rPr lang="en-US" altLang="zh-CN" dirty="0"/>
              <a:t> MB_OK "$1"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设置</a:t>
            </a:r>
            <a:r>
              <a:rPr lang="en-US" altLang="zh-CN" dirty="0" smtClean="0"/>
              <a:t>section</a:t>
            </a:r>
            <a:r>
              <a:rPr lang="zh-CN" altLang="en-US" dirty="0"/>
              <a:t>必选</a:t>
            </a:r>
            <a:endParaRPr lang="en-US" altLang="zh-CN" dirty="0"/>
          </a:p>
          <a:p>
            <a:r>
              <a:rPr lang="en-US" altLang="zh-CN" dirty="0" err="1"/>
              <a:t>SectionSetFlags</a:t>
            </a:r>
            <a:r>
              <a:rPr lang="en-US" altLang="zh-CN" dirty="0"/>
              <a:t> ${SEC01} ${SF_SELECTED}</a:t>
            </a:r>
          </a:p>
          <a:p>
            <a:r>
              <a:rPr lang="en-US" altLang="zh-CN" dirty="0" err="1"/>
              <a:t>SectionIn</a:t>
            </a:r>
            <a:r>
              <a:rPr lang="en-US" altLang="zh-CN" dirty="0"/>
              <a:t> </a:t>
            </a:r>
            <a:r>
              <a:rPr lang="en-US" altLang="zh-CN" dirty="0" smtClean="0"/>
              <a:t>RO</a:t>
            </a:r>
          </a:p>
          <a:p>
            <a:r>
              <a:rPr lang="zh-CN" altLang="en-US" dirty="0"/>
              <a:t>设置</a:t>
            </a:r>
            <a:r>
              <a:rPr lang="en-US" altLang="zh-CN" dirty="0" smtClean="0"/>
              <a:t>section</a:t>
            </a:r>
            <a:r>
              <a:rPr lang="zh-CN" altLang="en-US" dirty="0"/>
              <a:t>不可选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SectionSetFlags</a:t>
            </a:r>
            <a:r>
              <a:rPr lang="en-US" altLang="zh-CN" dirty="0"/>
              <a:t> ${SEC02} ${SF_RO}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安装类型</a:t>
            </a:r>
            <a:endParaRPr lang="en-US" altLang="zh-CN" dirty="0" smtClean="0"/>
          </a:p>
          <a:p>
            <a:r>
              <a:rPr lang="en-US" altLang="zh-CN" dirty="0" err="1"/>
              <a:t>InstType</a:t>
            </a:r>
            <a:r>
              <a:rPr lang="en-US" altLang="zh-CN" dirty="0"/>
              <a:t> "</a:t>
            </a:r>
            <a:r>
              <a:rPr lang="zh-CN" altLang="en-US" dirty="0"/>
              <a:t>完全</a:t>
            </a:r>
            <a:r>
              <a:rPr lang="en-US" altLang="zh-CN" dirty="0"/>
              <a:t>"</a:t>
            </a:r>
          </a:p>
          <a:p>
            <a:r>
              <a:rPr lang="en-US" altLang="zh-CN" dirty="0" err="1"/>
              <a:t>InstType</a:t>
            </a:r>
            <a:r>
              <a:rPr lang="en-US" altLang="zh-CN" dirty="0"/>
              <a:t> "</a:t>
            </a:r>
            <a:r>
              <a:rPr lang="zh-CN" altLang="en-US" dirty="0"/>
              <a:t>最小</a:t>
            </a:r>
            <a:r>
              <a:rPr lang="zh-CN" altLang="en-US" dirty="0" smtClean="0"/>
              <a:t>化</a:t>
            </a:r>
            <a:r>
              <a:rPr lang="en-US" altLang="zh-CN" dirty="0" smtClean="0"/>
              <a:t>“</a:t>
            </a:r>
          </a:p>
          <a:p>
            <a:endParaRPr lang="en-US" altLang="zh-CN" dirty="0"/>
          </a:p>
          <a:p>
            <a:r>
              <a:rPr lang="en-US" altLang="zh-CN" dirty="0" err="1"/>
              <a:t>SectionIn</a:t>
            </a:r>
            <a:r>
              <a:rPr lang="en-US" altLang="zh-CN" dirty="0"/>
              <a:t> 1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457278"/>
            <a:ext cx="7924700" cy="457188"/>
          </a:xfrm>
        </p:spPr>
        <p:txBody>
          <a:bodyPr/>
          <a:lstStyle/>
          <a:p>
            <a:pPr marL="285750" indent="-285750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NSIS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对界面一些简单修改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52400" y="914400"/>
            <a:ext cx="8874125" cy="17463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7584" y="1268760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执行命令：</a:t>
            </a:r>
            <a:endParaRPr lang="en-US" altLang="zh-CN" dirty="0" smtClean="0"/>
          </a:p>
          <a:p>
            <a:r>
              <a:rPr lang="zh-CN" altLang="en-US" dirty="0" smtClean="0"/>
              <a:t>安装</a:t>
            </a:r>
            <a:r>
              <a:rPr lang="en-US" altLang="zh-CN" dirty="0" smtClean="0"/>
              <a:t>VC</a:t>
            </a:r>
          </a:p>
          <a:p>
            <a:endParaRPr lang="en-US" altLang="zh-CN" dirty="0" smtClean="0"/>
          </a:p>
          <a:p>
            <a:r>
              <a:rPr lang="en-US" altLang="zh-CN" dirty="0" err="1"/>
              <a:t>ExecWait</a:t>
            </a:r>
            <a:r>
              <a:rPr lang="en-US" altLang="zh-CN" dirty="0"/>
              <a:t> '"D:\</a:t>
            </a:r>
            <a:r>
              <a:rPr lang="en-US" altLang="zh-CN" dirty="0" err="1"/>
              <a:t>dotmet</a:t>
            </a:r>
            <a:r>
              <a:rPr lang="en-US" altLang="zh-CN" dirty="0"/>
              <a:t>\NeedRun.bat" "D:\dotmet\vcredist_x86.exe</a:t>
            </a:r>
            <a:r>
              <a:rPr lang="en-US" altLang="zh-CN" dirty="0" smtClean="0"/>
              <a:t>"‘</a:t>
            </a:r>
          </a:p>
          <a:p>
            <a:endParaRPr lang="en-US" altLang="zh-CN" dirty="0"/>
          </a:p>
          <a:p>
            <a:r>
              <a:rPr lang="zh-CN" altLang="en-US" dirty="0" smtClean="0"/>
              <a:t>执行</a:t>
            </a:r>
            <a:r>
              <a:rPr lang="en-US" altLang="zh-CN" dirty="0" smtClean="0"/>
              <a:t>exe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ExecWait</a:t>
            </a:r>
            <a:r>
              <a:rPr lang="en-US" altLang="zh-CN" dirty="0"/>
              <a:t> '"C:\Users\Administrator\Documents\Visual Studio 2010\Projects\</a:t>
            </a:r>
            <a:r>
              <a:rPr lang="en-US" altLang="zh-CN" dirty="0" err="1"/>
              <a:t>connTest</a:t>
            </a:r>
            <a:r>
              <a:rPr lang="en-US" altLang="zh-CN" dirty="0"/>
              <a:t>\</a:t>
            </a:r>
            <a:r>
              <a:rPr lang="en-US" altLang="zh-CN" dirty="0" err="1"/>
              <a:t>connTest</a:t>
            </a:r>
            <a:r>
              <a:rPr lang="en-US" altLang="zh-CN" dirty="0"/>
              <a:t>\bin\Release\connTest.exe" "</a:t>
            </a:r>
            <a:r>
              <a:rPr lang="en-US" altLang="zh-CN" dirty="0" err="1"/>
              <a:t>dd</a:t>
            </a:r>
            <a:r>
              <a:rPr lang="en-US" altLang="zh-CN" dirty="0"/>
              <a:t>"' $0</a:t>
            </a:r>
          </a:p>
          <a:p>
            <a:r>
              <a:rPr lang="en-US" altLang="zh-CN" dirty="0" err="1"/>
              <a:t>MessageBox</a:t>
            </a:r>
            <a:r>
              <a:rPr lang="en-US" altLang="zh-CN" dirty="0"/>
              <a:t> MB_OK "$</a:t>
            </a:r>
            <a:r>
              <a:rPr lang="en-US" altLang="zh-CN" dirty="0" smtClean="0"/>
              <a:t>0“</a:t>
            </a:r>
          </a:p>
          <a:p>
            <a:r>
              <a:rPr lang="en-US" altLang="zh-CN" dirty="0" err="1" smtClean="0"/>
              <a:t>ExecWait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执行时会出现黑框 </a:t>
            </a:r>
            <a:r>
              <a:rPr lang="en-US" altLang="zh-CN" dirty="0" err="1"/>
              <a:t>nsExec</a:t>
            </a:r>
            <a:r>
              <a:rPr lang="en-US" altLang="zh-CN" dirty="0"/>
              <a:t>::Exec </a:t>
            </a:r>
            <a:r>
              <a:rPr lang="zh-CN" altLang="en-US" dirty="0" smtClean="0"/>
              <a:t>则不会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nsExec</a:t>
            </a:r>
            <a:r>
              <a:rPr lang="en-US" altLang="zh-CN" dirty="0"/>
              <a:t>::Exec '"C:\Users\Administrator\Documents\Visual Studio 2010\Projects\</a:t>
            </a:r>
            <a:r>
              <a:rPr lang="en-US" altLang="zh-CN" dirty="0" err="1"/>
              <a:t>connTest</a:t>
            </a:r>
            <a:r>
              <a:rPr lang="en-US" altLang="zh-CN" dirty="0"/>
              <a:t>\</a:t>
            </a:r>
            <a:r>
              <a:rPr lang="en-US" altLang="zh-CN" dirty="0" err="1"/>
              <a:t>connTest</a:t>
            </a:r>
            <a:r>
              <a:rPr lang="en-US" altLang="zh-CN" dirty="0"/>
              <a:t>\bin\Release\connTest.exe" "a"'</a:t>
            </a:r>
          </a:p>
          <a:p>
            <a:r>
              <a:rPr lang="en-US" altLang="zh-CN" dirty="0"/>
              <a:t>Pop $0</a:t>
            </a:r>
          </a:p>
          <a:p>
            <a:r>
              <a:rPr lang="en-US" altLang="zh-CN" dirty="0" err="1"/>
              <a:t>MessageBox</a:t>
            </a:r>
            <a:r>
              <a:rPr lang="en-US" altLang="zh-CN" dirty="0"/>
              <a:t> MB_OK "$0"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6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排队网年度优秀员工竞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排队网年度优秀员工竞选</Template>
  <TotalTime>1079</TotalTime>
  <Words>770</Words>
  <Application>Microsoft Office PowerPoint</Application>
  <PresentationFormat>全屏显示(4:3)</PresentationFormat>
  <Paragraphs>164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排队网年度优秀员工竞选</vt:lpstr>
      <vt:lpstr>PowerPoint 演示文稿</vt:lpstr>
      <vt:lpstr>NSIS</vt:lpstr>
      <vt:lpstr>NSIS常用关键字</vt:lpstr>
      <vt:lpstr>NSIS常用内置变量</vt:lpstr>
      <vt:lpstr>NSIS常用内置函数</vt:lpstr>
      <vt:lpstr>NSIS常用内置函数</vt:lpstr>
      <vt:lpstr>NSIS对界面一些简单修改</vt:lpstr>
      <vt:lpstr>NSIS对界面一些简单修改</vt:lpstr>
      <vt:lpstr>NSIS对界面一些简单修改</vt:lpstr>
      <vt:lpstr>NSIS基本语法</vt:lpstr>
      <vt:lpstr>NSIS基本语法</vt:lpstr>
      <vt:lpstr>NSIS自定义页面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vaik</dc:creator>
  <cp:lastModifiedBy>Windows 用户</cp:lastModifiedBy>
  <cp:revision>707</cp:revision>
  <dcterms:created xsi:type="dcterms:W3CDTF">2013-12-19T13:28:15Z</dcterms:created>
  <dcterms:modified xsi:type="dcterms:W3CDTF">2014-11-07T08:59:41Z</dcterms:modified>
</cp:coreProperties>
</file>