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0" r:id="rId3"/>
    <p:sldId id="263" r:id="rId4"/>
    <p:sldId id="261" r:id="rId5"/>
    <p:sldId id="262" r:id="rId6"/>
    <p:sldId id="264" r:id="rId7"/>
    <p:sldId id="265" r:id="rId8"/>
    <p:sldId id="266" r:id="rId9"/>
    <p:sldId id="267" r:id="rId10"/>
    <p:sldId id="259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3801" autoAdjust="0"/>
  </p:normalViewPr>
  <p:slideViewPr>
    <p:cSldViewPr>
      <p:cViewPr>
        <p:scale>
          <a:sx n="113" d="100"/>
          <a:sy n="113" d="100"/>
        </p:scale>
        <p:origin x="-15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886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27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536" y="1484784"/>
            <a:ext cx="8229600" cy="4886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6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link?url=3w6aMaUIQP8XMhLZ3AgVBZ2UTIgDlLzsK_CV-CKIxG4CgxwtYkkCjOBUcNkvyZC_" TargetMode="External"/><Relationship Id="rId2" Type="http://schemas.openxmlformats.org/officeDocument/2006/relationships/hyperlink" Target="http://www.cnblogs.com/x-xk/archive/2013/01/21/2864916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3490720"/>
            <a:ext cx="7344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设计模式分享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algn="ctr"/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基础知识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7464" y="4825985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2014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3776092" y="5349205"/>
            <a:ext cx="14478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300" dirty="0" smtClean="0">
                <a:solidFill>
                  <a:srgbClr val="0C757A"/>
                </a:solidFill>
                <a:latin typeface="微软雅黑" pitchFamily="34" charset="-122"/>
                <a:ea typeface="微软雅黑" pitchFamily="34" charset="-122"/>
              </a:rPr>
              <a:t>叶奎</a:t>
            </a:r>
            <a:endParaRPr lang="zh-CN" altLang="en-US" sz="3300" dirty="0">
              <a:solidFill>
                <a:srgbClr val="0C757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341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418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57278"/>
            <a:ext cx="7924700" cy="457188"/>
          </a:xfrm>
        </p:spPr>
        <p:txBody>
          <a:bodyPr/>
          <a:lstStyle/>
          <a:p>
            <a:pPr marL="285750" indent="-285750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什么是设计模式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– What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152400" y="914400"/>
            <a:ext cx="8874125" cy="17463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57755" y="1268760"/>
            <a:ext cx="863409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我的理解：</a:t>
            </a:r>
            <a:endParaRPr lang="en-US" altLang="zh-CN" dirty="0" smtClean="0"/>
          </a:p>
          <a:p>
            <a:r>
              <a:rPr lang="zh-CN" altLang="en-US" dirty="0" smtClean="0"/>
              <a:t>       软件工程领域就特定问题的可重用的可扩展的</a:t>
            </a:r>
            <a:r>
              <a:rPr lang="zh-CN" altLang="zh-CN" dirty="0"/>
              <a:t>低耦合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公认的高质量解决方案，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从设计的角度对这种解决方案的思维抽象总结或者说定义</a:t>
            </a:r>
            <a:r>
              <a:rPr lang="zh-CN" altLang="en-US" dirty="0"/>
              <a:t>表达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对每个模式的描述，由以下要素组成：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名称：</a:t>
            </a:r>
            <a:r>
              <a:rPr lang="zh-CN" altLang="en-US" dirty="0"/>
              <a:t>每个模式都有一个独一无二名称，人们用名称来鉴别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意图：</a:t>
            </a:r>
            <a:r>
              <a:rPr lang="zh-CN" altLang="en-US" dirty="0" smtClean="0"/>
              <a:t>模式</a:t>
            </a:r>
            <a:r>
              <a:rPr lang="zh-CN" altLang="en-US" dirty="0"/>
              <a:t>的</a:t>
            </a:r>
            <a:r>
              <a:rPr lang="zh-CN" altLang="en-US" dirty="0" smtClean="0"/>
              <a:t>目的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问题：</a:t>
            </a:r>
            <a:r>
              <a:rPr lang="zh-CN" altLang="en-US" dirty="0" smtClean="0"/>
              <a:t>模式试图</a:t>
            </a:r>
            <a:r>
              <a:rPr lang="zh-CN" altLang="en-US" dirty="0"/>
              <a:t>解决的问题 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解决</a:t>
            </a:r>
            <a:r>
              <a:rPr lang="zh-CN" altLang="en-US" b="1" dirty="0" smtClean="0"/>
              <a:t>方案：</a:t>
            </a:r>
            <a:r>
              <a:rPr lang="zh-CN" altLang="en-US" dirty="0"/>
              <a:t>对于自己出现的场景中的问题，模式怎样提供一个解决</a:t>
            </a:r>
            <a:r>
              <a:rPr lang="zh-CN" altLang="en-US" dirty="0" smtClean="0"/>
              <a:t>方案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参与者</a:t>
            </a:r>
            <a:r>
              <a:rPr lang="zh-CN" altLang="en-US" b="1" dirty="0"/>
              <a:t>和协作</a:t>
            </a:r>
            <a:r>
              <a:rPr lang="zh-CN" altLang="en-US" b="1" dirty="0" smtClean="0"/>
              <a:t>者：</a:t>
            </a:r>
            <a:r>
              <a:rPr lang="zh-CN" altLang="en-US" dirty="0"/>
              <a:t>模式包括的</a:t>
            </a:r>
            <a:r>
              <a:rPr lang="zh-CN" altLang="en-US" dirty="0" smtClean="0"/>
              <a:t>实体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效果：</a:t>
            </a:r>
            <a:r>
              <a:rPr lang="zh-CN" altLang="en-US" dirty="0"/>
              <a:t>使用模式的效果，使用模式的同时研究其</a:t>
            </a:r>
            <a:r>
              <a:rPr lang="zh-CN" altLang="en-US" dirty="0" smtClean="0"/>
              <a:t>约束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实现：</a:t>
            </a:r>
            <a:r>
              <a:rPr lang="zh-CN" altLang="en-US" dirty="0"/>
              <a:t>怎样实现模式。实现只是模式的具体表现形式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57755" y="5373216"/>
            <a:ext cx="6365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参考资料：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www.cnblogs.com/x-xk/archive/2013/01/21/2864916.html</a:t>
            </a:r>
            <a:endParaRPr lang="en-US" altLang="zh-CN" dirty="0" smtClean="0"/>
          </a:p>
          <a:p>
            <a:r>
              <a:rPr lang="zh-CN" altLang="en-US" dirty="0" smtClean="0">
                <a:hlinkClick r:id="rId3"/>
              </a:rPr>
              <a:t>百度百科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57278"/>
            <a:ext cx="7924700" cy="457188"/>
          </a:xfrm>
        </p:spPr>
        <p:txBody>
          <a:bodyPr/>
          <a:lstStyle/>
          <a:p>
            <a:pPr marL="285750" indent="-285750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什么是设计模式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– What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152400" y="914400"/>
            <a:ext cx="8874125" cy="17463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1560" y="1052736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设计模式总览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3" y="1451908"/>
            <a:ext cx="814387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90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57278"/>
            <a:ext cx="7924700" cy="457188"/>
          </a:xfrm>
        </p:spPr>
        <p:txBody>
          <a:bodyPr/>
          <a:lstStyle/>
          <a:p>
            <a:pPr marL="285750" indent="-285750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为什么要使用设计模式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-- Why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152400" y="914400"/>
            <a:ext cx="8874125" cy="17463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90960" y="1268760"/>
            <a:ext cx="71374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设计模式带来的好处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复用</a:t>
            </a:r>
            <a:r>
              <a:rPr lang="zh-CN" altLang="en-US" dirty="0"/>
              <a:t>现有的、高质量的、针对常见的重复出现问题的解决方案。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建立通用的术语，改善团队内部的沟通。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将思考转移到更高的视角。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判断是否拥有正确的设计，而不仅仅是一个可以运行的设计。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改善个人学习和团队学习。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改善代码的可修改性。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促进对改良设计的选用，升值在没有明确使用模式的时候。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发现“庞大的继承体系”的替代方案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很俗很现实的理由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设计模式是经过无数前辈的经验积累</a:t>
            </a:r>
            <a:r>
              <a:rPr lang="zh-CN" altLang="en-US"/>
              <a:t>和</a:t>
            </a:r>
            <a:r>
              <a:rPr lang="zh-CN" altLang="en-US" smtClean="0"/>
              <a:t>验证了的有效</a:t>
            </a:r>
            <a:r>
              <a:rPr lang="zh-CN" altLang="en-US" dirty="0"/>
              <a:t>高质解决方案，我们学习理解了就能直接拿来用，现成的好东西为什么不用，其实这也是一种行业的最佳经验的</a:t>
            </a:r>
            <a:r>
              <a:rPr lang="zh-CN" altLang="en-US" dirty="0" smtClean="0"/>
              <a:t>传承？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4005064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00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57278"/>
            <a:ext cx="7924700" cy="457188"/>
          </a:xfrm>
        </p:spPr>
        <p:txBody>
          <a:bodyPr/>
          <a:lstStyle/>
          <a:p>
            <a:pPr marL="285750" indent="-285750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如何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学习设计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模式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-- How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152399" y="905668"/>
            <a:ext cx="8874125" cy="17463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24699" y="1052736"/>
            <a:ext cx="855234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如何学习设计模式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认识一个新事物和新技术，最基本的方式就是搞清楚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w</a:t>
            </a:r>
            <a:r>
              <a:rPr lang="zh-CN" altLang="en-US" dirty="0"/>
              <a:t>一个</a:t>
            </a:r>
            <a:r>
              <a:rPr lang="en-US" altLang="zh-CN" dirty="0"/>
              <a:t>h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      what </a:t>
            </a:r>
            <a:r>
              <a:rPr lang="zh-CN" altLang="en-US" dirty="0"/>
              <a:t>它是什么？</a:t>
            </a:r>
            <a:endParaRPr lang="en-US" altLang="zh-CN" dirty="0"/>
          </a:p>
          <a:p>
            <a:pPr lvl="1"/>
            <a:r>
              <a:rPr lang="en-US" altLang="zh-CN" dirty="0"/>
              <a:t>       why </a:t>
            </a:r>
            <a:r>
              <a:rPr lang="zh-CN" altLang="en-US" dirty="0"/>
              <a:t>它为什么会这样？</a:t>
            </a:r>
            <a:endParaRPr lang="en-US" altLang="zh-CN" dirty="0"/>
          </a:p>
          <a:p>
            <a:pPr lvl="1"/>
            <a:r>
              <a:rPr lang="en-US" altLang="zh-CN" dirty="0"/>
              <a:t>       how </a:t>
            </a:r>
            <a:r>
              <a:rPr lang="zh-CN" altLang="en-US" dirty="0"/>
              <a:t>怎么使用它？ 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学习</a:t>
            </a:r>
            <a:r>
              <a:rPr lang="zh-CN" altLang="en-US" dirty="0"/>
              <a:t>的过程是一个反复摸索领悟，试验验证，得出结论方法，从而提升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自己理解力的过程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设计模式的学习，带着以下目标去学习，会比较容易理解和实践运用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      一定</a:t>
            </a:r>
            <a:r>
              <a:rPr lang="zh-CN" altLang="en-US" dirty="0"/>
              <a:t>编程经验以后，渴望在软件设计方面再提一个层次，尝试寻找什么</a:t>
            </a:r>
            <a:endParaRPr lang="en-US" altLang="zh-CN" dirty="0"/>
          </a:p>
          <a:p>
            <a:pPr lvl="1"/>
            <a:r>
              <a:rPr lang="en-US" altLang="zh-CN" dirty="0"/>
              <a:t>      </a:t>
            </a:r>
            <a:r>
              <a:rPr lang="zh-CN" altLang="en-US" dirty="0"/>
              <a:t>样的代码才算是好的代码，为什么这样的代码是好代码，怎么样编程才是</a:t>
            </a:r>
            <a:endParaRPr lang="en-US" altLang="zh-CN" dirty="0"/>
          </a:p>
          <a:p>
            <a:pPr lvl="1"/>
            <a:r>
              <a:rPr lang="en-US" altLang="zh-CN" dirty="0"/>
              <a:t>      </a:t>
            </a:r>
            <a:r>
              <a:rPr lang="zh-CN" altLang="en-US" dirty="0"/>
              <a:t>最佳的编程方式。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需要</a:t>
            </a:r>
            <a:r>
              <a:rPr lang="zh-CN" altLang="en-US" dirty="0"/>
              <a:t>掌握最基本的</a:t>
            </a:r>
            <a:r>
              <a:rPr lang="en-US" altLang="zh-CN" dirty="0"/>
              <a:t>UML</a:t>
            </a:r>
            <a:r>
              <a:rPr lang="zh-CN" altLang="en-US" dirty="0"/>
              <a:t>知识。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结合面向对象学习，更加容易吃透设计模式，反过来学习设计模式无形之中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     也会加深</a:t>
            </a:r>
            <a:r>
              <a:rPr lang="zh-CN" altLang="en-US" dirty="0"/>
              <a:t>对设计模式的理解。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发现</a:t>
            </a:r>
            <a:r>
              <a:rPr lang="zh-CN" altLang="en-US" dirty="0"/>
              <a:t>和</a:t>
            </a:r>
            <a:r>
              <a:rPr lang="zh-CN" altLang="en-US" dirty="0" smtClean="0"/>
              <a:t>体会各种</a:t>
            </a:r>
            <a:r>
              <a:rPr lang="zh-CN" altLang="en-US" dirty="0"/>
              <a:t>设计模式的妙处</a:t>
            </a:r>
            <a:r>
              <a:rPr lang="zh-CN" altLang="en-US" dirty="0" smtClean="0"/>
              <a:t>，找出为什么这样设计会更好，你会觉得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学习起来很意思，会情不自禁的感受编程是一门艺术，魅力无穷。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实践项目中多运用，有种观点，设计模式不是学出来的，而是用出来的。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    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062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57278"/>
            <a:ext cx="7924700" cy="457188"/>
          </a:xfrm>
        </p:spPr>
        <p:txBody>
          <a:bodyPr/>
          <a:lstStyle/>
          <a:p>
            <a:pPr marL="285750" indent="-285750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面向对象与设计模式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152400" y="914400"/>
            <a:ext cx="8874125" cy="17463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83568" y="1124744"/>
            <a:ext cx="8032968" cy="4924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使用设计模式目标</a:t>
            </a:r>
            <a:endParaRPr lang="en-US" altLang="zh-CN" dirty="0"/>
          </a:p>
          <a:p>
            <a:r>
              <a:rPr lang="zh-CN" altLang="zh-CN" dirty="0"/>
              <a:t>实现高可复用，可维护，可扩展的</a:t>
            </a:r>
            <a:r>
              <a:rPr lang="zh-CN" altLang="en-US" dirty="0"/>
              <a:t>，</a:t>
            </a:r>
            <a:r>
              <a:rPr lang="zh-CN" altLang="zh-CN" dirty="0"/>
              <a:t>高聚合，低耦合的系统、程序、模块、</a:t>
            </a:r>
            <a:endParaRPr lang="en-US" altLang="zh-CN" dirty="0"/>
          </a:p>
          <a:p>
            <a:r>
              <a:rPr lang="zh-CN" altLang="zh-CN" dirty="0"/>
              <a:t>类、方法</a:t>
            </a:r>
            <a:r>
              <a:rPr lang="zh-CN" altLang="en-US" dirty="0"/>
              <a:t>。</a:t>
            </a:r>
            <a:endParaRPr lang="zh-CN" altLang="zh-CN" dirty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每种设计模式，都是面向对象编程的体现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面向对象三要素：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封装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继承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多态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软件设计的准则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单一职责</a:t>
            </a:r>
            <a:r>
              <a:rPr lang="zh-CN" altLang="en-US" dirty="0" smtClean="0"/>
              <a:t>原则</a:t>
            </a:r>
            <a:endParaRPr lang="en-US" altLang="zh-CN" dirty="0" smtClean="0"/>
          </a:p>
          <a:p>
            <a:pPr lvl="1"/>
            <a:r>
              <a:rPr lang="zh-CN" altLang="en-US" sz="1600" dirty="0" smtClean="0"/>
              <a:t>        一</a:t>
            </a:r>
            <a:r>
              <a:rPr lang="zh-CN" altLang="en-US" sz="1600" dirty="0"/>
              <a:t>个类，只有一个引起它变化的原因。应该只有一个职责。每一个</a:t>
            </a:r>
            <a:r>
              <a:rPr lang="zh-CN" altLang="en-US" sz="1600" dirty="0" smtClean="0"/>
              <a:t>职责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都是</a:t>
            </a:r>
            <a:r>
              <a:rPr lang="zh-CN" altLang="en-US" sz="1600" dirty="0"/>
              <a:t>变化的一个轴线，如果一个类有一个以上的职责，这些职责就耦合在了一起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这会</a:t>
            </a:r>
            <a:r>
              <a:rPr lang="zh-CN" altLang="en-US" sz="1600" dirty="0"/>
              <a:t>导致脆弱的设计。当一个职责发生变化时，可能会影响其它的职责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另外</a:t>
            </a:r>
            <a:r>
              <a:rPr lang="zh-CN" altLang="en-US" sz="1600" dirty="0"/>
              <a:t>，多个职责耦合在一起，会影响复用性。例如：要实现逻辑和界面的分离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1"/>
            <a:endParaRPr lang="zh-CN" altLang="en-US" sz="1600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7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57278"/>
            <a:ext cx="7924700" cy="457188"/>
          </a:xfrm>
        </p:spPr>
        <p:txBody>
          <a:bodyPr/>
          <a:lstStyle/>
          <a:p>
            <a:pPr marL="285750" indent="-285750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面向对象与设计模式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152400" y="914400"/>
            <a:ext cx="8874125" cy="17463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78252" y="1284433"/>
            <a:ext cx="8443337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软件设计的准则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开放</a:t>
            </a:r>
            <a:r>
              <a:rPr lang="zh-CN" altLang="en-US" dirty="0"/>
              <a:t>封闭原则</a:t>
            </a:r>
            <a:endParaRPr lang="en-US" altLang="zh-CN" dirty="0"/>
          </a:p>
          <a:p>
            <a:pPr lvl="1"/>
            <a:r>
              <a:rPr lang="zh-CN" altLang="en-US" sz="1600" dirty="0"/>
              <a:t>       开闭原则就是说</a:t>
            </a:r>
            <a:r>
              <a:rPr lang="zh-CN" altLang="en-US" sz="1600" b="1" dirty="0"/>
              <a:t>对扩展开放，对修改关闭</a:t>
            </a:r>
            <a:r>
              <a:rPr lang="zh-CN" altLang="en-US" sz="1600" dirty="0"/>
              <a:t>。在程序需要进行拓展的时候，</a:t>
            </a:r>
            <a:endParaRPr lang="en-US" altLang="zh-CN" sz="1600" dirty="0"/>
          </a:p>
          <a:p>
            <a:pPr lvl="1"/>
            <a:r>
              <a:rPr lang="zh-CN" altLang="en-US" sz="1600" dirty="0"/>
              <a:t>不能去修改原有的代码，实现一个热插拔的效果。所以一句话概括就是</a:t>
            </a:r>
            <a:r>
              <a:rPr lang="zh-CN" altLang="en-US" sz="1600" dirty="0" smtClean="0"/>
              <a:t>：为了</a:t>
            </a:r>
            <a:r>
              <a:rPr lang="zh-CN" altLang="en-US" sz="1600" dirty="0"/>
              <a:t>使程序</a:t>
            </a:r>
            <a:r>
              <a:rPr lang="zh-CN" altLang="en-US" sz="1600" dirty="0" smtClean="0"/>
              <a:t>的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扩展性</a:t>
            </a:r>
            <a:r>
              <a:rPr lang="zh-CN" altLang="en-US" sz="1600" dirty="0"/>
              <a:t>好，易于维护和升级。想要达到这样的效果</a:t>
            </a:r>
            <a:r>
              <a:rPr lang="zh-CN" altLang="en-US" sz="1600" dirty="0" smtClean="0"/>
              <a:t>，我们</a:t>
            </a:r>
            <a:r>
              <a:rPr lang="zh-CN" altLang="en-US" sz="1600" dirty="0"/>
              <a:t>需要使用接口和抽象类，</a:t>
            </a:r>
            <a:r>
              <a:rPr lang="zh-CN" altLang="en-US" sz="1600" dirty="0" smtClean="0"/>
              <a:t>后面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的</a:t>
            </a:r>
            <a:r>
              <a:rPr lang="zh-CN" altLang="en-US" sz="1600" dirty="0"/>
              <a:t>具体设计中我们会提到这点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1"/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里氏替换原则</a:t>
            </a:r>
            <a:endParaRPr lang="en-US" altLang="zh-CN" dirty="0" smtClean="0"/>
          </a:p>
          <a:p>
            <a:pPr lvl="1"/>
            <a:r>
              <a:rPr lang="zh-CN" altLang="en-US" sz="1600" dirty="0" smtClean="0"/>
              <a:t>      里</a:t>
            </a:r>
            <a:r>
              <a:rPr lang="zh-CN" altLang="en-US" sz="1600" dirty="0"/>
              <a:t>氏代换原则</a:t>
            </a:r>
            <a:r>
              <a:rPr lang="en-US" altLang="zh-CN" sz="1600" dirty="0"/>
              <a:t>(</a:t>
            </a:r>
            <a:r>
              <a:rPr lang="en-US" altLang="zh-CN" sz="1600" dirty="0" err="1"/>
              <a:t>Liskov</a:t>
            </a:r>
            <a:r>
              <a:rPr lang="en-US" altLang="zh-CN" sz="1600" dirty="0"/>
              <a:t> Substitution Principle LSP)</a:t>
            </a:r>
            <a:r>
              <a:rPr lang="zh-CN" altLang="en-US" sz="1600" dirty="0"/>
              <a:t>面向对象设计的基本原则之一。 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里</a:t>
            </a:r>
            <a:r>
              <a:rPr lang="zh-CN" altLang="en-US" sz="1600" dirty="0"/>
              <a:t>氏代换原则中说，任何基类可以出现的地方，子类一定可以出现</a:t>
            </a:r>
            <a:r>
              <a:rPr lang="zh-CN" altLang="en-US" sz="1600" dirty="0" smtClean="0"/>
              <a:t>。</a:t>
            </a:r>
            <a:r>
              <a:rPr lang="en-US" altLang="zh-CN" sz="1600" dirty="0" smtClean="0"/>
              <a:t>LSP</a:t>
            </a:r>
            <a:r>
              <a:rPr lang="zh-CN" altLang="en-US" sz="1600" dirty="0"/>
              <a:t>是继承复用</a:t>
            </a:r>
            <a:r>
              <a:rPr lang="zh-CN" altLang="en-US" sz="1600" dirty="0" smtClean="0"/>
              <a:t>的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基石</a:t>
            </a:r>
            <a:r>
              <a:rPr lang="zh-CN" altLang="en-US" sz="1600" dirty="0"/>
              <a:t>，只有当衍生类可以替换掉基类，软件单位的功能不受到影响时</a:t>
            </a:r>
            <a:r>
              <a:rPr lang="zh-CN" altLang="en-US" sz="1600" dirty="0" smtClean="0"/>
              <a:t>，基</a:t>
            </a:r>
            <a:r>
              <a:rPr lang="zh-CN" altLang="en-US" sz="1600" dirty="0"/>
              <a:t>类才能真正</a:t>
            </a:r>
            <a:r>
              <a:rPr lang="zh-CN" altLang="en-US" sz="1600" dirty="0" smtClean="0"/>
              <a:t>被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复用</a:t>
            </a:r>
            <a:r>
              <a:rPr lang="zh-CN" altLang="en-US" sz="1600" dirty="0"/>
              <a:t>，而衍生类也能够在基类的基础上增加新的行为</a:t>
            </a:r>
            <a:r>
              <a:rPr lang="zh-CN" altLang="en-US" sz="1600" dirty="0" smtClean="0"/>
              <a:t>。里</a:t>
            </a:r>
            <a:r>
              <a:rPr lang="zh-CN" altLang="en-US" sz="1600" dirty="0"/>
              <a:t>氏代换原则是对“开</a:t>
            </a:r>
            <a:r>
              <a:rPr lang="en-US" altLang="zh-CN" sz="1600" dirty="0"/>
              <a:t>-</a:t>
            </a:r>
            <a:r>
              <a:rPr lang="zh-CN" altLang="en-US" sz="1600" dirty="0"/>
              <a:t>闭”</a:t>
            </a:r>
            <a:r>
              <a:rPr lang="zh-CN" altLang="en-US" sz="1600" dirty="0" smtClean="0"/>
              <a:t>原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则</a:t>
            </a:r>
            <a:r>
              <a:rPr lang="zh-CN" altLang="en-US" sz="1600" dirty="0"/>
              <a:t>的补充。实现“开</a:t>
            </a:r>
            <a:r>
              <a:rPr lang="en-US" altLang="zh-CN" sz="1600" dirty="0"/>
              <a:t>-</a:t>
            </a:r>
            <a:r>
              <a:rPr lang="zh-CN" altLang="en-US" sz="1600" dirty="0"/>
              <a:t>闭”原则的关键步骤就是抽象化</a:t>
            </a:r>
            <a:r>
              <a:rPr lang="zh-CN" altLang="en-US" sz="1600" dirty="0" smtClean="0"/>
              <a:t>。而</a:t>
            </a:r>
            <a:r>
              <a:rPr lang="zh-CN" altLang="en-US" sz="1600" dirty="0"/>
              <a:t>基类与子类的继承关系</a:t>
            </a:r>
            <a:r>
              <a:rPr lang="zh-CN" altLang="en-US" sz="1600" dirty="0" smtClean="0"/>
              <a:t>就是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抽象化</a:t>
            </a:r>
            <a:r>
              <a:rPr lang="zh-CN" altLang="en-US" sz="1600" dirty="0"/>
              <a:t>的具体实现</a:t>
            </a:r>
            <a:r>
              <a:rPr lang="zh-CN" altLang="en-US" sz="1600" dirty="0" smtClean="0"/>
              <a:t>，所以</a:t>
            </a:r>
            <a:r>
              <a:rPr lang="zh-CN" altLang="en-US" sz="1600" dirty="0"/>
              <a:t>里氏代换原则是对实现抽象化的具体步骤的规范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13660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57278"/>
            <a:ext cx="7924700" cy="457188"/>
          </a:xfrm>
        </p:spPr>
        <p:txBody>
          <a:bodyPr/>
          <a:lstStyle/>
          <a:p>
            <a:pPr marL="285750" indent="-285750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面向对象与设计模式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152400" y="914400"/>
            <a:ext cx="8874125" cy="17463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49367" y="1124744"/>
            <a:ext cx="8494633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软件设计的准则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1600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依赖倒置原则</a:t>
            </a:r>
            <a:endParaRPr lang="en-US" altLang="zh-CN" dirty="0" smtClean="0"/>
          </a:p>
          <a:p>
            <a:r>
              <a:rPr lang="en-US" altLang="zh-CN" dirty="0" smtClean="0"/>
              <a:t>               </a:t>
            </a:r>
            <a:r>
              <a:rPr lang="zh-CN" altLang="en-US" sz="1600" dirty="0" smtClean="0"/>
              <a:t>所谓</a:t>
            </a:r>
            <a:r>
              <a:rPr lang="zh-CN" altLang="en-US" sz="1600" dirty="0"/>
              <a:t>依赖倒置原则（</a:t>
            </a:r>
            <a:r>
              <a:rPr lang="en-US" altLang="zh-CN" sz="1600" dirty="0"/>
              <a:t>Dependence Inversion Principle</a:t>
            </a:r>
            <a:r>
              <a:rPr lang="zh-CN" altLang="en-US" sz="1600" dirty="0"/>
              <a:t>）就是要依赖于抽象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</a:t>
            </a:r>
            <a:r>
              <a:rPr lang="zh-CN" altLang="en-US" sz="1600" dirty="0" smtClean="0"/>
              <a:t>不要</a:t>
            </a:r>
            <a:r>
              <a:rPr lang="zh-CN" altLang="en-US" sz="1600" dirty="0"/>
              <a:t>依赖于具体。简单的说就是要求对抽象进行编程，不要对实现进行编程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</a:t>
            </a:r>
            <a:r>
              <a:rPr lang="zh-CN" altLang="en-US" sz="1600" dirty="0" smtClean="0"/>
              <a:t>这样</a:t>
            </a:r>
            <a:r>
              <a:rPr lang="zh-CN" altLang="en-US" sz="1600" dirty="0"/>
              <a:t>就降低了客户与实现模块间的耦合</a:t>
            </a:r>
            <a:r>
              <a:rPr lang="zh-CN" altLang="en-US" sz="1600" dirty="0" smtClean="0"/>
              <a:t>。实现</a:t>
            </a:r>
            <a:r>
              <a:rPr lang="zh-CN" altLang="en-US" sz="1600" dirty="0"/>
              <a:t>开闭原则的关键是抽象化，</a:t>
            </a:r>
            <a:r>
              <a:rPr lang="zh-CN" altLang="en-US" sz="1600" dirty="0" smtClean="0"/>
              <a:t>并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</a:t>
            </a:r>
            <a:r>
              <a:rPr lang="zh-CN" altLang="en-US" sz="1600" dirty="0" smtClean="0"/>
              <a:t>且</a:t>
            </a:r>
            <a:r>
              <a:rPr lang="zh-CN" altLang="en-US" sz="1600" dirty="0"/>
              <a:t>从抽象化导出具体化实现，如果说开闭原则是面向对象设计的目标的话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</a:t>
            </a:r>
            <a:r>
              <a:rPr lang="zh-CN" altLang="en-US" sz="1600" dirty="0" smtClean="0"/>
              <a:t>那么</a:t>
            </a:r>
            <a:r>
              <a:rPr lang="zh-CN" altLang="en-US" sz="1600" dirty="0"/>
              <a:t>依赖倒转原则就是面向对象设计的主要手段。</a:t>
            </a:r>
          </a:p>
          <a:p>
            <a:pPr lvl="1"/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接口隔离原则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       </a:t>
            </a:r>
            <a:r>
              <a:rPr lang="zh-CN" altLang="en-US" sz="1600" dirty="0" smtClean="0"/>
              <a:t>这个</a:t>
            </a:r>
            <a:r>
              <a:rPr lang="zh-CN" altLang="en-US" sz="1600" dirty="0"/>
              <a:t>原则的意思是：使用多个隔离的接口，比使用单个接口要好</a:t>
            </a:r>
            <a:r>
              <a:rPr lang="zh-CN" altLang="en-US" sz="1600" dirty="0" smtClean="0"/>
              <a:t>。这可以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降低类之间</a:t>
            </a:r>
            <a:r>
              <a:rPr lang="zh-CN" altLang="en-US" sz="1600" dirty="0"/>
              <a:t>的</a:t>
            </a:r>
            <a:r>
              <a:rPr lang="zh-CN" altLang="en-US" sz="1600" dirty="0" smtClean="0"/>
              <a:t>耦合度。</a:t>
            </a:r>
            <a:endParaRPr lang="en-US" altLang="zh-CN" sz="1600" dirty="0" smtClean="0"/>
          </a:p>
          <a:p>
            <a:pPr lvl="1"/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合成复用原则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zh-CN" altLang="en-US" sz="1600" dirty="0"/>
              <a:t>合成复用原则就是指在一个新的对象里通过关联关系（包括组合关系和聚合关系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来使</a:t>
            </a:r>
            <a:r>
              <a:rPr lang="zh-CN" altLang="en-US" sz="1600" dirty="0"/>
              <a:t>用一些已有的对象，使之成为新对象的一部分；新对象通过委派调用已有对象的</a:t>
            </a:r>
            <a:r>
              <a:rPr lang="zh-CN" altLang="en-US" sz="1600" dirty="0" smtClean="0"/>
              <a:t>方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法</a:t>
            </a:r>
            <a:r>
              <a:rPr lang="zh-CN" altLang="en-US" sz="1600" dirty="0"/>
              <a:t>达到复用其已有功能的目的。简言之：要尽量使用组合</a:t>
            </a:r>
            <a:r>
              <a:rPr lang="en-US" altLang="zh-CN" sz="1600" dirty="0"/>
              <a:t>/</a:t>
            </a:r>
            <a:r>
              <a:rPr lang="zh-CN" altLang="en-US" sz="1600" dirty="0"/>
              <a:t>聚合关系，少用继承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1"/>
            <a:endParaRPr lang="en-US" altLang="zh-CN" sz="1600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迪米特法则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42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57278"/>
            <a:ext cx="7924700" cy="457188"/>
          </a:xfrm>
        </p:spPr>
        <p:txBody>
          <a:bodyPr/>
          <a:lstStyle/>
          <a:p>
            <a:pPr marL="285750" indent="-285750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面向对象与设计模式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152400" y="914400"/>
            <a:ext cx="8874125" cy="17463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49367" y="1124744"/>
            <a:ext cx="824311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软件设计的准则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1600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迪米特法则</a:t>
            </a:r>
            <a:r>
              <a:rPr lang="zh-CN" altLang="en-US" dirty="0"/>
              <a:t>（最少知道原则）（</a:t>
            </a:r>
            <a:r>
              <a:rPr lang="en-US" altLang="zh-CN" dirty="0"/>
              <a:t>Demeter Principle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sz="1600" dirty="0" smtClean="0"/>
              <a:t>       为什么</a:t>
            </a:r>
            <a:r>
              <a:rPr lang="zh-CN" altLang="en-US" sz="1600" dirty="0"/>
              <a:t>叫最少知道原则，就是说：一个实体应当尽量少的与其他实体</a:t>
            </a:r>
            <a:r>
              <a:rPr lang="zh-CN" altLang="en-US" sz="1600" dirty="0" smtClean="0"/>
              <a:t>之间</a:t>
            </a:r>
            <a:r>
              <a:rPr lang="zh-CN" altLang="en-US" sz="1600" dirty="0"/>
              <a:t>发生相互作用，使得系统功能模块相对独立。也就是说一个软件实体应当尽可能少的与其他实体发生相互作用。这样，当一个模块修改时，就会尽量少的影响其他的模块，扩展会相对容易，这是对软件实体之间通信的限制，它要求限制软件实体之间通信的宽度和深度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针对抽象编程</a:t>
            </a:r>
            <a:r>
              <a:rPr lang="zh-CN" altLang="en-US" sz="1600" dirty="0" smtClean="0"/>
              <a:t>原则</a:t>
            </a:r>
            <a:endParaRPr lang="en-US" altLang="zh-CN" sz="1600" dirty="0"/>
          </a:p>
          <a:p>
            <a:pPr lvl="1"/>
            <a:r>
              <a:rPr lang="zh-CN" altLang="en-US" sz="1600" dirty="0" smtClean="0"/>
              <a:t>       我们</a:t>
            </a:r>
            <a:r>
              <a:rPr lang="zh-CN" altLang="en-US" sz="1600" dirty="0"/>
              <a:t>应该针对接口编程，而不是正对实现</a:t>
            </a:r>
            <a:r>
              <a:rPr lang="zh-CN" altLang="en-US" sz="1600" dirty="0" smtClean="0"/>
              <a:t>编程。</a:t>
            </a:r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推荐书籍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&lt;&lt;</a:t>
            </a:r>
            <a:r>
              <a:rPr lang="zh-CN" altLang="en-US" dirty="0" smtClean="0"/>
              <a:t>如何阅读一本书</a:t>
            </a:r>
            <a:r>
              <a:rPr lang="en-US" altLang="zh-CN" dirty="0" smtClean="0"/>
              <a:t>&gt;&gt;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&lt;&lt;</a:t>
            </a:r>
            <a:r>
              <a:rPr lang="zh-CN" altLang="en-US" dirty="0" smtClean="0"/>
              <a:t>你必须知道的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第二版</a:t>
            </a:r>
            <a:r>
              <a:rPr lang="en-US" altLang="zh-CN" dirty="0" smtClean="0"/>
              <a:t>&gt;&gt;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&lt;&lt;</a:t>
            </a:r>
            <a:r>
              <a:rPr lang="zh-CN" altLang="en-US" dirty="0" smtClean="0"/>
              <a:t>大话设计模式</a:t>
            </a:r>
            <a:r>
              <a:rPr lang="en-US" altLang="zh-CN" dirty="0" smtClean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285337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排队网年度优秀员工竞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排队网年度优秀员工竞选</Template>
  <TotalTime>753</TotalTime>
  <Words>974</Words>
  <Application>Microsoft Office PowerPoint</Application>
  <PresentationFormat>全屏显示(4:3)</PresentationFormat>
  <Paragraphs>125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排队网年度优秀员工竞选</vt:lpstr>
      <vt:lpstr>PowerPoint 演示文稿</vt:lpstr>
      <vt:lpstr>什么是设计模式– What</vt:lpstr>
      <vt:lpstr>什么是设计模式– What</vt:lpstr>
      <vt:lpstr>为什么要使用设计模式-- Why</vt:lpstr>
      <vt:lpstr>如何学习设计模式 -- How</vt:lpstr>
      <vt:lpstr>面向对象与设计模式</vt:lpstr>
      <vt:lpstr>面向对象与设计模式</vt:lpstr>
      <vt:lpstr>面向对象与设计模式</vt:lpstr>
      <vt:lpstr>面向对象与设计模式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vaik</dc:creator>
  <cp:lastModifiedBy>叶奎</cp:lastModifiedBy>
  <cp:revision>570</cp:revision>
  <dcterms:created xsi:type="dcterms:W3CDTF">2013-12-19T13:28:15Z</dcterms:created>
  <dcterms:modified xsi:type="dcterms:W3CDTF">2014-02-28T06:46:32Z</dcterms:modified>
</cp:coreProperties>
</file>