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0" r:id="rId3"/>
    <p:sldId id="261" r:id="rId4"/>
    <p:sldId id="262" r:id="rId5"/>
    <p:sldId id="263" r:id="rId6"/>
    <p:sldId id="267" r:id="rId7"/>
    <p:sldId id="264" r:id="rId8"/>
    <p:sldId id="272" r:id="rId9"/>
    <p:sldId id="269" r:id="rId10"/>
    <p:sldId id="265" r:id="rId11"/>
    <p:sldId id="266" r:id="rId12"/>
    <p:sldId id="270" r:id="rId13"/>
    <p:sldId id="273" r:id="rId14"/>
    <p:sldId id="268" r:id="rId15"/>
    <p:sldId id="25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3801" autoAdjust="0"/>
  </p:normalViewPr>
  <p:slideViewPr>
    <p:cSldViewPr>
      <p:cViewPr>
        <p:scale>
          <a:sx n="113" d="100"/>
          <a:sy n="113" d="100"/>
        </p:scale>
        <p:origin x="-157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886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27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536" y="1484784"/>
            <a:ext cx="8229600" cy="4886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6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3490720"/>
            <a:ext cx="7344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设计模式分享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algn="ctr"/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工厂模式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7464" y="4825985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2014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27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3776092" y="5349205"/>
            <a:ext cx="14478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300" dirty="0" smtClean="0">
                <a:solidFill>
                  <a:srgbClr val="0C757A"/>
                </a:solidFill>
                <a:latin typeface="微软雅黑" pitchFamily="34" charset="-122"/>
                <a:ea typeface="微软雅黑" pitchFamily="34" charset="-122"/>
              </a:rPr>
              <a:t>叶奎</a:t>
            </a:r>
            <a:endParaRPr lang="zh-CN" altLang="en-US" sz="3300" dirty="0">
              <a:solidFill>
                <a:srgbClr val="0C757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341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57278"/>
            <a:ext cx="7924700" cy="457188"/>
          </a:xfrm>
        </p:spPr>
        <p:txBody>
          <a:bodyPr/>
          <a:lstStyle/>
          <a:p>
            <a:pPr marL="285750" indent="-285750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需求又来了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152400" y="914400"/>
            <a:ext cx="8874125" cy="1746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55576" y="1187460"/>
            <a:ext cx="540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好不容易把短信搞完美了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以为可以轻松一把了。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结果新的需求来了。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需求就是狼，狼又来了。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　短信发送还不够，需要同时推送消息到客户手机。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　为了运营管理方便，对第三方也有了要求，需要是能够提供发送短信和推送消息的运营商的接口，假设百度，谷歌有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接口提供短信发和推送消息的的接口。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那么，我们如何来改造前面的设计呢？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78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57278"/>
            <a:ext cx="7924700" cy="457188"/>
          </a:xfrm>
        </p:spPr>
        <p:txBody>
          <a:bodyPr/>
          <a:lstStyle/>
          <a:p>
            <a:pPr marL="285750" indent="-285750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抽象工厂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152400" y="914400"/>
            <a:ext cx="8874125" cy="1746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5609828" cy="4393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1196752"/>
            <a:ext cx="8227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抽象工厂模式（</a:t>
            </a:r>
            <a:r>
              <a:rPr lang="en-US" altLang="zh-CN" b="1" dirty="0" smtClean="0"/>
              <a:t>Abstract Factory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,</a:t>
            </a:r>
            <a:r>
              <a:rPr lang="zh-CN" altLang="en-US" dirty="0" smtClean="0"/>
              <a:t>提供一个创建一系列相关或相互依赖的对象的</a:t>
            </a:r>
            <a:endParaRPr lang="en-US" altLang="zh-CN" dirty="0" smtClean="0"/>
          </a:p>
          <a:p>
            <a:r>
              <a:rPr lang="zh-CN" altLang="en-US" dirty="0" smtClean="0"/>
              <a:t>接口，而无需指定它们具体的类</a:t>
            </a:r>
            <a:r>
              <a:rPr lang="zh-CN" altLang="en-US" dirty="0"/>
              <a:t>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3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57278"/>
            <a:ext cx="7924700" cy="457188"/>
          </a:xfrm>
        </p:spPr>
        <p:txBody>
          <a:bodyPr/>
          <a:lstStyle/>
          <a:p>
            <a:pPr marL="285750" indent="-285750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抽象工厂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反射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152400" y="914400"/>
            <a:ext cx="8874125" cy="1746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00" y="1916832"/>
            <a:ext cx="42291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46199" y="123883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有代码，有真相</a:t>
            </a:r>
          </a:p>
        </p:txBody>
      </p:sp>
    </p:spTree>
    <p:extLst>
      <p:ext uri="{BB962C8B-B14F-4D97-AF65-F5344CB8AC3E}">
        <p14:creationId xmlns:p14="http://schemas.microsoft.com/office/powerpoint/2010/main" val="17806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57278"/>
            <a:ext cx="7924700" cy="457188"/>
          </a:xfrm>
        </p:spPr>
        <p:txBody>
          <a:bodyPr/>
          <a:lstStyle/>
          <a:p>
            <a:pPr marL="285750" indent="-285750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我的总结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152400" y="914400"/>
            <a:ext cx="8874125" cy="1746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69173" y="1137103"/>
            <a:ext cx="872546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给自己一点追求</a:t>
            </a:r>
            <a:endParaRPr lang="en-US" altLang="zh-CN" b="1" dirty="0"/>
          </a:p>
          <a:p>
            <a:r>
              <a:rPr lang="zh-CN" altLang="en-US" dirty="0" smtClean="0"/>
              <a:t>当你在不停的思考，寻找，如何让自己写的代码，易于复用，易于扩展，易于维护，</a:t>
            </a:r>
            <a:endParaRPr lang="en-US" altLang="zh-CN" dirty="0" smtClean="0"/>
          </a:p>
          <a:p>
            <a:r>
              <a:rPr lang="zh-CN" altLang="en-US" dirty="0" smtClean="0"/>
              <a:t>如何把模块之间，类之间的耦合降到最底</a:t>
            </a:r>
            <a:r>
              <a:rPr lang="zh-CN" altLang="en-US" dirty="0"/>
              <a:t>，</a:t>
            </a:r>
            <a:r>
              <a:rPr lang="zh-CN" altLang="en-US" dirty="0" smtClean="0"/>
              <a:t>自然而然，设计模式就像一个绝世美女</a:t>
            </a:r>
            <a:endParaRPr lang="en-US" altLang="zh-CN" dirty="0" smtClean="0"/>
          </a:p>
          <a:p>
            <a:r>
              <a:rPr lang="zh-CN" altLang="en-US" dirty="0" smtClean="0"/>
              <a:t>一样，吸引着你，让你很兴奋的去揭开它的面纱，徹底的征服它。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/>
              <a:t>把</a:t>
            </a:r>
            <a:r>
              <a:rPr lang="zh-CN" altLang="en-US" b="1" dirty="0" smtClean="0"/>
              <a:t>面象对象的思想容入骨头里</a:t>
            </a:r>
            <a:endParaRPr lang="en-US" altLang="zh-CN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封装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继承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多态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单一职责原则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开闭原则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里氏替换原则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依赖倒置原则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接口隔离原则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合成复用原则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迪米特法则</a:t>
            </a:r>
          </a:p>
        </p:txBody>
      </p:sp>
    </p:spTree>
    <p:extLst>
      <p:ext uri="{BB962C8B-B14F-4D97-AF65-F5344CB8AC3E}">
        <p14:creationId xmlns:p14="http://schemas.microsoft.com/office/powerpoint/2010/main" val="275323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57278"/>
            <a:ext cx="7924700" cy="457188"/>
          </a:xfrm>
        </p:spPr>
        <p:txBody>
          <a:bodyPr/>
          <a:lstStyle/>
          <a:p>
            <a:pPr marL="285750" indent="-285750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思考留给你们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152400" y="914400"/>
            <a:ext cx="8874125" cy="1746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71600" y="1484784"/>
            <a:ext cx="63562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简单工厂，工厂方法，抽象工厂这三者的</a:t>
            </a:r>
            <a:r>
              <a:rPr lang="zh-CN" altLang="en-US" dirty="0"/>
              <a:t>区别</a:t>
            </a:r>
            <a:r>
              <a:rPr lang="zh-CN" altLang="en-US" dirty="0" smtClean="0"/>
              <a:t>到底在哪里？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思考一下有哪些场景适合使用这三种工厂模式？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/>
              <a:t> </a:t>
            </a:r>
            <a:r>
              <a:rPr lang="zh-CN" altLang="en-US" dirty="0" smtClean="0"/>
              <a:t>持续改善，如何再进一步改进？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99592" y="4077072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欲知后事如何，且听下回分解</a:t>
            </a:r>
            <a:r>
              <a:rPr lang="en-US" altLang="zh-CN" sz="2000" b="1" dirty="0" smtClean="0"/>
              <a:t>!</a:t>
            </a:r>
            <a:endParaRPr lang="zh-CN" alt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9423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418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57278"/>
            <a:ext cx="7924700" cy="457188"/>
          </a:xfrm>
        </p:spPr>
        <p:txBody>
          <a:bodyPr/>
          <a:lstStyle/>
          <a:p>
            <a:pPr marL="285750" indent="-285750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从需求开始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152400" y="914400"/>
            <a:ext cx="8874125" cy="1746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1305051"/>
            <a:ext cx="75985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一个非常简单的功能实现：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要求实现短信发送功能，并且支持</a:t>
            </a:r>
            <a:r>
              <a:rPr lang="en-US" altLang="zh-CN" dirty="0" smtClean="0"/>
              <a:t>A</a:t>
            </a:r>
            <a:r>
              <a:rPr lang="zh-CN" altLang="en-US" dirty="0" smtClean="0"/>
              <a:t>通道和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通道两种短信通道自由切换。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实在太简单了！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搞个类写两个静态方法，一个是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通道发送短信，一个是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通道发送短信。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再搞个静态方法，传个通道参数</a:t>
            </a:r>
            <a:r>
              <a:rPr lang="en-US" altLang="zh-CN" dirty="0" smtClean="0"/>
              <a:t>, switch</a:t>
            </a:r>
            <a:r>
              <a:rPr lang="zh-CN" altLang="en-US" dirty="0" smtClean="0"/>
              <a:t>一下通道调用具体通道方法发送，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搞定，收工，完美。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5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57278"/>
            <a:ext cx="7924700" cy="457188"/>
          </a:xfrm>
        </p:spPr>
        <p:txBody>
          <a:bodyPr/>
          <a:lstStyle/>
          <a:p>
            <a:pPr marL="285750" indent="-285750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过程式编程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152400" y="914400"/>
            <a:ext cx="8874125" cy="1746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73437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517232"/>
            <a:ext cx="31432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1080" y="50346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38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57278"/>
            <a:ext cx="7924700" cy="457188"/>
          </a:xfrm>
        </p:spPr>
        <p:txBody>
          <a:bodyPr/>
          <a:lstStyle/>
          <a:p>
            <a:pPr marL="285750" indent="-285750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需求变化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152400" y="914400"/>
            <a:ext cx="8874125" cy="1746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5344" y="1196752"/>
            <a:ext cx="553709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要求增加短信接收功能，</a:t>
            </a:r>
            <a:endParaRPr lang="en-US" altLang="zh-CN" dirty="0" smtClean="0"/>
          </a:p>
          <a:p>
            <a:r>
              <a:rPr lang="zh-CN" altLang="en-US" dirty="0" smtClean="0"/>
              <a:t>并且增加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</a:t>
            </a:r>
            <a:r>
              <a:rPr lang="zh-CN" altLang="en-US" dirty="0" smtClean="0"/>
              <a:t>两种通道，</a:t>
            </a:r>
            <a:endParaRPr lang="en-US" altLang="zh-CN" dirty="0" smtClean="0"/>
          </a:p>
          <a:p>
            <a:r>
              <a:rPr lang="zh-CN" altLang="en-US" dirty="0" smtClean="0"/>
              <a:t>未来可能增加短信发送状态查询，</a:t>
            </a:r>
            <a:endParaRPr lang="en-US" altLang="zh-CN" dirty="0" smtClean="0"/>
          </a:p>
          <a:p>
            <a:r>
              <a:rPr lang="zh-CN" altLang="en-US" dirty="0" smtClean="0"/>
              <a:t>也许还可能增加更多的通道和功能等着你哦。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接下来的事</a:t>
            </a:r>
            <a:endParaRPr lang="en-US" altLang="zh-CN" dirty="0" smtClean="0"/>
          </a:p>
          <a:p>
            <a:r>
              <a:rPr lang="zh-CN" altLang="en-US" dirty="0" smtClean="0"/>
              <a:t>不停的在</a:t>
            </a:r>
            <a:r>
              <a:rPr lang="en-US" altLang="zh-CN" dirty="0" err="1" smtClean="0"/>
              <a:t>Sms</a:t>
            </a:r>
            <a:r>
              <a:rPr lang="zh-CN" altLang="en-US" dirty="0" smtClean="0"/>
              <a:t>类中添加各种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引用</a:t>
            </a:r>
            <a:endParaRPr lang="en-US" altLang="zh-CN" dirty="0" smtClean="0"/>
          </a:p>
          <a:p>
            <a:r>
              <a:rPr lang="zh-CN" altLang="en-US" dirty="0" smtClean="0"/>
              <a:t>添加</a:t>
            </a:r>
            <a:endParaRPr lang="en-US" altLang="zh-CN" dirty="0" smtClean="0"/>
          </a:p>
          <a:p>
            <a:r>
              <a:rPr lang="en-US" altLang="zh-CN" dirty="0" err="1" smtClean="0"/>
              <a:t>AReceiveSms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ACheckSms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BReceiveSms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BCheckSms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r>
              <a:rPr lang="en-US" altLang="zh-CN" dirty="0" err="1" smtClean="0"/>
              <a:t>CSendSms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CReceiveSms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CCheckSms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……</a:t>
            </a:r>
          </a:p>
          <a:p>
            <a:endParaRPr lang="en-US" altLang="zh-CN" dirty="0"/>
          </a:p>
          <a:p>
            <a:r>
              <a:rPr lang="zh-CN" altLang="en-US" dirty="0" smtClean="0"/>
              <a:t>改，改，改，不停的改，改到海枯石烂，地老天荒</a:t>
            </a:r>
            <a:r>
              <a:rPr lang="en-US" altLang="zh-CN" dirty="0" smtClean="0"/>
              <a:t>…..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38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57278"/>
            <a:ext cx="7924700" cy="457188"/>
          </a:xfrm>
        </p:spPr>
        <p:txBody>
          <a:bodyPr/>
          <a:lstStyle/>
          <a:p>
            <a:pPr marL="285750" indent="-285750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一般的改进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152400" y="914400"/>
            <a:ext cx="8874125" cy="1746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3528" y="1052736"/>
            <a:ext cx="803296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思考：前面的设计，为什么会这么不稳定，需求不停的改，有没有更好的办法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单一</a:t>
            </a:r>
            <a:r>
              <a:rPr lang="zh-CN" altLang="en-US" dirty="0"/>
              <a:t>职责原则</a:t>
            </a:r>
            <a:endParaRPr lang="en-US" altLang="zh-CN" dirty="0"/>
          </a:p>
          <a:p>
            <a:pPr marL="0" lvl="1"/>
            <a:r>
              <a:rPr lang="zh-CN" altLang="en-US" dirty="0" smtClean="0"/>
              <a:t>开始改造</a:t>
            </a:r>
            <a:endParaRPr lang="en-US" altLang="zh-CN" dirty="0" smtClean="0"/>
          </a:p>
          <a:p>
            <a:pPr marL="0" lvl="1"/>
            <a:r>
              <a:rPr lang="zh-CN" altLang="en-US" dirty="0" smtClean="0"/>
              <a:t>按通道拆分类</a:t>
            </a:r>
            <a:endParaRPr lang="en-US" altLang="zh-CN" dirty="0" smtClean="0"/>
          </a:p>
          <a:p>
            <a:pPr marL="0" lvl="1"/>
            <a:r>
              <a:rPr lang="zh-CN" altLang="en-US" dirty="0" smtClean="0"/>
              <a:t>每个通道类都有以下功能</a:t>
            </a:r>
            <a:endParaRPr lang="en-US" altLang="zh-CN" dirty="0" smtClean="0"/>
          </a:p>
          <a:p>
            <a:pPr marL="0" lvl="1"/>
            <a:r>
              <a:rPr lang="zh-CN" altLang="en-US" dirty="0" smtClean="0"/>
              <a:t>发送短信：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SendSMS</a:t>
            </a:r>
            <a:r>
              <a:rPr lang="en-US" altLang="zh-CN" dirty="0" smtClean="0"/>
              <a:t>()</a:t>
            </a:r>
          </a:p>
          <a:p>
            <a:pPr marL="0" lvl="1"/>
            <a:r>
              <a:rPr lang="en-US" altLang="zh-CN" dirty="0"/>
              <a:t> </a:t>
            </a:r>
            <a:r>
              <a:rPr lang="zh-CN" altLang="en-US" dirty="0" smtClean="0"/>
              <a:t>接收短信：</a:t>
            </a:r>
            <a:r>
              <a:rPr lang="en-US" altLang="zh-CN" dirty="0" err="1" smtClean="0"/>
              <a:t>ReceiveSMS</a:t>
            </a:r>
            <a:r>
              <a:rPr lang="en-US" altLang="zh-CN" dirty="0" smtClean="0"/>
              <a:t>()</a:t>
            </a:r>
          </a:p>
          <a:p>
            <a:pPr marL="0" lvl="1"/>
            <a:r>
              <a:rPr lang="en-US" altLang="zh-CN" dirty="0" smtClean="0"/>
              <a:t> </a:t>
            </a:r>
            <a:r>
              <a:rPr lang="zh-CN" altLang="en-US" dirty="0" smtClean="0"/>
              <a:t>检查状态：</a:t>
            </a:r>
            <a:r>
              <a:rPr lang="en-US" altLang="zh-CN" dirty="0" err="1" smtClean="0"/>
              <a:t>CheckSMS</a:t>
            </a:r>
            <a:r>
              <a:rPr lang="en-US" altLang="zh-CN" dirty="0" smtClean="0"/>
              <a:t>()</a:t>
            </a:r>
          </a:p>
          <a:p>
            <a:pPr marL="0" lvl="1"/>
            <a:r>
              <a:rPr lang="en-US" altLang="zh-CN" dirty="0"/>
              <a:t> </a:t>
            </a:r>
            <a:r>
              <a:rPr lang="en-US" altLang="zh-CN" dirty="0" smtClean="0"/>
              <a:t>……</a:t>
            </a:r>
          </a:p>
          <a:p>
            <a:pPr marL="0" lvl="1"/>
            <a:r>
              <a:rPr lang="zh-CN" altLang="en-US" dirty="0" smtClean="0"/>
              <a:t>客户端直接调用具体的类</a:t>
            </a:r>
            <a:endParaRPr lang="en-US" altLang="zh-CN" dirty="0" smtClean="0"/>
          </a:p>
          <a:p>
            <a:pPr marL="0" lvl="1"/>
            <a:r>
              <a:rPr lang="zh-CN" altLang="en-US" dirty="0" smtClean="0"/>
              <a:t>发送短信</a:t>
            </a:r>
            <a:endParaRPr lang="en-US" altLang="zh-CN" dirty="0" smtClean="0"/>
          </a:p>
          <a:p>
            <a:pPr marL="0" lvl="1"/>
            <a:r>
              <a:rPr lang="zh-CN" altLang="en-US" dirty="0" smtClean="0"/>
              <a:t>接收短信</a:t>
            </a:r>
            <a:endParaRPr lang="en-US" altLang="zh-CN" dirty="0" smtClean="0"/>
          </a:p>
          <a:p>
            <a:pPr marL="0" lvl="1"/>
            <a:r>
              <a:rPr lang="zh-CN" altLang="en-US" dirty="0"/>
              <a:t>检查状态</a:t>
            </a:r>
            <a:endParaRPr lang="en-US" altLang="zh-CN" dirty="0"/>
          </a:p>
          <a:p>
            <a:pPr marL="0" lvl="1"/>
            <a:r>
              <a:rPr lang="en-US" altLang="zh-CN" dirty="0" smtClean="0"/>
              <a:t>…</a:t>
            </a:r>
            <a:endParaRPr lang="en-US" altLang="zh-CN" dirty="0"/>
          </a:p>
          <a:p>
            <a:pPr marL="0" lvl="1"/>
            <a:r>
              <a:rPr lang="zh-CN" altLang="en-US" dirty="0" smtClean="0"/>
              <a:t>这样好多了，至少结构上开清晰了，但</a:t>
            </a:r>
            <a:r>
              <a:rPr lang="zh-CN" altLang="en-US" dirty="0"/>
              <a:t>是</a:t>
            </a:r>
            <a:r>
              <a:rPr lang="zh-CN" altLang="en-US" dirty="0" smtClean="0"/>
              <a:t>还不够，因为</a:t>
            </a:r>
            <a:r>
              <a:rPr lang="zh-CN" altLang="en-US" dirty="0" smtClean="0">
                <a:solidFill>
                  <a:srgbClr val="FF0000"/>
                </a:solidFill>
              </a:rPr>
              <a:t>耦合很紧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lvl="1" indent="-285750">
              <a:buFont typeface="Arial" pitchFamily="34" charset="0"/>
              <a:buChar char="•"/>
            </a:pPr>
            <a:r>
              <a:rPr lang="zh-CN" altLang="en-US" dirty="0" smtClean="0"/>
              <a:t>依赖倒置原则</a:t>
            </a:r>
            <a:endParaRPr lang="en-US" altLang="zh-CN" dirty="0" smtClean="0"/>
          </a:p>
          <a:p>
            <a:pPr marL="0" lvl="1"/>
            <a:r>
              <a:rPr lang="zh-CN" altLang="en-US" dirty="0" smtClean="0"/>
              <a:t>于是这些具体的类抽象出共接口，客户端依赖于抽象的接口，</a:t>
            </a:r>
            <a:endParaRPr lang="en-US" altLang="zh-CN" dirty="0" smtClean="0"/>
          </a:p>
          <a:p>
            <a:pPr marL="0" lvl="1"/>
            <a:r>
              <a:rPr lang="zh-CN" altLang="en-US" dirty="0"/>
              <a:t>类</a:t>
            </a:r>
            <a:r>
              <a:rPr lang="zh-CN" altLang="en-US" dirty="0" smtClean="0"/>
              <a:t>而不是具体的类</a:t>
            </a:r>
            <a:endParaRPr lang="en-US" altLang="zh-CN" dirty="0" smtClean="0"/>
          </a:p>
          <a:p>
            <a:pPr marL="0" lvl="1"/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4788024" y="1916832"/>
            <a:ext cx="2541080" cy="286232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Switch(</a:t>
            </a:r>
            <a:r>
              <a:rPr lang="zh-CN" altLang="en-US" dirty="0" smtClean="0"/>
              <a:t>通道</a:t>
            </a:r>
            <a:r>
              <a:rPr lang="zh-CN" altLang="en-US" dirty="0"/>
              <a:t>名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case “A”:</a:t>
            </a:r>
          </a:p>
          <a:p>
            <a:r>
              <a:rPr lang="en-US" altLang="zh-CN" dirty="0" smtClean="0"/>
              <a:t>          A</a:t>
            </a:r>
            <a:r>
              <a:rPr lang="zh-CN" altLang="en-US" dirty="0"/>
              <a:t>通道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SendSMS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     break;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case “B”: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B</a:t>
            </a:r>
            <a:r>
              <a:rPr lang="zh-CN" altLang="en-US" dirty="0"/>
              <a:t>通道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SendSMS</a:t>
            </a:r>
            <a:r>
              <a:rPr lang="en-US" altLang="zh-CN" dirty="0" smtClean="0"/>
              <a:t>();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break;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…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r>
              <a:rPr lang="zh-CN" altLang="en-US" dirty="0" smtClean="0"/>
              <a:t>　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2123728" y="4064827"/>
            <a:ext cx="1944216" cy="288032"/>
          </a:xfrm>
          <a:prstGeom prst="rightArrow">
            <a:avLst>
              <a:gd name="adj1" fmla="val 50000"/>
              <a:gd name="adj2" fmla="val 71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99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57278"/>
            <a:ext cx="7924700" cy="457188"/>
          </a:xfrm>
        </p:spPr>
        <p:txBody>
          <a:bodyPr/>
          <a:lstStyle/>
          <a:p>
            <a:pPr marL="285750" indent="-285750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简单工厂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152400" y="914400"/>
            <a:ext cx="8874125" cy="1746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25" y="2564904"/>
            <a:ext cx="62865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1560" y="112474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1224" y="1217077"/>
            <a:ext cx="79816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dirty="0"/>
              <a:t>什么是简单工厂</a:t>
            </a:r>
            <a:r>
              <a:rPr lang="zh-CN" altLang="en-US" dirty="0" smtClean="0"/>
              <a:t>模式</a:t>
            </a:r>
            <a:endParaRPr lang="en-US" altLang="zh-CN" dirty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简单</a:t>
            </a:r>
            <a:r>
              <a:rPr lang="zh-CN" altLang="en-US" sz="1600" dirty="0"/>
              <a:t>工厂模式属于类的创建型模式</a:t>
            </a:r>
            <a:r>
              <a:rPr lang="en-US" altLang="zh-CN" sz="1600" dirty="0"/>
              <a:t>,</a:t>
            </a:r>
            <a:r>
              <a:rPr lang="zh-CN" altLang="en-US" sz="1600" dirty="0"/>
              <a:t>又叫做静态工厂方法模式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通过</a:t>
            </a:r>
            <a:r>
              <a:rPr lang="zh-CN" altLang="en-US" sz="1600" dirty="0"/>
              <a:t>专门定义一个类来负责创建其他类的实例，被创建的实例通常都具有共同的父类。</a:t>
            </a:r>
            <a:endParaRPr lang="zh-CN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6701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57278"/>
            <a:ext cx="7924700" cy="457188"/>
          </a:xfrm>
        </p:spPr>
        <p:txBody>
          <a:bodyPr/>
          <a:lstStyle/>
          <a:p>
            <a:pPr marL="285750" indent="-285750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再一次改进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--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工厂方法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152400" y="914400"/>
            <a:ext cx="8874125" cy="1746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052736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开放封闭原则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1556792"/>
            <a:ext cx="424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每新增一个通道还是要每次都修改</a:t>
            </a:r>
            <a:r>
              <a:rPr lang="en-US" altLang="zh-CN" dirty="0" smtClean="0"/>
              <a:t>switch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36576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087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57278"/>
            <a:ext cx="7924700" cy="457188"/>
          </a:xfrm>
        </p:spPr>
        <p:txBody>
          <a:bodyPr/>
          <a:lstStyle/>
          <a:p>
            <a:pPr marL="285750" indent="-285750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工厂方法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152400" y="914400"/>
            <a:ext cx="8874125" cy="1746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40005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1340768"/>
            <a:ext cx="8557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工厂方法模式</a:t>
            </a:r>
            <a:r>
              <a:rPr lang="en-US" altLang="zh-CN" b="1" dirty="0" smtClean="0"/>
              <a:t>(Factory Method)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定义一个用于创建对象的接口，让子类决定实例</a:t>
            </a:r>
            <a:endParaRPr lang="en-US" altLang="zh-CN" dirty="0" smtClean="0"/>
          </a:p>
          <a:p>
            <a:r>
              <a:rPr lang="zh-CN" altLang="en-US" dirty="0" smtClean="0"/>
              <a:t>化哪一个类。工厂方法使一类的实例化延迟到其子类。</a:t>
            </a:r>
          </a:p>
        </p:txBody>
      </p:sp>
    </p:spTree>
    <p:extLst>
      <p:ext uri="{BB962C8B-B14F-4D97-AF65-F5344CB8AC3E}">
        <p14:creationId xmlns:p14="http://schemas.microsoft.com/office/powerpoint/2010/main" val="949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57278"/>
            <a:ext cx="7924700" cy="457188"/>
          </a:xfrm>
        </p:spPr>
        <p:txBody>
          <a:bodyPr/>
          <a:lstStyle/>
          <a:p>
            <a:pPr marL="285750" indent="-285750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工厂方法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反射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152400" y="914400"/>
            <a:ext cx="8874125" cy="1746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4676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2091" y="11710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直接贴代码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66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排队网年度优秀员工竞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排队网年度优秀员工竞选</Template>
  <TotalTime>1083</TotalTime>
  <Words>713</Words>
  <Application>Microsoft Office PowerPoint</Application>
  <PresentationFormat>全屏显示(4:3)</PresentationFormat>
  <Paragraphs>119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排队网年度优秀员工竞选</vt:lpstr>
      <vt:lpstr>PowerPoint 演示文稿</vt:lpstr>
      <vt:lpstr>从需求开始</vt:lpstr>
      <vt:lpstr>过程式编程</vt:lpstr>
      <vt:lpstr>需求变化</vt:lpstr>
      <vt:lpstr>一般的改进</vt:lpstr>
      <vt:lpstr>简单工厂</vt:lpstr>
      <vt:lpstr>再一次改进--工厂方法</vt:lpstr>
      <vt:lpstr>工厂方法</vt:lpstr>
      <vt:lpstr>工厂方法+反射</vt:lpstr>
      <vt:lpstr>需求又来了</vt:lpstr>
      <vt:lpstr>抽象工厂</vt:lpstr>
      <vt:lpstr>抽象工厂+反射</vt:lpstr>
      <vt:lpstr>我的总结</vt:lpstr>
      <vt:lpstr>思考留给你们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vaik</dc:creator>
  <cp:lastModifiedBy>叶奎</cp:lastModifiedBy>
  <cp:revision>686</cp:revision>
  <dcterms:created xsi:type="dcterms:W3CDTF">2013-12-19T13:28:15Z</dcterms:created>
  <dcterms:modified xsi:type="dcterms:W3CDTF">2014-02-28T06:48:59Z</dcterms:modified>
</cp:coreProperties>
</file>