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86" r:id="rId2"/>
    <p:sldId id="305" r:id="rId3"/>
    <p:sldId id="307" r:id="rId4"/>
    <p:sldId id="308" r:id="rId5"/>
    <p:sldId id="311" r:id="rId6"/>
    <p:sldId id="309" r:id="rId7"/>
    <p:sldId id="306" r:id="rId8"/>
    <p:sldId id="29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rish" initials="c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232"/>
    <a:srgbClr val="FB7D08"/>
    <a:srgbClr val="018D8E"/>
    <a:srgbClr val="0C757A"/>
    <a:srgbClr val="337D6D"/>
    <a:srgbClr val="550378"/>
    <a:srgbClr val="92C917"/>
    <a:srgbClr val="181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473" autoAdjust="0"/>
  </p:normalViewPr>
  <p:slideViewPr>
    <p:cSldViewPr>
      <p:cViewPr>
        <p:scale>
          <a:sx n="100" d="100"/>
          <a:sy n="100" d="100"/>
        </p:scale>
        <p:origin x="-1944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30D3-D05E-4A4C-81E8-4C691E9E2246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7D5D-9BC3-4977-95B5-2B8D2F836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124200"/>
            <a:ext cx="4114800" cy="19812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50292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32E4-BC23-45AA-B7F0-B0FCC18F3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4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24847-1B18-4EC8-9026-FF3CD32B9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19EB-9571-4E27-9CBE-5882082A50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4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BF43A-BA5E-4169-B199-C6B0E9EB6C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4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D3DBB-F2F5-4614-BE3E-50923799C6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5000" y="1295400"/>
            <a:ext cx="3314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2100" y="1295400"/>
            <a:ext cx="3314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50937-5CE6-4B81-B71A-8375EDAC4E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5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7BF6-790E-4BA3-982F-1046CE39E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8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6A97-FA49-412A-97F9-5146F41278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8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8D005-A086-4335-B95D-AD6CC53F2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24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7292-443C-472B-890C-C17A416538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06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70D6-8C21-445C-BA2F-054561080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5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80"/>
            <a:ext cx="7924700" cy="5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4" y="1219258"/>
            <a:ext cx="777219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81D3D4-55EA-4B4C-8A1B-12EAD3CC8F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aike.baidu.com/link?url=oSpHx9ehKlUfzHTa45bqKu-PamXBN_PPvSz43dijaJVPUG3ovAnJ237f2CDF2vf1Qh_KCtu34Ab1VsMfFVm6g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cordova-js" TargetMode="External"/><Relationship Id="rId2" Type="http://schemas.openxmlformats.org/officeDocument/2006/relationships/hyperlink" Target="http://cordova.apache.org/docs/en/5.1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china.net/translate/visual-studio-and-apache-cordo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328498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Cordova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入门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4361924"/>
            <a:ext cx="27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熊威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4167" y="4869160"/>
            <a:ext cx="276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2015-09-14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百</a:t>
            </a:r>
            <a:r>
              <a:rPr lang="zh-CN" altLang="en-US" dirty="0" smtClean="0">
                <a:hlinkClick r:id="rId2"/>
              </a:rPr>
              <a:t>度百科</a:t>
            </a:r>
            <a:endParaRPr lang="en-US" altLang="zh-CN" dirty="0" smtClean="0"/>
          </a:p>
          <a:p>
            <a:r>
              <a:rPr lang="zh-CN" altLang="en-US" dirty="0" smtClean="0"/>
              <a:t>壳，</a:t>
            </a:r>
            <a:r>
              <a:rPr lang="zh-CN" altLang="en-US" dirty="0" smtClean="0"/>
              <a:t>桥</a:t>
            </a:r>
            <a:endParaRPr lang="en-US" altLang="zh-CN" dirty="0" smtClean="0"/>
          </a:p>
          <a:p>
            <a:r>
              <a:rPr lang="zh-CN" altLang="en-US" dirty="0" smtClean="0"/>
              <a:t>待预研：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中开发</a:t>
            </a:r>
            <a:r>
              <a:rPr lang="en-US" altLang="zh-CN" dirty="0" smtClean="0"/>
              <a:t>Cordova</a:t>
            </a:r>
            <a:endParaRPr lang="zh-CN" altLang="en-US" dirty="0"/>
          </a:p>
        </p:txBody>
      </p:sp>
      <p:pic>
        <p:nvPicPr>
          <p:cNvPr id="1026" name="Picture 2" descr="http://www.myexception.cn/img/2014/03/04/102812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78"/>
            <a:ext cx="5791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\\192.168.1.221\</a:t>
            </a:r>
            <a:r>
              <a:rPr lang="zh-CN" altLang="en-US" dirty="0"/>
              <a:t>公用文件</a:t>
            </a:r>
            <a:r>
              <a:rPr lang="en-US" altLang="zh-CN" dirty="0"/>
              <a:t>\</a:t>
            </a:r>
            <a:r>
              <a:rPr lang="zh-CN" altLang="en-US" dirty="0"/>
              <a:t>开发部</a:t>
            </a:r>
            <a:r>
              <a:rPr lang="en-US" altLang="zh-CN" dirty="0"/>
              <a:t>\</a:t>
            </a:r>
            <a:r>
              <a:rPr lang="zh-CN" altLang="en-US" dirty="0"/>
              <a:t>工具</a:t>
            </a:r>
            <a:endParaRPr lang="en-US" altLang="zh-CN" dirty="0" smtClean="0"/>
          </a:p>
          <a:p>
            <a:r>
              <a:rPr lang="en-US" altLang="zh-CN" dirty="0" smtClean="0"/>
              <a:t>node.js(0.12.7</a:t>
            </a:r>
            <a:r>
              <a:rPr lang="zh-CN" altLang="en-US" dirty="0" smtClean="0"/>
              <a:t>）</a:t>
            </a:r>
            <a:r>
              <a:rPr lang="en-US" altLang="zh-CN" dirty="0"/>
              <a:t>[https://nodejs.org/en/download/releases</a:t>
            </a:r>
            <a:r>
              <a:rPr lang="en-US" altLang="zh-CN" dirty="0" smtClean="0"/>
              <a:t>/]</a:t>
            </a:r>
          </a:p>
          <a:p>
            <a:r>
              <a:rPr lang="en-US" altLang="zh-CN" dirty="0" smtClean="0"/>
              <a:t>android SDK</a:t>
            </a:r>
          </a:p>
          <a:p>
            <a:r>
              <a:rPr lang="en-US" altLang="zh-CN" dirty="0" smtClean="0"/>
              <a:t>android-studio</a:t>
            </a:r>
          </a:p>
          <a:p>
            <a:r>
              <a:rPr lang="en-US" altLang="zh-CN" dirty="0" smtClean="0"/>
              <a:t>Java 1.7</a:t>
            </a:r>
          </a:p>
          <a:p>
            <a:r>
              <a:rPr lang="zh-CN" altLang="en-US" dirty="0" smtClean="0"/>
              <a:t>环境变量：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ANDROID_HOME</a:t>
            </a:r>
            <a:r>
              <a:rPr lang="zh-CN" altLang="en-US" dirty="0" smtClean="0"/>
              <a:t>， </a:t>
            </a:r>
            <a:r>
              <a:rPr lang="en-US" altLang="zh-CN" dirty="0"/>
              <a:t>JAVA_HOME</a:t>
            </a:r>
            <a:endParaRPr lang="en-US" altLang="zh-CN" dirty="0" smtClean="0"/>
          </a:p>
          <a:p>
            <a:r>
              <a:rPr lang="en-US" altLang="zh-CN" dirty="0" err="1" smtClean="0"/>
              <a:t>npm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smtClean="0"/>
              <a:t>cordova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npm</a:t>
            </a:r>
            <a:r>
              <a:rPr lang="en-US" altLang="zh-CN" dirty="0"/>
              <a:t> install -g </a:t>
            </a:r>
            <a:r>
              <a:rPr lang="en-US" altLang="zh-CN" dirty="0" err="1" smtClean="0"/>
              <a:t>plugman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......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9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项目初始化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创建项目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cordova </a:t>
            </a:r>
            <a:r>
              <a:rPr lang="en-US" altLang="zh-CN" dirty="0"/>
              <a:t>create hello </a:t>
            </a:r>
            <a:r>
              <a:rPr lang="en-US" altLang="zh-CN" dirty="0" err="1"/>
              <a:t>com.example.hello</a:t>
            </a:r>
            <a:r>
              <a:rPr lang="en-US" altLang="zh-CN" dirty="0"/>
              <a:t> </a:t>
            </a:r>
            <a:r>
              <a:rPr lang="en-US" altLang="zh-CN" dirty="0" err="1" smtClean="0"/>
              <a:t>HelloWorld</a:t>
            </a:r>
            <a:endParaRPr lang="en-US" altLang="zh-CN" dirty="0" smtClean="0"/>
          </a:p>
          <a:p>
            <a:r>
              <a:rPr lang="en-US" altLang="zh-CN" dirty="0"/>
              <a:t>cd </a:t>
            </a:r>
            <a:r>
              <a:rPr lang="en-US" altLang="zh-CN" dirty="0" smtClean="0"/>
              <a:t>hello</a:t>
            </a:r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添加平台，</a:t>
            </a:r>
            <a:r>
              <a:rPr lang="en-US" altLang="zh-CN" dirty="0" err="1" smtClean="0"/>
              <a:t>ls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cordova platform add android</a:t>
            </a:r>
          </a:p>
          <a:p>
            <a:r>
              <a:rPr lang="zh-CN" altLang="en-US" dirty="0" smtClean="0"/>
              <a:t>编译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cordova </a:t>
            </a:r>
            <a:r>
              <a:rPr lang="en-US" altLang="zh-CN" dirty="0" smtClean="0"/>
              <a:t>build</a:t>
            </a:r>
            <a:br>
              <a:rPr lang="en-US" altLang="zh-CN" dirty="0" smtClean="0"/>
            </a:br>
            <a:r>
              <a:rPr lang="zh-CN" altLang="en-US" dirty="0" smtClean="0"/>
              <a:t>或者 </a:t>
            </a:r>
            <a:r>
              <a:rPr lang="en-US" altLang="zh-CN" dirty="0"/>
              <a:t>cordova prepare </a:t>
            </a:r>
            <a:r>
              <a:rPr lang="en-US" altLang="zh-CN" dirty="0" smtClean="0"/>
              <a:t>, </a:t>
            </a:r>
            <a:r>
              <a:rPr lang="en-US" altLang="zh-CN" dirty="0"/>
              <a:t>cordova </a:t>
            </a:r>
            <a:r>
              <a:rPr lang="en-US" altLang="zh-CN" dirty="0" smtClean="0"/>
              <a:t>compile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$ cordova build </a:t>
            </a:r>
            <a:r>
              <a:rPr lang="en-US" altLang="zh-CN" dirty="0" smtClean="0"/>
              <a:t>android</a:t>
            </a:r>
            <a:br>
              <a:rPr lang="en-US" altLang="zh-CN" dirty="0" smtClean="0"/>
            </a:br>
            <a:r>
              <a:rPr lang="en-US" altLang="zh-CN" dirty="0"/>
              <a:t>$ cordova build android </a:t>
            </a:r>
            <a:r>
              <a:rPr lang="en-US" altLang="zh-CN" dirty="0" smtClean="0"/>
              <a:t>–debug</a:t>
            </a:r>
            <a:br>
              <a:rPr lang="en-US" altLang="zh-CN" dirty="0" smtClean="0"/>
            </a:br>
            <a:r>
              <a:rPr lang="en-US" altLang="zh-CN" dirty="0"/>
              <a:t>$ cordova build android --release</a:t>
            </a:r>
          </a:p>
          <a:p>
            <a:r>
              <a:rPr lang="zh-CN" altLang="en-US" dirty="0" smtClean="0"/>
              <a:t>运行（平板需要开启开发者模式及驱动）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cordova run </a:t>
            </a:r>
            <a:r>
              <a:rPr lang="en-US" altLang="zh-CN" dirty="0" smtClean="0"/>
              <a:t>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2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Cordova</a:t>
            </a:r>
            <a:r>
              <a:rPr lang="zh-CN" altLang="en-US" dirty="0" smtClean="0"/>
              <a:t>插件加载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19258"/>
            <a:ext cx="8424936" cy="4648200"/>
          </a:xfrm>
        </p:spPr>
        <p:txBody>
          <a:bodyPr/>
          <a:lstStyle/>
          <a:p>
            <a:r>
              <a:rPr lang="zh-CN" altLang="en-US" dirty="0"/>
              <a:t>二维</a:t>
            </a:r>
            <a:r>
              <a:rPr lang="zh-CN" altLang="en-US" dirty="0" smtClean="0"/>
              <a:t>码扫描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cd hello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</a:t>
            </a:r>
            <a:r>
              <a:rPr lang="en-US" altLang="zh-CN" dirty="0"/>
              <a:t>plugin search </a:t>
            </a:r>
            <a:r>
              <a:rPr lang="en-US" altLang="zh-CN" dirty="0" smtClean="0"/>
              <a:t>barcode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</a:t>
            </a:r>
            <a:r>
              <a:rPr lang="en-US" altLang="zh-CN" dirty="0"/>
              <a:t>plugin add </a:t>
            </a:r>
            <a:r>
              <a:rPr lang="en-US" altLang="zh-CN" dirty="0" err="1" smtClean="0"/>
              <a:t>com.cordova.plugins.barcodescanner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添加使用代码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prepare</a:t>
            </a:r>
          </a:p>
          <a:p>
            <a:r>
              <a:rPr lang="zh-CN" altLang="en-US" dirty="0" smtClean="0"/>
              <a:t>相机使用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plugin search camera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 plugin add </a:t>
            </a:r>
            <a:r>
              <a:rPr lang="en-US" altLang="zh-CN" dirty="0" err="1" smtClean="0"/>
              <a:t>cordova</a:t>
            </a:r>
            <a:r>
              <a:rPr lang="en-US" altLang="zh-CN" dirty="0" smtClean="0"/>
              <a:t>-plugin-camera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添加使用代码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en-US" altLang="zh-CN" dirty="0" err="1"/>
              <a:t>cordova</a:t>
            </a:r>
            <a:r>
              <a:rPr lang="en-US" altLang="zh-CN"/>
              <a:t> prepare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3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cordova.apache.org/docs/en/5.1.1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github.com/apache/cordova-js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www.oschina.net/translate/visual-studio-and-apache-cordova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77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体系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体系PPT模板</Template>
  <TotalTime>1770</TotalTime>
  <Pages>0</Pages>
  <Words>72</Words>
  <Characters>0</Characters>
  <Application>Microsoft Office PowerPoint</Application>
  <DocSecurity>0</DocSecurity>
  <PresentationFormat>全屏显示(4:3)</PresentationFormat>
  <Lines>0</Lines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体系PPT模板</vt:lpstr>
      <vt:lpstr>PowerPoint 演示文稿</vt:lpstr>
      <vt:lpstr>Cordova简介</vt:lpstr>
      <vt:lpstr>Cordova开发环境</vt:lpstr>
      <vt:lpstr>Cordova项目初始化</vt:lpstr>
      <vt:lpstr>Cordova插件加载</vt:lpstr>
      <vt:lpstr>参考</vt:lpstr>
      <vt:lpstr>QA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张超</dc:creator>
  <cp:lastModifiedBy>xeonwell</cp:lastModifiedBy>
  <cp:revision>117</cp:revision>
  <cp:lastPrinted>1899-12-30T00:00:00Z</cp:lastPrinted>
  <dcterms:created xsi:type="dcterms:W3CDTF">2012-11-14T02:57:02Z</dcterms:created>
  <dcterms:modified xsi:type="dcterms:W3CDTF">2015-09-17T04:37:39Z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