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6"/>
  </p:notesMasterIdLst>
  <p:handoutMasterIdLst>
    <p:handoutMasterId r:id="rId17"/>
  </p:handoutMasterIdLst>
  <p:sldIdLst>
    <p:sldId id="269" r:id="rId2"/>
    <p:sldId id="270" r:id="rId3"/>
    <p:sldId id="271" r:id="rId4"/>
    <p:sldId id="272" r:id="rId5"/>
    <p:sldId id="273" r:id="rId6"/>
    <p:sldId id="282" r:id="rId7"/>
    <p:sldId id="283" r:id="rId8"/>
    <p:sldId id="284" r:id="rId9"/>
    <p:sldId id="285" r:id="rId10"/>
    <p:sldId id="274" r:id="rId11"/>
    <p:sldId id="275" r:id="rId12"/>
    <p:sldId id="276" r:id="rId13"/>
    <p:sldId id="277" r:id="rId14"/>
    <p:sldId id="278" r:id="rId15"/>
  </p:sldIdLst>
  <p:sldSz cx="9144000" cy="6858000" type="screen4x3"/>
  <p:notesSz cx="7010400" cy="9296400"/>
  <p:defaultTextStyle>
    <a:defPPr rtl="0">
      <a:defRPr lang="zh-TW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7155" autoAdjust="0"/>
  </p:normalViewPr>
  <p:slideViewPr>
    <p:cSldViewPr>
      <p:cViewPr varScale="1">
        <p:scale>
          <a:sx n="116" d="100"/>
          <a:sy n="116" d="100"/>
        </p:scale>
        <p:origin x="2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7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Handout">
      <pc:chgData name="Fake Test User" userId="SID-0" providerId="Test" clId="FakeClientId" dt="2018-12-27T07:49:42.059" v="2" actId="1035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4819" name="矩形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478FF0B9-0E2D-42B7-88AB-01F91FE300C2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2019/5/22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4820" name="矩形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4821" name="矩形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F0B6EC5B-DE15-4B62-9DC0-DE1BD893DD1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26627" name="矩形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B8E0E70-D2D2-4C9B-B9EB-25076AA0701B}" type="datetime1">
              <a:rPr lang="zh-TW" altLang="en-US" noProof="0" smtClean="0"/>
              <a:t>2019/5/22</a:t>
            </a:fld>
            <a:endParaRPr lang="zh-TW" altLang="en-US" noProof="0"/>
          </a:p>
        </p:txBody>
      </p:sp>
      <p:sp>
        <p:nvSpPr>
          <p:cNvPr id="26628" name="矩形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矩形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6630" name="矩形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26631" name="矩形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FACB9-4E35-4CB3-835A-2EBF55FAEDE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FACB9-4E35-4CB3-835A-2EBF55FAEDE3}" type="slidenum">
              <a:rPr lang="en-US" altLang="zh-TW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759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FACB9-4E35-4CB3-835A-2EBF55FAEDE3}" type="slidenum">
              <a:rPr lang="en-US" altLang="zh-TW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248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FACB9-4E35-4CB3-835A-2EBF55FAEDE3}" type="slidenum">
              <a:rPr lang="en-US" altLang="zh-TW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316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FACB9-4E35-4CB3-835A-2EBF55FAEDE3}" type="slidenum">
              <a:rPr lang="en-US" altLang="zh-TW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847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FACB9-4E35-4CB3-835A-2EBF55FAEDE3}" type="slidenum">
              <a:rPr lang="en-US" altLang="zh-TW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054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FACB9-4E35-4CB3-835A-2EBF55FAEDE3}" type="slidenum">
              <a:rPr lang="en-US" altLang="zh-TW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07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FACB9-4E35-4CB3-835A-2EBF55FAEDE3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460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FACB9-4E35-4CB3-835A-2EBF55FAEDE3}" type="slidenum">
              <a:rPr lang="en-US" altLang="zh-TW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41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FACB9-4E35-4CB3-835A-2EBF55FAEDE3}" type="slidenum">
              <a:rPr lang="en-US" altLang="zh-TW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855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FACB9-4E35-4CB3-835A-2EBF55FAEDE3}" type="slidenum">
              <a:rPr lang="en-US" altLang="zh-TW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840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FACB9-4E35-4CB3-835A-2EBF55FAEDE3}" type="slidenum">
              <a:rPr lang="en-US" altLang="zh-TW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670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FACB9-4E35-4CB3-835A-2EBF55FAEDE3}" type="slidenum">
              <a:rPr lang="en-US" altLang="zh-TW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999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FACB9-4E35-4CB3-835A-2EBF55FAEDE3}" type="slidenum">
              <a:rPr lang="en-US" altLang="zh-TW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705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FACB9-4E35-4CB3-835A-2EBF55FAEDE3}" type="slidenum">
              <a:rPr lang="en-US" altLang="zh-TW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27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線條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47112" name="群組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橢圓​​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14" name="橢圓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15" name="橢圓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16" name="橢圓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17" name="橢圓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18" name="橢圓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19" name="橢圓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20" name="橢圓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21" name="橢圓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22" name="橢圓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23" name="橢圓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24" name="橢圓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25" name="橢圓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26" name="橢圓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27" name="橢圓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28" name="橢圓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29" name="橢圓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30" name="橢圓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31" name="橢圓​​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32" name="橢圓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33" name="橢圓​​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34" name="橢圓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35" name="橢圓​​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36" name="橢圓​​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37" name="橢圓​​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38" name="橢圓​​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39" name="橢圓​​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40" name="橢圓​​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41" name="橢圓​​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42" name="橢圓​​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143" name="橢圓​​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47144" name="線條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7107" name="標題預留位置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 rtlCol="0"/>
          <a:lstStyle>
            <a:lvl1pPr algn="r">
              <a:defRPr sz="4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47108" name="文字版面配置區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49313" y="3049588"/>
            <a:ext cx="6248400" cy="2362200"/>
          </a:xfrm>
        </p:spPr>
        <p:txBody>
          <a:bodyPr rtlCol="0"/>
          <a:lstStyle>
            <a:lvl1pPr marL="0" indent="0" algn="r">
              <a:buFontTx/>
              <a:buNone/>
              <a:defRPr sz="2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7109" name="日期版面配置區 3"/>
          <p:cNvSpPr>
            <a:spLocks noGrp="1" noChangeArrowheads="1"/>
          </p:cNvSpPr>
          <p:nvPr>
            <p:ph type="dt" sz="half" idx="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73B1725-6700-416F-AE55-B049F756B7A8}" type="datetime1">
              <a:rPr lang="zh-TW" altLang="en-US" noProof="0" smtClean="0"/>
              <a:t>2019/5/22</a:t>
            </a:fld>
            <a:endParaRPr lang="zh-TW" altLang="en-US" noProof="0" dirty="0"/>
          </a:p>
        </p:txBody>
      </p:sp>
      <p:sp>
        <p:nvSpPr>
          <p:cNvPr id="47110" name="頁尾版面配置區 4"/>
          <p:cNvSpPr>
            <a:spLocks noGrp="1" noChangeArrowheads="1"/>
          </p:cNvSpPr>
          <p:nvPr>
            <p:ph type="ftr" sz="quarter" idx="3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7111" name="投影片編號預留位置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945280F-DE53-48B1-9FB9-96A39916642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marL="45720" indent="0">
              <a:buFontTx/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E26F740-5BCE-4E71-804E-AB312AB15CCE}" type="datetime1">
              <a:rPr lang="zh-TW" altLang="en-US" noProof="0" smtClean="0"/>
              <a:t>2019/5/22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72E90EB-6CA4-453F-8712-C339590DE034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228600" y="228600"/>
            <a:ext cx="6076950" cy="5707063"/>
          </a:xfrm>
        </p:spPr>
        <p:txBody>
          <a:bodyPr vert="eaVert" rtlCol="0"/>
          <a:lstStyle>
            <a:lvl1pPr marL="45720" indent="0">
              <a:buFontTx/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B54576-920C-4DD0-94D7-4B7CB39B1899}" type="datetime1">
              <a:rPr lang="zh-TW" altLang="en-US" noProof="0" smtClean="0"/>
              <a:t>2019/5/22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6D251BA-4196-46F7-BF5E-DE37F6712AD1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marL="45720" indent="0">
              <a:buFontTx/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D12FC9C-D0EC-4B0E-85F9-B6A06E51D0FF}" type="datetime1">
              <a:rPr lang="zh-TW" altLang="en-US" noProof="0" smtClean="0"/>
              <a:t>2019/5/22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C6F290-D301-4864-9490-340EF11588D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5B3F9A4-906A-4632-A648-C640F5F85998}" type="datetime1">
              <a:rPr lang="zh-TW" altLang="en-US" noProof="0" smtClean="0"/>
              <a:t>2019/5/22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0208CE1-DD55-4A43-A479-EF83A2DC398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1430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49149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8F9CA53-9B65-44AF-A2EB-CF14C2EE6A83}" type="datetime1">
              <a:rPr lang="zh-TW" altLang="en-US" noProof="0" smtClean="0"/>
              <a:t>2019/5/22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927AF89-6755-46F5-BBCF-E571D7F311A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 marL="45720" indent="0">
              <a:buFontTx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 marL="45720" indent="0">
              <a:buFontTx/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7B6C231-5745-4916-A406-F41199E3B8A7}" type="datetime1">
              <a:rPr lang="zh-TW" altLang="en-US" noProof="0" smtClean="0"/>
              <a:t>2019/5/22</a:t>
            </a:fld>
            <a:endParaRPr lang="zh-TW" altLang="en-US" noProof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76BE3C0-1208-4260-82C3-0EB04002719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6B0E37F-38AA-4A84-8B92-37CA6F46D5CE}" type="datetime1">
              <a:rPr lang="zh-TW" altLang="en-US" noProof="0" smtClean="0"/>
              <a:t>2019/5/22</a:t>
            </a:fld>
            <a:endParaRPr lang="zh-TW" altLang="en-US" noProof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F02DF6-5EF1-449D-8E8F-F40E7D2FCBC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76A2AA5-EB3F-4444-A6C3-2B22F9BA27F6}" type="datetime1">
              <a:rPr lang="zh-TW" altLang="en-US" noProof="0" smtClean="0"/>
              <a:t>2019/5/22</a:t>
            </a:fld>
            <a:endParaRPr lang="zh-TW" altLang="en-US" noProof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C3460AA-1533-4548-8781-A6D0EAE276D6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/>
          <a:lstStyle>
            <a:lvl1pPr algn="l"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 marL="45720" indent="0">
              <a:buFontTx/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9B68487-644F-470F-AE2B-E2DBA3C773A5}" type="datetime1">
              <a:rPr lang="zh-TW" altLang="en-US" noProof="0" smtClean="0"/>
              <a:t>2019/5/22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6386842-FEC9-453F-B6F7-7C945F3A2D7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/>
          <a:lstStyle>
            <a:lvl1pPr algn="l"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C86E0D-9579-4F21-B3C1-39B42F12AAD4}" type="datetime1">
              <a:rPr lang="zh-TW" altLang="en-US" noProof="0" smtClean="0"/>
              <a:t>2019/5/22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96DA581-ADE3-4A40-91CB-711A776CAC2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線條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46088" name="群組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橢圓​​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090" name="橢圓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091" name="橢圓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092" name="橢圓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093" name="橢圓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094" name="橢圓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095" name="橢圓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096" name="橢圓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097" name="橢圓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098" name="橢圓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099" name="橢圓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100" name="橢圓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101" name="橢圓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102" name="橢圓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103" name="橢圓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104" name="橢圓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105" name="橢圓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106" name="橢圓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107" name="橢圓​​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108" name="橢圓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109" name="橢圓​​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110" name="橢圓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111" name="橢圓​​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112" name="橢圓​​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113" name="橢圓​​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114" name="橢圓​​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115" name="橢圓​​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116" name="橢圓​​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117" name="橢圓​​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118" name="橢圓​​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119" name="橢圓​​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46083" name="標題版面配置區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0"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6084" name="文字預留位置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  <a:p>
            <a:pPr lvl="8" rtl="0"/>
            <a:endParaRPr lang="zh-TW" altLang="en-US" noProof="0"/>
          </a:p>
          <a:p>
            <a:pPr lvl="8" rtl="0"/>
            <a:endParaRPr lang="zh-TW" altLang="en-US" noProof="0"/>
          </a:p>
        </p:txBody>
      </p:sp>
      <p:sp>
        <p:nvSpPr>
          <p:cNvPr id="46085" name="日期版面配置區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0F2F9-CFCA-4E6F-97AE-B72006495EC5}" type="datetime1">
              <a:rPr lang="zh-TW" altLang="en-US" noProof="0" smtClean="0"/>
              <a:t>2019/5/22</a:t>
            </a:fld>
            <a:endParaRPr lang="zh-TW" altLang="en-US" noProof="0" dirty="0"/>
          </a:p>
        </p:txBody>
      </p:sp>
      <p:sp>
        <p:nvSpPr>
          <p:cNvPr id="46086" name="頁尾版面配置區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6087" name="投影片編號預留位置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7E5119E-5338-4B55-81DC-57EAC9440FD0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xmlns="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期中</a:t>
            </a:r>
            <a:r>
              <a:rPr lang="zh-TW" altLang="en-US" dirty="0" smtClean="0"/>
              <a:t>專題報</a:t>
            </a:r>
            <a:r>
              <a:rPr lang="zh-TW" altLang="en-US" dirty="0"/>
              <a:t>告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xmlns="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EEIT</a:t>
            </a:r>
            <a:r>
              <a:rPr lang="en-US" altLang="zh-TW" dirty="0"/>
              <a:t>-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10728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吳帆祥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單車租借紀錄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網頁 程式片</a:t>
            </a:r>
            <a:r>
              <a:rPr lang="zh-TW" altLang="en-US" dirty="0"/>
              <a:t>段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2" y="1844824"/>
            <a:ext cx="5953956" cy="30960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6844955" cy="36676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84" y="2027619"/>
            <a:ext cx="4143953" cy="314368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96" y="1628800"/>
            <a:ext cx="5219252" cy="4621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27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9F73141-D3A6-47A5-B703-C5FDED97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單車租借紀錄 </a:t>
            </a:r>
            <a:r>
              <a:rPr lang="en-US" altLang="zh-TW" dirty="0" smtClean="0"/>
              <a:t>– </a:t>
            </a:r>
            <a:r>
              <a:rPr lang="en-US" altLang="zh-TW" dirty="0" err="1"/>
              <a:t>DataSource</a:t>
            </a:r>
            <a:r>
              <a:rPr lang="zh-TW" altLang="zh-TW" dirty="0"/>
              <a:t>設定檔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71" y="1504063"/>
            <a:ext cx="7068536" cy="24608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25" y="4005065"/>
            <a:ext cx="7059335" cy="2448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78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單車租借紀錄 </a:t>
            </a:r>
            <a:r>
              <a:rPr lang="en-US" altLang="zh-TW" dirty="0" smtClean="0"/>
              <a:t>– CSS</a:t>
            </a:r>
            <a:r>
              <a:rPr lang="zh-TW" altLang="en-US" dirty="0" smtClean="0"/>
              <a:t>程式片段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496" y="1700808"/>
            <a:ext cx="3672408" cy="4112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8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AAE88BA-C100-45F7-B2E8-A0D57582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單車租借紀錄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基本功能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F66EF10-C287-4341-AD3D-9B48C289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988840"/>
            <a:ext cx="7391400" cy="4411663"/>
          </a:xfrm>
        </p:spPr>
        <p:txBody>
          <a:bodyPr rtlCol="0"/>
          <a:lstStyle/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zh-TW" altLang="en-US" dirty="0" smtClean="0"/>
              <a:t>查詢</a:t>
            </a:r>
            <a:endParaRPr lang="en-US" altLang="zh-TW" dirty="0" smtClean="0"/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新增</a:t>
            </a:r>
            <a:endParaRPr lang="en-US" altLang="zh-TW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修改</a:t>
            </a:r>
            <a:endParaRPr lang="en-US" altLang="zh-TW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zh-TW" altLang="en-US" dirty="0"/>
              <a:t>刪除</a:t>
            </a:r>
            <a:endParaRPr lang="en-US" altLang="zh-TW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502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040C039-1FD4-4B7E-A163-C43B2B46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單車租借紀錄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1E1198F-DBE4-4470-AE42-7DC4BC96C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204864"/>
            <a:ext cx="7391400" cy="4411663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報告結束，謝謝您的聆聽。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111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單車租借紀錄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– SQL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Server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截圖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TW" b="1" dirty="0" smtClean="0">
                <a:solidFill>
                  <a:srgbClr val="00B050"/>
                </a:solidFill>
              </a:rPr>
              <a:t>Table</a:t>
            </a:r>
            <a:r>
              <a:rPr lang="zh-TW" altLang="en-US" b="1" dirty="0" smtClean="0">
                <a:solidFill>
                  <a:srgbClr val="00B050"/>
                </a:solidFill>
              </a:rPr>
              <a:t>欄位內容 </a:t>
            </a:r>
            <a:r>
              <a:rPr lang="en-US" altLang="zh-TW" b="1" dirty="0" smtClean="0">
                <a:solidFill>
                  <a:srgbClr val="00B050"/>
                </a:solidFill>
              </a:rPr>
              <a:t>--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pPr rtl="0"/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12" y="2492896"/>
            <a:ext cx="4839375" cy="29722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18" y="2107041"/>
            <a:ext cx="5040562" cy="3828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單車租借紀錄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JDBC</a:t>
            </a:r>
            <a:r>
              <a:rPr lang="zh-TW" altLang="en-US" dirty="0" smtClean="0"/>
              <a:t>程式片段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52" y="1700808"/>
            <a:ext cx="5524096" cy="39796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56" y="1698642"/>
            <a:ext cx="5648192" cy="3983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55" y="1698642"/>
            <a:ext cx="5648193" cy="39817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36" y="1709532"/>
            <a:ext cx="5563829" cy="39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單車租借</a:t>
            </a:r>
            <a:r>
              <a:rPr lang="zh-TW" altLang="en-US" dirty="0" smtClean="0"/>
              <a:t>紀錄 </a:t>
            </a:r>
            <a:r>
              <a:rPr lang="en-US" altLang="zh-TW" dirty="0" smtClean="0"/>
              <a:t>– Value Object/DAO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18" y="1628800"/>
            <a:ext cx="6455876" cy="4402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40" y="1623585"/>
            <a:ext cx="6456753" cy="43307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單車租借紀錄 </a:t>
            </a:r>
            <a:r>
              <a:rPr lang="en-US" altLang="zh-TW" dirty="0" smtClean="0"/>
              <a:t>– Controller</a:t>
            </a:r>
            <a:r>
              <a:rPr lang="zh-TW" altLang="en-US" dirty="0" smtClean="0"/>
              <a:t>程式片段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96178"/>
            <a:ext cx="3879228" cy="4752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760" y="1696178"/>
            <a:ext cx="3681904" cy="4752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單車租借紀錄 </a:t>
            </a:r>
            <a:r>
              <a:rPr lang="en-US" altLang="zh-TW" dirty="0" smtClean="0"/>
              <a:t>– Controller</a:t>
            </a:r>
            <a:r>
              <a:rPr lang="zh-TW" altLang="en-US" dirty="0" smtClean="0"/>
              <a:t>程式片段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28484"/>
            <a:ext cx="3762978" cy="47525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460" y="1524000"/>
            <a:ext cx="3647340" cy="47570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3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單車租借紀錄 </a:t>
            </a:r>
            <a:r>
              <a:rPr lang="en-US" altLang="zh-TW" dirty="0" smtClean="0"/>
              <a:t>– Controller</a:t>
            </a:r>
            <a:r>
              <a:rPr lang="zh-TW" altLang="en-US" dirty="0" smtClean="0"/>
              <a:t>程式片段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73" y="1844824"/>
            <a:ext cx="6737054" cy="4104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84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單車租借紀錄 </a:t>
            </a:r>
            <a:r>
              <a:rPr lang="en-US" altLang="zh-TW" dirty="0" smtClean="0"/>
              <a:t>– Controller</a:t>
            </a:r>
            <a:r>
              <a:rPr lang="zh-TW" altLang="en-US" dirty="0" smtClean="0"/>
              <a:t>程式片段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00" y="1844824"/>
            <a:ext cx="6480000" cy="4159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276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單車租借紀錄 </a:t>
            </a:r>
            <a:r>
              <a:rPr lang="en-US" altLang="zh-TW" dirty="0" smtClean="0"/>
              <a:t>– Controller</a:t>
            </a:r>
            <a:r>
              <a:rPr lang="zh-TW" altLang="en-US" dirty="0" smtClean="0"/>
              <a:t>程式片段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72" y="1628800"/>
            <a:ext cx="5904656" cy="4713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12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銷售訓練簡報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_26713197_TF02819076" id="{092B2F02-D833-414F-AAFC-08189D1C60EB}" vid="{0E66CBC8-F65F-4590-9925-73CD9F65CE0C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銷售訓練投影片</Template>
  <TotalTime>110</TotalTime>
  <Words>124</Words>
  <Application>Microsoft Office PowerPoint</Application>
  <PresentationFormat>如螢幕大小 (4:3)</PresentationFormat>
  <Paragraphs>35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Microsoft JhengHei UI</vt:lpstr>
      <vt:lpstr>Arial</vt:lpstr>
      <vt:lpstr>Wingdings</vt:lpstr>
      <vt:lpstr>銷售訓練簡報</vt:lpstr>
      <vt:lpstr>期中專題報告</vt:lpstr>
      <vt:lpstr>單車租借紀錄 – SQL Server截圖</vt:lpstr>
      <vt:lpstr>單車租借紀錄 – JDBC程式片段</vt:lpstr>
      <vt:lpstr>單車租借紀錄 – Value Object/DAO</vt:lpstr>
      <vt:lpstr>單車租借紀錄 – Controller程式片段</vt:lpstr>
      <vt:lpstr>單車租借紀錄 – Controller程式片段</vt:lpstr>
      <vt:lpstr>單車租借紀錄 – Controller程式片段</vt:lpstr>
      <vt:lpstr>單車租借紀錄 – Controller程式片段</vt:lpstr>
      <vt:lpstr>單車租借紀錄 – Controller程式片段</vt:lpstr>
      <vt:lpstr>單車租借紀錄 – 網頁 程式片段</vt:lpstr>
      <vt:lpstr>單車租借紀錄 – DataSource設定檔</vt:lpstr>
      <vt:lpstr>單車租借紀錄 – CSS程式片段</vt:lpstr>
      <vt:lpstr>單車租借紀錄 – DEMO基本功能</vt:lpstr>
      <vt:lpstr>單車租借紀錄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期中專題報告</dc:title>
  <dc:creator>Windows 使用者</dc:creator>
  <cp:lastModifiedBy>Windows 使用者</cp:lastModifiedBy>
  <cp:revision>11</cp:revision>
  <dcterms:created xsi:type="dcterms:W3CDTF">2019-05-22T08:58:16Z</dcterms:created>
  <dcterms:modified xsi:type="dcterms:W3CDTF">2019-05-22T10:48:35Z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