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70" r:id="rId8"/>
    <p:sldId id="268" r:id="rId9"/>
    <p:sldId id="269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Horror adventure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Васильев Кирилл(капитан)</a:t>
            </a:r>
          </a:p>
          <a:p>
            <a:r>
              <a:rPr lang="ru-RU" dirty="0" smtClean="0"/>
              <a:t>Савков Иван</a:t>
            </a:r>
          </a:p>
          <a:p>
            <a:r>
              <a:rPr lang="ru-RU" dirty="0" smtClean="0"/>
              <a:t>Андрианова Елизавета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8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178" y="233329"/>
            <a:ext cx="103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Контакт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2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18908" y="309246"/>
            <a:ext cx="110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31136" y="2787343"/>
            <a:ext cx="7729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</a:t>
            </a:r>
            <a:r>
              <a:rPr lang="ru-RU" dirty="0"/>
              <a:t> </a:t>
            </a:r>
            <a:r>
              <a:rPr lang="ru-RU" sz="2800" dirty="0"/>
              <a:t>захватывающего и увлекательного игрового </a:t>
            </a:r>
            <a:r>
              <a:rPr lang="ru-RU" sz="2800" dirty="0" smtClean="0"/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Реализация понятного и удобного графического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Создание уровней для поддерживания актуальности игры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2601" y="256806"/>
            <a:ext cx="1084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Люди всех полов и возрастов, интересующиеся компьютерными </a:t>
            </a:r>
            <a:r>
              <a:rPr lang="ru-RU" sz="2800" dirty="0" err="1" smtClean="0"/>
              <a:t>хоррор</a:t>
            </a:r>
            <a:r>
              <a:rPr lang="ru-RU" sz="2800" dirty="0" smtClean="0"/>
              <a:t> играми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9358" y="256806"/>
            <a:ext cx="964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79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casting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12601" y="454047"/>
            <a:ext cx="744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t="-1" r="28874" b="-764"/>
          <a:stretch/>
        </p:blipFill>
        <p:spPr>
          <a:xfrm>
            <a:off x="3450545" y="2365386"/>
            <a:ext cx="5290909" cy="39797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3415" y="2365386"/>
            <a:ext cx="2781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 определенной точки</a:t>
            </a:r>
            <a:r>
              <a:rPr lang="ru-RU" sz="2000" dirty="0"/>
              <a:t>, </a:t>
            </a:r>
            <a:r>
              <a:rPr lang="ru-RU" sz="2000" dirty="0" smtClean="0"/>
              <a:t>бросаются </a:t>
            </a:r>
            <a:r>
              <a:rPr lang="ru-RU" sz="2000" dirty="0"/>
              <a:t>лучи в необходимую область перед наблюдателем — область видимости.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08264" y="2365386"/>
            <a:ext cx="27978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луч, столкнувшись с </a:t>
            </a:r>
            <a:r>
              <a:rPr lang="ru-RU" sz="2000" dirty="0" smtClean="0"/>
              <a:t>препятствием запоминает </a:t>
            </a:r>
            <a:r>
              <a:rPr lang="ru-RU" sz="2000" dirty="0"/>
              <a:t>расстояние, которое он </a:t>
            </a:r>
            <a:r>
              <a:rPr lang="ru-RU" sz="2000" dirty="0" smtClean="0"/>
              <a:t>прошел </a:t>
            </a:r>
            <a:r>
              <a:rPr lang="ru-RU" sz="2000" dirty="0"/>
              <a:t>в данном </a:t>
            </a:r>
            <a:r>
              <a:rPr lang="ru-RU" sz="2000" dirty="0" smtClean="0"/>
              <a:t>направлении. Используя это расстояние </a:t>
            </a:r>
            <a:r>
              <a:rPr lang="ru-RU" sz="2000" dirty="0"/>
              <a:t>мы можем визуализировать </a:t>
            </a:r>
            <a:r>
              <a:rPr lang="ru-RU" sz="2000" dirty="0" smtClean="0"/>
              <a:t>препятствие на </a:t>
            </a:r>
            <a:r>
              <a:rPr lang="ru-RU" sz="2000" dirty="0"/>
              <a:t>экране.</a:t>
            </a:r>
          </a:p>
        </p:txBody>
      </p:sp>
    </p:spTree>
    <p:extLst>
      <p:ext uri="{BB962C8B-B14F-4D97-AF65-F5344CB8AC3E}">
        <p14:creationId xmlns:p14="http://schemas.microsoft.com/office/powerpoint/2010/main" val="26417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проекта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6743" y="206356"/>
            <a:ext cx="699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48" y="2354524"/>
            <a:ext cx="6964703" cy="4219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499" y="2711669"/>
            <a:ext cx="1980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нажатии на кнопку продолжить игрок продолжает игру. Кнопка с изображением шестеренки открывает настройки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918886" y="2812568"/>
            <a:ext cx="1639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нажатии на кнопку новая игра игрок начинает новую игру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3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настроек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13501" y="315310"/>
            <a:ext cx="1027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23" y="2153412"/>
            <a:ext cx="4262554" cy="4610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501" y="2935263"/>
            <a:ext cx="2995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настройках графики можно изменить количество лучей. То есть чем выше настройки, тем менее пиксельными будут стены</a:t>
            </a:r>
          </a:p>
        </p:txBody>
      </p:sp>
    </p:spTree>
    <p:extLst>
      <p:ext uri="{BB962C8B-B14F-4D97-AF65-F5344CB8AC3E}">
        <p14:creationId xmlns:p14="http://schemas.microsoft.com/office/powerpoint/2010/main" val="3242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6743" y="206356"/>
            <a:ext cx="699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96022" y="2446809"/>
            <a:ext cx="2799956" cy="523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333881" y="3455801"/>
            <a:ext cx="2610770" cy="504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33881" y="3979216"/>
            <a:ext cx="2610770" cy="165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Volume_music</a:t>
            </a:r>
            <a:endParaRPr lang="en-US" dirty="0" smtClean="0"/>
          </a:p>
          <a:p>
            <a:pPr algn="ctr"/>
            <a:r>
              <a:rPr lang="en-US" dirty="0" err="1" smtClean="0"/>
              <a:t>Volume_game</a:t>
            </a:r>
            <a:endParaRPr lang="en-US" dirty="0" smtClean="0"/>
          </a:p>
          <a:p>
            <a:pPr algn="ctr"/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  <a:endCxn id="7" idx="0"/>
          </p:cNvCxnSpPr>
          <p:nvPr/>
        </p:nvCxnSpPr>
        <p:spPr>
          <a:xfrm flipH="1">
            <a:off x="4639266" y="2970224"/>
            <a:ext cx="1456734" cy="485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6456504" y="3455801"/>
            <a:ext cx="2610770" cy="504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56504" y="3979216"/>
            <a:ext cx="2610770" cy="165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Volume_music</a:t>
            </a:r>
            <a:endParaRPr lang="en-US" dirty="0" smtClean="0"/>
          </a:p>
          <a:p>
            <a:pPr algn="ctr"/>
            <a:r>
              <a:rPr lang="en-US" dirty="0" err="1" smtClean="0"/>
              <a:t>Volume_game</a:t>
            </a:r>
            <a:endParaRPr lang="en-US" dirty="0" smtClean="0"/>
          </a:p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4" idx="2"/>
            <a:endCxn id="10" idx="0"/>
          </p:cNvCxnSpPr>
          <p:nvPr/>
        </p:nvCxnSpPr>
        <p:spPr>
          <a:xfrm>
            <a:off x="6096000" y="2970224"/>
            <a:ext cx="1665889" cy="485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Случайная генерация уровней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6743" y="206356"/>
            <a:ext cx="699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178" y="233329"/>
            <a:ext cx="103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96" y="2266293"/>
            <a:ext cx="7172808" cy="43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1486</TotalTime>
  <Words>158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Parcel</vt:lpstr>
      <vt:lpstr>Horror adventure game</vt:lpstr>
      <vt:lpstr>Цели проекта</vt:lpstr>
      <vt:lpstr>Целевая аудитория</vt:lpstr>
      <vt:lpstr>Ray casting</vt:lpstr>
      <vt:lpstr>главное окно проекта</vt:lpstr>
      <vt:lpstr>Окно настроек</vt:lpstr>
      <vt:lpstr>База данных</vt:lpstr>
      <vt:lpstr>Случайная генерация уровней</vt:lpstr>
      <vt:lpstr>бот</vt:lpstr>
      <vt:lpstr>Контакт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«квизы»</dc:title>
  <dc:creator>Пользователь</dc:creator>
  <cp:lastModifiedBy>Пользователь</cp:lastModifiedBy>
  <cp:revision>34</cp:revision>
  <dcterms:created xsi:type="dcterms:W3CDTF">2023-10-21T19:15:15Z</dcterms:created>
  <dcterms:modified xsi:type="dcterms:W3CDTF">2024-01-19T19:00:31Z</dcterms:modified>
</cp:coreProperties>
</file>