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8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2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1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3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4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4E5D-BC3F-CC48-B578-BBBA93B9FC1E}" type="datetimeFigureOut">
              <a:rPr lang="it-IT" smtClean="0"/>
              <a:t>31/07/19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39C5-F499-CE43-AD96-CC781CC42D57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3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7806384" y="286674"/>
            <a:ext cx="0" cy="5470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670561" y="286674"/>
            <a:ext cx="0" cy="5470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7194543" y="2605846"/>
            <a:ext cx="1390546" cy="2925471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1072626" y="2605846"/>
            <a:ext cx="1390546" cy="29254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4696756" y="286674"/>
            <a:ext cx="0" cy="5470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ilindro 11"/>
          <p:cNvSpPr/>
          <p:nvPr/>
        </p:nvSpPr>
        <p:spPr>
          <a:xfrm>
            <a:off x="4009388" y="101259"/>
            <a:ext cx="1344235" cy="65443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SEPA broker</a:t>
            </a:r>
            <a:endParaRPr lang="en-GB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2463172" y="2928853"/>
            <a:ext cx="2234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4817270" y="2928853"/>
            <a:ext cx="2377273" cy="156564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169965" y="2734168"/>
            <a:ext cx="1195869" cy="389369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Sender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7291881" y="4274598"/>
            <a:ext cx="1195869" cy="932272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Receiver</a:t>
            </a:r>
            <a:endParaRPr lang="en-GB" dirty="0"/>
          </a:p>
        </p:txBody>
      </p:sp>
      <p:cxnSp>
        <p:nvCxnSpPr>
          <p:cNvPr id="21" name="Connettore 2 20"/>
          <p:cNvCxnSpPr/>
          <p:nvPr/>
        </p:nvCxnSpPr>
        <p:spPr>
          <a:xfrm flipH="1" flipV="1">
            <a:off x="4817270" y="3466553"/>
            <a:ext cx="2230070" cy="1405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2463172" y="3466553"/>
            <a:ext cx="22341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1169965" y="3310419"/>
            <a:ext cx="1195869" cy="93227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Remover</a:t>
            </a:r>
            <a:endParaRPr lang="en-GB" dirty="0"/>
          </a:p>
        </p:txBody>
      </p:sp>
      <p:cxnSp>
        <p:nvCxnSpPr>
          <p:cNvPr id="29" name="Connettore 2 28"/>
          <p:cNvCxnSpPr/>
          <p:nvPr/>
        </p:nvCxnSpPr>
        <p:spPr>
          <a:xfrm>
            <a:off x="2463172" y="4006288"/>
            <a:ext cx="2234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7277975" y="2680038"/>
            <a:ext cx="1195869" cy="389369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Sender</a:t>
            </a:r>
            <a:endParaRPr lang="en-GB" dirty="0"/>
          </a:p>
        </p:txBody>
      </p:sp>
      <p:sp>
        <p:nvSpPr>
          <p:cNvPr id="33" name="Rettangolo 32"/>
          <p:cNvSpPr/>
          <p:nvPr/>
        </p:nvSpPr>
        <p:spPr>
          <a:xfrm>
            <a:off x="7277975" y="3256289"/>
            <a:ext cx="1195869" cy="932272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Remover</a:t>
            </a:r>
            <a:endParaRPr lang="en-GB" dirty="0"/>
          </a:p>
        </p:txBody>
      </p:sp>
      <p:sp>
        <p:nvSpPr>
          <p:cNvPr id="34" name="Rettangolo 33"/>
          <p:cNvSpPr/>
          <p:nvPr/>
        </p:nvSpPr>
        <p:spPr>
          <a:xfrm>
            <a:off x="1169965" y="4425504"/>
            <a:ext cx="1195869" cy="932272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Receiver</a:t>
            </a:r>
            <a:endParaRPr lang="en-GB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3112094" y="25072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SEND</a:t>
            </a:r>
            <a:endParaRPr lang="en-GB" dirty="0"/>
          </a:p>
        </p:txBody>
      </p:sp>
      <p:sp>
        <p:nvSpPr>
          <p:cNvPr id="36" name="CasellaDiTesto 35"/>
          <p:cNvSpPr txBox="1"/>
          <p:nvPr/>
        </p:nvSpPr>
        <p:spPr>
          <a:xfrm rot="2064835">
            <a:off x="6030561" y="34257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SENT</a:t>
            </a:r>
            <a:endParaRPr lang="en-GB" dirty="0"/>
          </a:p>
        </p:txBody>
      </p:sp>
      <p:sp>
        <p:nvSpPr>
          <p:cNvPr id="37" name="CasellaDiTesto 36"/>
          <p:cNvSpPr txBox="1"/>
          <p:nvPr/>
        </p:nvSpPr>
        <p:spPr>
          <a:xfrm rot="1943763">
            <a:off x="5384784" y="3871917"/>
            <a:ext cx="15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SET_RECEIVED</a:t>
            </a:r>
            <a:endParaRPr lang="en-GB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2907028" y="3088670"/>
            <a:ext cx="11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RECEIVED</a:t>
            </a:r>
            <a:endParaRPr lang="en-GB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2907028" y="3610402"/>
            <a:ext cx="101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REMOVE</a:t>
            </a:r>
            <a:endParaRPr lang="en-GB" dirty="0"/>
          </a:p>
        </p:txBody>
      </p:sp>
      <p:cxnSp>
        <p:nvCxnSpPr>
          <p:cNvPr id="46" name="Connettore 2 45"/>
          <p:cNvCxnSpPr/>
          <p:nvPr/>
        </p:nvCxnSpPr>
        <p:spPr>
          <a:xfrm>
            <a:off x="6399583" y="6572484"/>
            <a:ext cx="1128139" cy="12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6399583" y="6203152"/>
            <a:ext cx="95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UPDATE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48" name="Connettore 2 47"/>
          <p:cNvCxnSpPr/>
          <p:nvPr/>
        </p:nvCxnSpPr>
        <p:spPr>
          <a:xfrm>
            <a:off x="7687313" y="6572484"/>
            <a:ext cx="134044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7687313" y="6203152"/>
            <a:ext cx="121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SUBSCRIBE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1765545" y="2216092"/>
            <a:ext cx="11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ChatClient</a:t>
            </a:r>
            <a:endParaRPr lang="en-GB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7931233" y="2216092"/>
            <a:ext cx="11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ChatClient</a:t>
            </a:r>
            <a:endParaRPr lang="en-GB" dirty="0"/>
          </a:p>
        </p:txBody>
      </p:sp>
      <p:sp>
        <p:nvSpPr>
          <p:cNvPr id="58" name="Rettangolo 57"/>
          <p:cNvSpPr/>
          <p:nvPr/>
        </p:nvSpPr>
        <p:spPr>
          <a:xfrm>
            <a:off x="775975" y="1329091"/>
            <a:ext cx="1914319" cy="38936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UserRegistration</a:t>
            </a:r>
            <a:endParaRPr lang="en-GB" dirty="0"/>
          </a:p>
        </p:txBody>
      </p:sp>
      <p:cxnSp>
        <p:nvCxnSpPr>
          <p:cNvPr id="59" name="Connettore 2 58"/>
          <p:cNvCxnSpPr/>
          <p:nvPr/>
        </p:nvCxnSpPr>
        <p:spPr>
          <a:xfrm>
            <a:off x="2806542" y="1523776"/>
            <a:ext cx="18212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2806542" y="104651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REGISTER_USER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7298658" y="1286806"/>
            <a:ext cx="1175186" cy="38936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Users</a:t>
            </a:r>
            <a:endParaRPr lang="en-GB" dirty="0"/>
          </a:p>
        </p:txBody>
      </p:sp>
      <p:cxnSp>
        <p:nvCxnSpPr>
          <p:cNvPr id="63" name="Connettore 2 62"/>
          <p:cNvCxnSpPr/>
          <p:nvPr/>
        </p:nvCxnSpPr>
        <p:spPr>
          <a:xfrm>
            <a:off x="4796362" y="1523776"/>
            <a:ext cx="237727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>
            <a:off x="5756526" y="1102140"/>
            <a:ext cx="78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USERS</a:t>
            </a:r>
            <a:endParaRPr lang="en-GB" dirty="0"/>
          </a:p>
        </p:txBody>
      </p:sp>
      <p:sp>
        <p:nvSpPr>
          <p:cNvPr id="66" name="Rettangolo 65"/>
          <p:cNvSpPr/>
          <p:nvPr/>
        </p:nvSpPr>
        <p:spPr>
          <a:xfrm>
            <a:off x="212806" y="6238413"/>
            <a:ext cx="1326066" cy="38936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Producer</a:t>
            </a:r>
            <a:endParaRPr lang="en-GB" dirty="0"/>
          </a:p>
        </p:txBody>
      </p:sp>
      <p:sp>
        <p:nvSpPr>
          <p:cNvPr id="67" name="Rettangolo 66"/>
          <p:cNvSpPr/>
          <p:nvPr/>
        </p:nvSpPr>
        <p:spPr>
          <a:xfrm>
            <a:off x="1631356" y="6238413"/>
            <a:ext cx="1175186" cy="38936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Consumer</a:t>
            </a:r>
            <a:endParaRPr lang="en-GB" dirty="0"/>
          </a:p>
        </p:txBody>
      </p:sp>
      <p:sp>
        <p:nvSpPr>
          <p:cNvPr id="68" name="Rettangolo 67"/>
          <p:cNvSpPr/>
          <p:nvPr/>
        </p:nvSpPr>
        <p:spPr>
          <a:xfrm>
            <a:off x="2907028" y="6238412"/>
            <a:ext cx="1477828" cy="389369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Aggregator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84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24</Words>
  <Application>Microsoft Macintosh PowerPoint</Application>
  <PresentationFormat>Presentazione su schermo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>DotOne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Roffia</dc:creator>
  <cp:lastModifiedBy>Luca Roffia</cp:lastModifiedBy>
  <cp:revision>7</cp:revision>
  <dcterms:created xsi:type="dcterms:W3CDTF">2019-07-31T13:55:18Z</dcterms:created>
  <dcterms:modified xsi:type="dcterms:W3CDTF">2019-08-02T07:14:25Z</dcterms:modified>
</cp:coreProperties>
</file>