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9" r:id="rId4"/>
    <p:sldMasterId id="2147483836" r:id="rId5"/>
    <p:sldMasterId id="2147483848" r:id="rId6"/>
    <p:sldMasterId id="2147483860" r:id="rId7"/>
    <p:sldMasterId id="2147483924" r:id="rId8"/>
  </p:sldMasterIdLst>
  <p:notesMasterIdLst>
    <p:notesMasterId r:id="rId10"/>
  </p:notesMasterIdLst>
  <p:handoutMasterIdLst>
    <p:handoutMasterId r:id="rId11"/>
  </p:handoutMasterIdLst>
  <p:sldIdLst>
    <p:sldId id="405" r:id="rId9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81"/>
    <a:srgbClr val="002346"/>
    <a:srgbClr val="179ECD"/>
    <a:srgbClr val="042344"/>
    <a:srgbClr val="5CD4F0"/>
    <a:srgbClr val="E7E8EB"/>
    <a:srgbClr val="052C54"/>
    <a:srgbClr val="B55E61"/>
    <a:srgbClr val="F75E0A"/>
    <a:srgbClr val="3C9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5915" autoAdjust="0"/>
  </p:normalViewPr>
  <p:slideViewPr>
    <p:cSldViewPr>
      <p:cViewPr varScale="1">
        <p:scale>
          <a:sx n="110" d="100"/>
          <a:sy n="110" d="100"/>
        </p:scale>
        <p:origin x="1016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7/16/22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3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7/16/22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1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07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463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2957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4472" y="1997150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4472" y="2852936"/>
            <a:ext cx="4376870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718975" y="2009160"/>
            <a:ext cx="4134459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718975" y="2852936"/>
            <a:ext cx="4134459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1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0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2480" y="1988840"/>
            <a:ext cx="3259006" cy="864096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82870" y="1988840"/>
            <a:ext cx="5070563" cy="424847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72480" y="2924947"/>
            <a:ext cx="3259006" cy="33452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953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464" y="4941168"/>
            <a:ext cx="8814979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676636" y="188640"/>
            <a:ext cx="7254806" cy="4608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6464" y="5589240"/>
            <a:ext cx="8814979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6856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0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Montserrat Regular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8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Montserrat Regular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101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5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76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0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Montserrat Regular"/>
              </a:defRPr>
            </a:lvl1pPr>
            <a:lvl2pPr>
              <a:defRPr sz="2800">
                <a:latin typeface="Montserrat Regular"/>
              </a:defRPr>
            </a:lvl2pPr>
            <a:lvl3pPr>
              <a:defRPr sz="2400">
                <a:latin typeface="Montserrat Regular"/>
              </a:defRPr>
            </a:lvl3pPr>
            <a:lvl4pPr>
              <a:defRPr sz="2000">
                <a:latin typeface="Montserrat Regular"/>
              </a:defRPr>
            </a:lvl4pPr>
            <a:lvl5pPr>
              <a:defRPr sz="2000">
                <a:latin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015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338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33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0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7083" y="6425641"/>
            <a:ext cx="283583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9754" y="228600"/>
            <a:ext cx="222885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Immagine 5" descr="logoVaimeeFul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5446" cy="859774"/>
          </a:xfrm>
          <a:prstGeom prst="rect">
            <a:avLst/>
          </a:prstGeom>
        </p:spPr>
      </p:pic>
      <p:pic>
        <p:nvPicPr>
          <p:cNvPr id="13" name="Immagine 12" descr="segno spin off_ def_ pos_web.png">
            <a:extLst>
              <a:ext uri="{FF2B5EF4-FFF2-40B4-BE49-F238E27FC236}">
                <a16:creationId xmlns:a16="http://schemas.microsoft.com/office/drawing/2014/main" id="{85279E7B-85F5-9A47-9854-FCA6907B3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1066800" cy="593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9B7BE1-3A25-FF42-A18E-8BEC5110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14" y="134471"/>
            <a:ext cx="8186006" cy="99508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1" y="1129553"/>
            <a:ext cx="818887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j-ea"/>
                <a:cs typeface="Montserrat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CD216EA-440C-EA4E-A4BF-9FCF15C2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744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1779495"/>
            <a:ext cx="3343275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55C6F90-B77E-024A-B9A1-B053A52C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3816" y="228600"/>
            <a:ext cx="888434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124201"/>
            <a:ext cx="61087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4495801"/>
            <a:ext cx="61087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248775"/>
            <a:ext cx="60020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0580" y="3110755"/>
            <a:ext cx="282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563" y="228600"/>
            <a:ext cx="230452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17A587F-3403-FD4A-A1C2-BF20A854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5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26645F1-B8C1-3E4D-90C7-78F3A6D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03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535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03" y="2070848"/>
            <a:ext cx="39624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535" y="2070848"/>
            <a:ext cx="39624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494EA60-A7AD-6F41-BDA8-313EE757D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40061" y="4164965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</p:spPr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8445FF0-6F05-524E-8C9A-C04AAC19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D5698E0-750B-154A-BC8E-82C1F76B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44831" y="1985963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44831" y="4164965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2D55A0-2208-DA4F-BAFF-8CB45864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792526-33D5-BE40-955A-F770E9CCA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4AA78-F5E7-3A45-9EDE-D61B4D86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4" y="228600"/>
            <a:ext cx="373882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3526536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173" y="273051"/>
            <a:ext cx="4980516" cy="5853113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1" y="3733801"/>
            <a:ext cx="352653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FD08F-62B1-F54C-959B-245A7FB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54" y="3124200"/>
            <a:ext cx="4223128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3749046" cy="6345238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854" y="3995737"/>
            <a:ext cx="4223128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619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B253D-4100-BC48-9A7E-7EA0C56D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4" y="4424082"/>
            <a:ext cx="6707087" cy="83371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6909921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14" y="5257800"/>
            <a:ext cx="670708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80" y="4632792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FD2D-E2B7-8943-B4A3-F731D655C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2" y="228600"/>
            <a:ext cx="691943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66967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6694530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494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69308" y="4535424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CDF8A1E-D527-FB46-B826-27C63DDE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3" y="228600"/>
            <a:ext cx="4588404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4351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4349913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9754" y="4534726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09754" y="2381663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70064" y="2381662"/>
            <a:ext cx="2228850" cy="418795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E45B3-AC3A-0C42-8962-C4B3E999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0" y="3124200"/>
            <a:ext cx="3368040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4" y="2365248"/>
            <a:ext cx="4593462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5750" y="3995737"/>
            <a:ext cx="336804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224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106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65677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8DD5972-BAFB-7F48-9492-0C2697DC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A066B7-F45B-EC42-A763-25E7E7A2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2086" y="954742"/>
            <a:ext cx="738095" cy="5171422"/>
          </a:xfrm>
        </p:spPr>
        <p:txBody>
          <a:bodyPr vert="eaVert" anchor="t" anchorCtr="0"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58757"/>
            <a:ext cx="7429500" cy="5184869"/>
          </a:xfrm>
        </p:spPr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320075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0CDB62-29AF-8E4D-BD97-C985D778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EA6-E309-3D41-9FED-788A49C2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075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64B9C18-EE06-2D4F-B883-EA6FE408F08A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27" y="274638"/>
            <a:ext cx="7812073" cy="142617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464" y="1988840"/>
            <a:ext cx="8580953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9009989" y="6424616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9009989" y="6092828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7966"/>
            <a:ext cx="139991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9748" y="3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870075"/>
            <a:ext cx="899795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94471" y="1988840"/>
            <a:ext cx="865896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92" name="Picture 36" descr="BANDA ROSSA 2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" y="103193"/>
            <a:ext cx="91664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9429" y="5"/>
            <a:ext cx="1720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93"/>
            <a:ext cx="8954956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9009989" y="6424618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9009989" y="6092830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14" y="484094"/>
            <a:ext cx="818600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14" y="1981201"/>
            <a:ext cx="8186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6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Montserrat Regular"/>
          <a:ea typeface="+mj-ea"/>
          <a:cs typeface="Montserrat Regular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28.sv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86" y="12123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1449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5971647" y="2266899"/>
            <a:ext cx="1133278" cy="94328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7799521" y="5994075"/>
            <a:ext cx="1006433" cy="215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5648763" y="5982791"/>
            <a:ext cx="1002618" cy="220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6716648" y="5996294"/>
            <a:ext cx="1002619" cy="1932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2457273" y="3911790"/>
            <a:ext cx="1291318" cy="1015448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6606031" y="3736816"/>
            <a:ext cx="1955452" cy="1048621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4200609" y="4425555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Events Logger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319364" y="27158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4822907" y="23091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349960" y="26819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200" y="1797889"/>
            <a:ext cx="742950" cy="426353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2903254" y="19792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118263" y="3210178"/>
            <a:ext cx="6264" cy="7016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151213" y="23131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6324600" y="5221278"/>
            <a:ext cx="1156378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6924932" y="4843923"/>
            <a:ext cx="0" cy="313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7582242" y="5232026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 flipV="1">
            <a:off x="8152694" y="4876026"/>
            <a:ext cx="706" cy="30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5131" y="5048250"/>
            <a:ext cx="742950" cy="74295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6978" y="4476293"/>
            <a:ext cx="524223" cy="524223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7120" y="27197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4014" y="27430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260620" y="1766120"/>
            <a:ext cx="7426277" cy="39854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4859" y="5340901"/>
            <a:ext cx="992221" cy="235653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76200" y="18355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239630" y="13596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023417" y="13987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620441" y="1398794"/>
            <a:ext cx="348766" cy="348766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86390" y="3370750"/>
            <a:ext cx="546768" cy="54676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" y="23335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8803" y="20084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40024" y="524897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239610" y="45708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228968" y="2113188"/>
            <a:ext cx="1152973" cy="110535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151213" y="1102794"/>
            <a:ext cx="6535684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4840546" y="5951084"/>
            <a:ext cx="742950" cy="2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2800" y="11571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508255" y="12038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8769" y="599966"/>
            <a:ext cx="742950" cy="74295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168502" y="40029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15321" y="15284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080463" y="66120"/>
            <a:ext cx="192407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08255" y="3491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660210" y="3054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576414" y="3540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091218" y="6612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656047" y="524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704515" y="14162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0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93064FC8-8279-ACAC-9B06-3BD0CD8F43A6}"/>
              </a:ext>
            </a:extLst>
          </p:cNvPr>
          <p:cNvCxnSpPr>
            <a:cxnSpLocks/>
          </p:cNvCxnSpPr>
          <p:nvPr/>
        </p:nvCxnSpPr>
        <p:spPr>
          <a:xfrm flipV="1">
            <a:off x="2757767" y="6189400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8FC33B-BF4D-AD5C-99EC-798CC361609F}"/>
              </a:ext>
            </a:extLst>
          </p:cNvPr>
          <p:cNvSpPr txBox="1"/>
          <p:nvPr/>
        </p:nvSpPr>
        <p:spPr>
          <a:xfrm>
            <a:off x="2866822" y="58387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F35F3587-B020-E040-7031-1D9640BFFD7A}"/>
              </a:ext>
            </a:extLst>
          </p:cNvPr>
          <p:cNvCxnSpPr>
            <a:cxnSpLocks/>
          </p:cNvCxnSpPr>
          <p:nvPr/>
        </p:nvCxnSpPr>
        <p:spPr>
          <a:xfrm flipH="1">
            <a:off x="3716741" y="6189400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7C72858-926A-621B-6CFE-DD4566FBA182}"/>
              </a:ext>
            </a:extLst>
          </p:cNvPr>
          <p:cNvSpPr txBox="1"/>
          <p:nvPr/>
        </p:nvSpPr>
        <p:spPr>
          <a:xfrm>
            <a:off x="3961748" y="58472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8A8EF2F-55E4-9953-F732-C3BA4F9FCF75}"/>
              </a:ext>
            </a:extLst>
          </p:cNvPr>
          <p:cNvSpPr/>
          <p:nvPr/>
        </p:nvSpPr>
        <p:spPr>
          <a:xfrm>
            <a:off x="4200609" y="3779473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Tasks Logger</a:t>
            </a:r>
          </a:p>
        </p:txBody>
      </p:sp>
      <p:pic>
        <p:nvPicPr>
          <p:cNvPr id="18" name="Elemento grafico 17" descr="Diagramma di Gantt con riempimento a tinta unita">
            <a:extLst>
              <a:ext uri="{FF2B5EF4-FFF2-40B4-BE49-F238E27FC236}">
                <a16:creationId xmlns:a16="http://schemas.microsoft.com/office/drawing/2014/main" id="{E35DA78D-0847-DADB-3AEE-033CB48A37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6870" y="3855577"/>
            <a:ext cx="445383" cy="44538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70107" y="5168941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78750" y="4458221"/>
            <a:ext cx="1630699" cy="6816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289729" y="41180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pic>
        <p:nvPicPr>
          <p:cNvPr id="34" name="Elemento grafico 33" descr="Successo di gruppo contorno">
            <a:extLst>
              <a:ext uri="{FF2B5EF4-FFF2-40B4-BE49-F238E27FC236}">
                <a16:creationId xmlns:a16="http://schemas.microsoft.com/office/drawing/2014/main" id="{D73CDA41-8E0A-D0D8-F2FF-6C41D4168E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707127" y="393376"/>
            <a:ext cx="742950" cy="74295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9A7E9B-D18D-0301-94F7-5CFD33AA96B5}"/>
              </a:ext>
            </a:extLst>
          </p:cNvPr>
          <p:cNvSpPr txBox="1"/>
          <p:nvPr/>
        </p:nvSpPr>
        <p:spPr>
          <a:xfrm>
            <a:off x="8230541" y="22860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8457932" y="2117803"/>
            <a:ext cx="1152973" cy="111552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SOLID Adapter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63000" y="1179050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25" idx="0"/>
            <a:endCxn id="46" idx="2"/>
          </p:cNvCxnSpPr>
          <p:nvPr/>
        </p:nvCxnSpPr>
        <p:spPr>
          <a:xfrm rot="5400000" flipH="1" flipV="1">
            <a:off x="8057346" y="2759743"/>
            <a:ext cx="503485" cy="145066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7435470" y="3366831"/>
            <a:ext cx="518273" cy="221698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6797704" y="2950762"/>
            <a:ext cx="526637" cy="104547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6022665" y="2175723"/>
            <a:ext cx="512856" cy="260932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4 80">
            <a:extLst>
              <a:ext uri="{FF2B5EF4-FFF2-40B4-BE49-F238E27FC236}">
                <a16:creationId xmlns:a16="http://schemas.microsoft.com/office/drawing/2014/main" id="{1625BCB3-7C50-4B0A-F84C-198F2590FA17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3748591" y="4066954"/>
            <a:ext cx="452018" cy="352560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4 96">
            <a:extLst>
              <a:ext uri="{FF2B5EF4-FFF2-40B4-BE49-F238E27FC236}">
                <a16:creationId xmlns:a16="http://schemas.microsoft.com/office/drawing/2014/main" id="{B6311674-8207-0A55-C29C-2DA36DB150E6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748591" y="4419514"/>
            <a:ext cx="452018" cy="29352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E00F1908-5488-2164-D2BC-0760E01F7CE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7" y="2829155"/>
            <a:ext cx="859580" cy="252642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F469D568-4DAC-DDD8-5777-837A372ED05A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023931" y="2697226"/>
            <a:ext cx="1551180" cy="487070"/>
          </a:xfrm>
          <a:prstGeom prst="rect">
            <a:avLst/>
          </a:prstGeom>
        </p:spPr>
      </p:pic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631827" y="4469400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31827" y="3928372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631825" y="4205039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</p:cNvCxnSpPr>
          <p:nvPr/>
        </p:nvCxnSpPr>
        <p:spPr>
          <a:xfrm flipV="1">
            <a:off x="1500605" y="4335473"/>
            <a:ext cx="999857" cy="46312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077332" y="4884702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8001962" y="4885578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4 146">
            <a:extLst>
              <a:ext uri="{FF2B5EF4-FFF2-40B4-BE49-F238E27FC236}">
                <a16:creationId xmlns:a16="http://schemas.microsoft.com/office/drawing/2014/main" id="{18035DCF-8825-CECE-B91E-C3BCD44CE00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942213" y="4066954"/>
            <a:ext cx="663818" cy="1941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4 149">
            <a:extLst>
              <a:ext uri="{FF2B5EF4-FFF2-40B4-BE49-F238E27FC236}">
                <a16:creationId xmlns:a16="http://schemas.microsoft.com/office/drawing/2014/main" id="{EF968386-E169-A621-7698-126F9DE286F5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 flipV="1">
            <a:off x="5942213" y="4261127"/>
            <a:ext cx="663818" cy="45190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056225" y="119160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D6A1169F-E2EE-CC4E-4EAB-0C006751981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24875" y="2756263"/>
            <a:ext cx="709325" cy="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One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PA &amp; WoT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sonalizza struttur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2_Personalizza struttur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otOne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antaggio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7851d254-ce09-43b6-8d90-072588e7901c">english</DirectSourceMarket>
    <ApprovalStatus xmlns="7851d254-ce09-43b6-8d90-072588e7901c">InProgress</ApprovalStatus>
    <MarketSpecific xmlns="7851d254-ce09-43b6-8d90-072588e7901c">false</MarketSpecific>
    <PrimaryImageGen xmlns="7851d254-ce09-43b6-8d90-072588e7901c">true</PrimaryImageGen>
    <ThumbnailAssetId xmlns="7851d254-ce09-43b6-8d90-072588e7901c" xsi:nil="true"/>
    <LegacyData xmlns="7851d254-ce09-43b6-8d90-072588e7901c">ListingID:;Manager:;BuildStatus:Preview Pending;MockupPath:</LegacyData>
    <TPFriendlyName xmlns="7851d254-ce09-43b6-8d90-072588e7901c">Marketing plan</TPFriendlyName>
    <NumericId xmlns="7851d254-ce09-43b6-8d90-072588e7901c">-1</NumericId>
    <BusinessGroup xmlns="7851d254-ce09-43b6-8d90-072588e7901c" xsi:nil="true"/>
    <SourceTitle xmlns="7851d254-ce09-43b6-8d90-072588e7901c">Marketing plan</SourceTitle>
    <APEditor xmlns="7851d254-ce09-43b6-8d90-072588e7901c">
      <UserInfo>
        <DisplayName>REDMOND\v-luannv</DisplayName>
        <AccountId>237</AccountId>
        <AccountType/>
      </UserInfo>
    </APEditor>
    <OpenTemplate xmlns="7851d254-ce09-43b6-8d90-072588e7901c">true</OpenTemplate>
    <UALocComments xmlns="7851d254-ce09-43b6-8d90-072588e7901c" xsi:nil="true"/>
    <ParentAssetId xmlns="7851d254-ce09-43b6-8d90-072588e7901c" xsi:nil="true"/>
    <PublishStatusLookup xmlns="7851d254-ce09-43b6-8d90-072588e7901c">
      <Value>256759</Value>
      <Value>353365</Value>
    </PublishStatusLookup>
    <LastPublishResultLookup xmlns="7851d254-ce09-43b6-8d90-072588e7901c" xsi:nil="true"/>
    <IntlLangReviewDate xmlns="7851d254-ce09-43b6-8d90-072588e7901c">2010-04-16T13:14:00+00:00</IntlLangReviewDate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TPInstallLocation xmlns="7851d254-ce09-43b6-8d90-072588e7901c">{My Templates}</TPInstallLocation>
    <ClipArtFilename xmlns="7851d254-ce09-43b6-8d90-072588e7901c" xsi:nil="true"/>
    <APDescription xmlns="7851d254-ce09-43b6-8d90-072588e7901c" xsi:nil="true"/>
    <ContentItem xmlns="7851d254-ce09-43b6-8d90-072588e7901c" xsi:nil="true"/>
    <APAuthor xmlns="7851d254-ce09-43b6-8d90-072588e7901c">
      <UserInfo>
        <DisplayName>REDMOND\cynvey</DisplayName>
        <AccountId>242</AccountId>
        <AccountType/>
      </UserInfo>
    </APAuthor>
    <TPCommandLine xmlns="7851d254-ce09-43b6-8d90-072588e7901c">{PP} /n {FilePath}</TPCommandLine>
    <TPAppVersion xmlns="7851d254-ce09-43b6-8d90-072588e7901c">11</TPAppVersion>
    <PublishTargets xmlns="7851d254-ce09-43b6-8d90-072588e7901c">OfficeOnline</PublishTargets>
    <EditorialStatus xmlns="7851d254-ce09-43b6-8d90-072588e7901c" xsi:nil="true"/>
    <TPLaunchHelpLinkType xmlns="7851d254-ce09-43b6-8d90-072588e7901c" xsi:nil="true"/>
    <LastModifiedDateTime xmlns="7851d254-ce09-43b6-8d90-072588e7901c">2010-04-16T13:14:00+00:00</LastModifiedDateTime>
    <TimesCloned xmlns="7851d254-ce09-43b6-8d90-072588e7901c" xsi:nil="true"/>
    <Provider xmlns="7851d254-ce09-43b6-8d90-072588e7901c">EY010390810</Provider>
    <FriendlyTitle xmlns="7851d254-ce09-43b6-8d90-072588e7901c" xsi:nil="true"/>
    <LastHandOff xmlns="7851d254-ce09-43b6-8d90-072588e7901c" xsi:nil="true"/>
    <AcquiredFrom xmlns="7851d254-ce09-43b6-8d90-072588e7901c">Community</AcquiredFrom>
    <AssetStart xmlns="7851d254-ce09-43b6-8d90-072588e7901c">2010-02-26T13:23:18+00:00</AssetStart>
    <UACurrentWords xmlns="7851d254-ce09-43b6-8d90-072588e7901c">0</UACurrentWords>
    <UALocRecommendation xmlns="7851d254-ce09-43b6-8d90-072588e7901c">Localize</UALocRecommendation>
    <Manager xmlns="7851d254-ce09-43b6-8d90-072588e7901c" xsi:nil="true"/>
    <TPClientViewer xmlns="7851d254-ce09-43b6-8d90-072588e7901c" xsi:nil="true"/>
    <ArtSampleDocs xmlns="7851d254-ce09-43b6-8d90-072588e7901c" xsi:nil="true"/>
    <IsDeleted xmlns="7851d254-ce09-43b6-8d90-072588e7901c">false</IsDeleted>
    <UANotes xmlns="7851d254-ce09-43b6-8d90-072588e7901c">online only</UANotes>
    <ShowIn xmlns="7851d254-ce09-43b6-8d90-072588e7901c">Show everywhere</ShowIn>
    <OOCacheId xmlns="7851d254-ce09-43b6-8d90-072588e7901c" xsi:nil="true"/>
    <CSXHash xmlns="7851d254-ce09-43b6-8d90-072588e7901c" xsi:nil="true"/>
    <TemplateStatus xmlns="7851d254-ce09-43b6-8d90-072588e7901c" xsi:nil="true"/>
    <Downloads xmlns="7851d254-ce09-43b6-8d90-072588e7901c">0</Downloads>
    <VoteCount xmlns="7851d254-ce09-43b6-8d90-072588e7901c" xsi:nil="true"/>
    <DSATActionTaken xmlns="7851d254-ce09-43b6-8d90-072588e7901c">Best Bets</DSATActionTaken>
    <CSXSubmissionMarket xmlns="7851d254-ce09-43b6-8d90-072588e7901c" xsi:nil="true"/>
    <AssetExpire xmlns="7851d254-ce09-43b6-8d90-072588e7901c">2100-01-01T00:00:00+00:00</AssetExpire>
    <EditorialTags xmlns="7851d254-ce09-43b6-8d90-072588e7901c" xsi:nil="true"/>
    <SubmitterId xmlns="7851d254-ce09-43b6-8d90-072588e7901c" xsi:nil="true"/>
    <TPExecutable xmlns="7851d254-ce09-43b6-8d90-072588e7901c" xsi:nil="true"/>
    <AssetType xmlns="7851d254-ce09-43b6-8d90-072588e7901c">TP</AssetType>
    <ApprovalLog xmlns="7851d254-ce09-43b6-8d90-072588e7901c" xsi:nil="true"/>
    <CSXUpdate xmlns="7851d254-ce09-43b6-8d90-072588e7901c">false</CSXUpdate>
    <CSXSubmissionDate xmlns="7851d254-ce09-43b6-8d90-072588e7901c" xsi:nil="true"/>
    <BugNumber xmlns="7851d254-ce09-43b6-8d90-072588e7901c" xsi:nil="true"/>
    <TPComponent xmlns="7851d254-ce09-43b6-8d90-072588e7901c">PPTFiles</TPComponent>
    <Milestone xmlns="7851d254-ce09-43b6-8d90-072588e7901c" xsi:nil="true"/>
    <OriginAsset xmlns="7851d254-ce09-43b6-8d90-072588e7901c" xsi:nil="true"/>
    <AssetId xmlns="7851d254-ce09-43b6-8d90-072588e7901c">TP010107969</AssetId>
    <TPLaunchHelpLink xmlns="7851d254-ce09-43b6-8d90-072588e7901c" xsi:nil="true"/>
    <TPApplication xmlns="7851d254-ce09-43b6-8d90-072588e7901c">PowerPoint</TPApplication>
    <IntlLocPriority xmlns="7851d254-ce09-43b6-8d90-072588e7901c" xsi:nil="true"/>
    <PolicheckWords xmlns="7851d254-ce09-43b6-8d90-072588e7901c" xsi:nil="true"/>
    <HandoffToMSDN xmlns="7851d254-ce09-43b6-8d90-072588e7901c">2010-04-16T13:14:00+00:00</HandoffToMSDN>
    <PlannedPubDate xmlns="7851d254-ce09-43b6-8d90-072588e7901c">2010-04-16T13:14:00+00:00</PlannedPubDate>
    <IntlLangReviewer xmlns="7851d254-ce09-43b6-8d90-072588e7901c" xsi:nil="true"/>
    <CrawlForDependencies xmlns="7851d254-ce09-43b6-8d90-072588e7901c">false</CrawlForDependencies>
    <TrustLevel xmlns="7851d254-ce09-43b6-8d90-072588e7901c">1 Microsoft Managed Content</TrustLevel>
    <IsSearchable xmlns="7851d254-ce09-43b6-8d90-072588e7901c">false</IsSearchable>
    <TPNamespace xmlns="7851d254-ce09-43b6-8d90-072588e7901c" xsi:nil="true"/>
    <TemplateTemplateType xmlns="7851d254-ce09-43b6-8d90-072588e7901c">PowerPoint 12 Default</TemplateTemplateType>
    <Markets xmlns="7851d254-ce09-43b6-8d90-072588e7901c"/>
    <OutputCachingOn xmlns="7851d254-ce09-43b6-8d90-072588e7901c">false</OutputCachingOn>
    <IntlLangReview xmlns="7851d254-ce09-43b6-8d90-072588e7901c" xsi:nil="true"/>
    <UAProjectedTotalWords xmlns="7851d254-ce09-43b6-8d90-072588e7901c" xsi:nil="true"/>
    <CampaignTagsTaxHTField0 xmlns="7851d254-ce09-43b6-8d90-072588e7901c">
      <Terms xmlns="http://schemas.microsoft.com/office/infopath/2007/PartnerControls"/>
    </CampaignTagsTaxHTField0>
    <LocPublishedDependentAssetsLookup xmlns="7851d254-ce09-43b6-8d90-072588e7901c" xsi:nil="true"/>
    <LocOverallLocStatusLookup xmlns="7851d254-ce09-43b6-8d90-072588e7901c" xsi:nil="true"/>
    <InternalTagsTaxHTField0 xmlns="7851d254-ce09-43b6-8d90-072588e7901c">
      <Terms xmlns="http://schemas.microsoft.com/office/infopath/2007/PartnerControls"/>
    </InternalTagsTaxHTField0>
    <LocComments xmlns="7851d254-ce09-43b6-8d90-072588e7901c" xsi:nil="true"/>
    <LocProcessedForMarketsLookup xmlns="7851d254-ce09-43b6-8d90-072588e7901c" xsi:nil="true"/>
    <ScenarioTagsTaxHTField0 xmlns="7851d254-ce09-43b6-8d90-072588e7901c">
      <Terms xmlns="http://schemas.microsoft.com/office/infopath/2007/PartnerControls"/>
    </ScenarioTagsTaxHTField0>
    <LocLastLocAttemptVersionTypeLookup xmlns="7851d254-ce09-43b6-8d90-072588e7901c" xsi:nil="true"/>
    <LocOverallPublishStatusLookup xmlns="7851d254-ce09-43b6-8d90-072588e7901c" xsi:nil="true"/>
    <LocPublishedLinkedAssetsLookup xmlns="7851d254-ce09-43b6-8d90-072588e7901c" xsi:nil="true"/>
    <TaxCatchAll xmlns="7851d254-ce09-43b6-8d90-072588e7901c"/>
    <LocRecommendedHandoff xmlns="7851d254-ce09-43b6-8d90-072588e7901c" xsi:nil="true"/>
    <LocProcessedForHandoffsLookup xmlns="7851d254-ce09-43b6-8d90-072588e7901c" xsi:nil="true"/>
    <LocOverallHandbackStatusLookup xmlns="7851d254-ce09-43b6-8d90-072588e7901c" xsi:nil="true"/>
    <LocNewPublishedVersionLookup xmlns="7851d254-ce09-43b6-8d90-072588e7901c" xsi:nil="true"/>
    <BlockPublish xmlns="7851d254-ce09-43b6-8d90-072588e7901c" xsi:nil="true"/>
    <LocManualTestRequired xmlns="7851d254-ce09-43b6-8d90-072588e7901c" xsi:nil="true"/>
    <LocalizationTagsTaxHTField0 xmlns="7851d254-ce09-43b6-8d90-072588e7901c">
      <Terms xmlns="http://schemas.microsoft.com/office/infopath/2007/PartnerControls"/>
    </LocalizationTagsTaxHTField0>
    <LocLastLocAttemptVersionLookup xmlns="7851d254-ce09-43b6-8d90-072588e7901c">65845</LocLastLocAttemptVersionLookup>
    <FeatureTagsTaxHTField0 xmlns="7851d254-ce09-43b6-8d90-072588e7901c">
      <Terms xmlns="http://schemas.microsoft.com/office/infopath/2007/PartnerControls"/>
    </FeatureTagsTaxHTField0>
    <LocOverallPreviewStatusLookup xmlns="7851d254-ce09-43b6-8d90-072588e7901c" xsi:nil="true"/>
    <RecommendationsModifier xmlns="7851d254-ce09-43b6-8d90-072588e7901c" xsi:nil="true"/>
    <OriginalRelease xmlns="7851d254-ce09-43b6-8d90-072588e7901c">14</OriginalRelease>
    <LocMarketGroupTiers2 xmlns="7851d254-ce09-43b6-8d90-072588e7901c" xsi:nil="true"/>
  </documentManagement>
</p:properties>
</file>

<file path=customXml/itemProps1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72DB67-813F-4D54-93FE-800EE19DA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74311-CFD3-4DEA-AAFE-E3AA53D5174E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DotOne.thmx</Template>
  <TotalTime>0</TotalTime>
  <Words>45</Words>
  <Application>Microsoft Macintosh PowerPoint</Application>
  <PresentationFormat>A4 (21x29,7 cm)</PresentationFormat>
  <Paragraphs>26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Regular</vt:lpstr>
      <vt:lpstr>Wingdings</vt:lpstr>
      <vt:lpstr>DotOne</vt:lpstr>
      <vt:lpstr>SEPA &amp; WoT</vt:lpstr>
      <vt:lpstr>2_Personalizza struttura</vt:lpstr>
      <vt:lpstr>1_DotOne</vt:lpstr>
      <vt:lpstr>Vantaggio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lastModifiedBy/>
  <cp:revision>33</cp:revision>
  <cp:lastPrinted>2022-06-07T10:40:37Z</cp:lastPrinted>
  <dcterms:created xsi:type="dcterms:W3CDTF">2006-08-31T20:50:18Z</dcterms:created>
  <dcterms:modified xsi:type="dcterms:W3CDTF">2022-07-16T15:46:37Z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1040</vt:lpwstr>
  </property>
  <property fmtid="{D5CDD505-2E9C-101B-9397-08002B2CF9AE}" pid="3" name="ContentTypeId">
    <vt:lpwstr>0x010100FB888328A8731147A9E2416CA6C7A65B0400DC6FA6ECFB23F54F9F45EE586A6D0A65</vt:lpwstr>
  </property>
  <property fmtid="{D5CDD505-2E9C-101B-9397-08002B2CF9AE}" pid="4" name="Applications">
    <vt:lpwstr>67;#Template 12;#53;#PowerPoint 12;#407;#PowerPoint 14</vt:lpwstr>
  </property>
  <property fmtid="{D5CDD505-2E9C-101B-9397-08002B2CF9AE}" pid="5" name="Order">
    <vt:r8>7159600</vt:r8>
  </property>
</Properties>
</file>