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89" r:id="rId4"/>
    <p:sldMasterId id="2147483836" r:id="rId5"/>
    <p:sldMasterId id="2147483848" r:id="rId6"/>
    <p:sldMasterId id="2147483860" r:id="rId7"/>
    <p:sldMasterId id="2147483924" r:id="rId8"/>
  </p:sldMasterIdLst>
  <p:notesMasterIdLst>
    <p:notesMasterId r:id="rId10"/>
  </p:notesMasterIdLst>
  <p:handoutMasterIdLst>
    <p:handoutMasterId r:id="rId11"/>
  </p:handoutMasterIdLst>
  <p:sldIdLst>
    <p:sldId id="405" r:id="rId9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81"/>
    <a:srgbClr val="002346"/>
    <a:srgbClr val="179ECD"/>
    <a:srgbClr val="042344"/>
    <a:srgbClr val="5CD4F0"/>
    <a:srgbClr val="E7E8EB"/>
    <a:srgbClr val="052C54"/>
    <a:srgbClr val="B55E61"/>
    <a:srgbClr val="F75E0A"/>
    <a:srgbClr val="3C9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5915" autoAdjust="0"/>
  </p:normalViewPr>
  <p:slideViewPr>
    <p:cSldViewPr>
      <p:cViewPr varScale="1">
        <p:scale>
          <a:sx n="110" d="100"/>
          <a:sy n="110" d="100"/>
        </p:scale>
        <p:origin x="2216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3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2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FCC7-3E30-3240-B9B9-58EEE70978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96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ADC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4210050" y="293161"/>
            <a:ext cx="50691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C34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cap="all" spc="0" dirty="0">
                <a:ln w="0"/>
                <a:solidFill>
                  <a:srgbClr val="0C348B"/>
                </a:solidFill>
                <a:effectLst>
                  <a:reflection blurRad="12700" stA="50000" endPos="50000" dist="5000" dir="5400000" sy="-100000" rotWithShape="0"/>
                </a:effectLst>
              </a:rPr>
              <a:t>FUELING THE FUTURE</a:t>
            </a:r>
            <a:endParaRPr lang="en-GB" sz="3600" b="1" cap="all" spc="0" dirty="0">
              <a:ln w="0"/>
              <a:solidFill>
                <a:srgbClr val="0C348B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1073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6463" y="2099991"/>
            <a:ext cx="4375150" cy="413732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62957" y="2099991"/>
            <a:ext cx="4375150" cy="413732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2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4472" y="1997150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94472" y="2852936"/>
            <a:ext cx="4376870" cy="352839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718975" y="2009160"/>
            <a:ext cx="4134459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718975" y="2852936"/>
            <a:ext cx="4134459" cy="352839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1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0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2480" y="1988840"/>
            <a:ext cx="3259006" cy="864096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82870" y="1988840"/>
            <a:ext cx="5070563" cy="424847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72480" y="2924947"/>
            <a:ext cx="3259006" cy="33452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953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6464" y="4941168"/>
            <a:ext cx="8814979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676636" y="188640"/>
            <a:ext cx="7254806" cy="4608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6464" y="5589240"/>
            <a:ext cx="8814979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6856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8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20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Montserrat Regular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4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dirty="0"/>
          </a:p>
        </p:txBody>
      </p:sp>
      <p:sp>
        <p:nvSpPr>
          <p:cNvPr id="18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30893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388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Montserrat Regular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5101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Montserrat Regular"/>
              </a:defRPr>
            </a:lvl1pPr>
            <a:lvl2pPr>
              <a:defRPr sz="2400">
                <a:latin typeface="Montserrat Regular"/>
              </a:defRPr>
            </a:lvl2pPr>
            <a:lvl3pPr>
              <a:defRPr sz="2000">
                <a:latin typeface="Montserrat Regular"/>
              </a:defRPr>
            </a:lvl3pPr>
            <a:lvl4pPr>
              <a:defRPr sz="1800">
                <a:latin typeface="Montserrat Regular"/>
              </a:defRPr>
            </a:lvl4pPr>
            <a:lvl5pPr>
              <a:defRPr sz="1800">
                <a:latin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Montserrat Regular"/>
              </a:defRPr>
            </a:lvl1pPr>
            <a:lvl2pPr>
              <a:defRPr sz="2400">
                <a:latin typeface="Montserrat Regular"/>
              </a:defRPr>
            </a:lvl2pPr>
            <a:lvl3pPr>
              <a:defRPr sz="2000">
                <a:latin typeface="Montserrat Regular"/>
              </a:defRPr>
            </a:lvl3pPr>
            <a:lvl4pPr>
              <a:defRPr sz="1800">
                <a:latin typeface="Montserrat Regular"/>
              </a:defRPr>
            </a:lvl4pPr>
            <a:lvl5pPr>
              <a:defRPr sz="1800">
                <a:latin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5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Montserrat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Montserrat Regular"/>
              </a:defRPr>
            </a:lvl1pPr>
            <a:lvl2pPr>
              <a:defRPr sz="2000">
                <a:latin typeface="Montserrat Regular"/>
              </a:defRPr>
            </a:lvl2pPr>
            <a:lvl3pPr>
              <a:defRPr sz="1800">
                <a:latin typeface="Montserrat Regular"/>
              </a:defRPr>
            </a:lvl3pPr>
            <a:lvl4pPr>
              <a:defRPr sz="1600">
                <a:latin typeface="Montserrat Regular"/>
              </a:defRPr>
            </a:lvl4pPr>
            <a:lvl5pPr>
              <a:defRPr sz="1600">
                <a:latin typeface="Montserrat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Montserrat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Montserrat Regular"/>
              </a:defRPr>
            </a:lvl1pPr>
            <a:lvl2pPr>
              <a:defRPr sz="2000">
                <a:latin typeface="Montserrat Regular"/>
              </a:defRPr>
            </a:lvl2pPr>
            <a:lvl3pPr>
              <a:defRPr sz="1800">
                <a:latin typeface="Montserrat Regular"/>
              </a:defRPr>
            </a:lvl3pPr>
            <a:lvl4pPr>
              <a:defRPr sz="1600">
                <a:latin typeface="Montserrat Regular"/>
              </a:defRPr>
            </a:lvl4pPr>
            <a:lvl5pPr>
              <a:defRPr sz="1600">
                <a:latin typeface="Montserrat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976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703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93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Montserrat Regular"/>
              </a:defRPr>
            </a:lvl1pPr>
            <a:lvl2pPr>
              <a:defRPr sz="2800">
                <a:latin typeface="Montserrat Regular"/>
              </a:defRPr>
            </a:lvl2pPr>
            <a:lvl3pPr>
              <a:defRPr sz="2400">
                <a:latin typeface="Montserrat Regular"/>
              </a:defRPr>
            </a:lvl3pPr>
            <a:lvl4pPr>
              <a:defRPr sz="2000">
                <a:latin typeface="Montserrat Regular"/>
              </a:defRPr>
            </a:lvl4pPr>
            <a:lvl5pPr>
              <a:defRPr sz="2000">
                <a:latin typeface="Montserrat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26015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43381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233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7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AADC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57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ADC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4210050" y="293160"/>
            <a:ext cx="50691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C34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cap="all" spc="0" dirty="0">
                <a:ln w="0"/>
                <a:solidFill>
                  <a:srgbClr val="0C348B"/>
                </a:solidFill>
                <a:effectLst>
                  <a:reflection blurRad="12700" stA="50000" endPos="50000" dist="5000" dir="5400000" sy="-100000" rotWithShape="0"/>
                </a:effectLst>
              </a:rPr>
              <a:t>FUELING THE FUTURE</a:t>
            </a:r>
            <a:endParaRPr lang="en-GB" sz="3600" b="1" cap="all" spc="0" dirty="0">
              <a:ln w="0"/>
              <a:solidFill>
                <a:srgbClr val="0C348B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6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dirty="0"/>
          </a:p>
        </p:txBody>
      </p:sp>
      <p:sp>
        <p:nvSpPr>
          <p:cNvPr id="18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30893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AADC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57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7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400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9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9014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11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5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3905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4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5834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0650" y="4624668"/>
            <a:ext cx="437515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650" y="5562600"/>
            <a:ext cx="437515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7083" y="6425641"/>
            <a:ext cx="2835835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123" y="228600"/>
            <a:ext cx="4588404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009754" y="237744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9754" y="228600"/>
            <a:ext cx="222885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7369308" y="2377440"/>
            <a:ext cx="222885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6" name="Immagine 5" descr="logoVaimeeFul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48200"/>
            <a:ext cx="2605446" cy="859774"/>
          </a:xfrm>
          <a:prstGeom prst="rect">
            <a:avLst/>
          </a:prstGeom>
        </p:spPr>
      </p:pic>
      <p:pic>
        <p:nvPicPr>
          <p:cNvPr id="13" name="Immagine 12" descr="segno spin off_ def_ pos_web.png">
            <a:extLst>
              <a:ext uri="{FF2B5EF4-FFF2-40B4-BE49-F238E27FC236}">
                <a16:creationId xmlns:a16="http://schemas.microsoft.com/office/drawing/2014/main" id="{85279E7B-85F5-9A47-9854-FCA6907B3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410200"/>
            <a:ext cx="1066800" cy="593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9B7BE1-3A25-FF42-A18E-8BEC51107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14" y="134471"/>
            <a:ext cx="8186006" cy="995082"/>
          </a:xfrm>
        </p:spPr>
        <p:txBody>
          <a:bodyPr anchor="b" anchorCtr="0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1" y="1129553"/>
            <a:ext cx="818887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j-ea"/>
                <a:cs typeface="Montserrat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CD216EA-440C-EA4E-A4BF-9FCF15C21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7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400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0650" y="4624668"/>
            <a:ext cx="437515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650" y="5562600"/>
            <a:ext cx="437515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06123" y="228600"/>
            <a:ext cx="4588404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009754" y="237744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009754" y="228600"/>
            <a:ext cx="222885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69308" y="2377440"/>
            <a:ext cx="222885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88" y="1779495"/>
            <a:ext cx="3343275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455C6F90-B77E-024A-B9A1-B053A52C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3816" y="228600"/>
            <a:ext cx="888434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124201"/>
            <a:ext cx="61087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0" y="4495801"/>
            <a:ext cx="61087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7950" y="6248775"/>
            <a:ext cx="60020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0580" y="3110755"/>
            <a:ext cx="2826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563" y="228600"/>
            <a:ext cx="230452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17A587F-3403-FD4A-A1C2-BF20A854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1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5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26645F1-B8C1-3E4D-90C7-78F3A6DF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003" y="2447366"/>
            <a:ext cx="39624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535" y="2447366"/>
            <a:ext cx="39624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03" y="2070848"/>
            <a:ext cx="39624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535" y="2070848"/>
            <a:ext cx="39624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494EA60-A7AD-6F41-BDA8-313EE757DB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to, sopra e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1" y="1985963"/>
            <a:ext cx="819992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540061" y="4164965"/>
            <a:ext cx="819992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97950" y="242235"/>
            <a:ext cx="600208" cy="365125"/>
          </a:xfrm>
        </p:spPr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8445FF0-6F05-524E-8C9A-C04AAC19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7581" y="1985963"/>
            <a:ext cx="39624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40061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777581" y="4169664"/>
            <a:ext cx="39624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D5698E0-750B-154A-BC8E-82C1F76B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44831" y="1985963"/>
            <a:ext cx="3962197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44831" y="4164965"/>
            <a:ext cx="3962197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777581" y="1985963"/>
            <a:ext cx="3962400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777581" y="4169664"/>
            <a:ext cx="3962400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2D55A0-2208-DA4F-BAFF-8CB45864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792526-33D5-BE40-955A-F770E9CCA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34AA78-F5E7-3A45-9EDE-D61B4D86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4" y="228600"/>
            <a:ext cx="373882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3526536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173" y="273051"/>
            <a:ext cx="4980516" cy="5853113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1" y="3733801"/>
            <a:ext cx="352653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DFD08F-62B1-F54C-959B-245A7FBA0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9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9014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854" y="3124200"/>
            <a:ext cx="4223128" cy="87153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5" y="228600"/>
            <a:ext cx="3749046" cy="6345238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6854" y="3995737"/>
            <a:ext cx="4223128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2619" y="3370730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A1B253D-4100-BC48-9A7E-7EA0C56D3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14" y="4424082"/>
            <a:ext cx="6707087" cy="83371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5" y="228600"/>
            <a:ext cx="6909921" cy="4187952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14" y="5257800"/>
            <a:ext cx="670708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9308" y="2377440"/>
            <a:ext cx="222885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480" y="4632792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74FD2D-E2B7-8943-B4A3-F731D655C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2" y="228600"/>
            <a:ext cx="691943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66967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2" y="3733801"/>
            <a:ext cx="6694530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69308" y="237494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369308" y="4535424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CDF8A1E-D527-FB46-B826-27C63DDEE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3" y="228600"/>
            <a:ext cx="4588404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4351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2" y="3733801"/>
            <a:ext cx="4349913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9754" y="4534726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009754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09754" y="2381663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370064" y="2381662"/>
            <a:ext cx="2228850" cy="418795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2DE45B3-AC3A-0C42-8962-C4B3E9992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0" y="3124200"/>
            <a:ext cx="3368040" cy="87153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4" y="2365248"/>
            <a:ext cx="4593462" cy="4187952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5750" y="3995737"/>
            <a:ext cx="336804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6224" y="3370730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01064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665677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8DD5972-BAFB-7F48-9492-0C2697DC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ontserrat Regular"/>
                <a:cs typeface="Montserrat Regular"/>
              </a:defRPr>
            </a:lvl1pPr>
            <a:lvl2pPr>
              <a:defRPr>
                <a:latin typeface="Montserrat Regular"/>
                <a:cs typeface="Montserrat Regular"/>
              </a:defRPr>
            </a:lvl2pPr>
            <a:lvl3pPr>
              <a:defRPr>
                <a:latin typeface="Montserrat Regular"/>
                <a:cs typeface="Montserrat Regular"/>
              </a:defRPr>
            </a:lvl3pPr>
            <a:lvl4pPr>
              <a:defRPr>
                <a:latin typeface="Montserrat Regular"/>
                <a:cs typeface="Montserrat Regular"/>
              </a:defRPr>
            </a:lvl4pPr>
            <a:lvl5pPr>
              <a:defRPr>
                <a:latin typeface="Montserrat Regular"/>
                <a:cs typeface="Montserrat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A066B7-F45B-EC42-A763-25E7E7A2A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2086" y="954742"/>
            <a:ext cx="738095" cy="5171422"/>
          </a:xfrm>
        </p:spPr>
        <p:txBody>
          <a:bodyPr vert="eaVert" anchor="t" anchorCtr="0"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58757"/>
            <a:ext cx="7429500" cy="5184869"/>
          </a:xfrm>
        </p:spPr>
        <p:txBody>
          <a:bodyPr vert="eaVert"/>
          <a:lstStyle>
            <a:lvl1pPr>
              <a:defRPr>
                <a:latin typeface="Montserrat Regular"/>
                <a:cs typeface="Montserrat Regular"/>
              </a:defRPr>
            </a:lvl1pPr>
            <a:lvl2pPr>
              <a:defRPr>
                <a:latin typeface="Montserrat Regular"/>
                <a:cs typeface="Montserrat Regular"/>
              </a:defRPr>
            </a:lvl2pPr>
            <a:lvl3pPr>
              <a:defRPr>
                <a:latin typeface="Montserrat Regular"/>
                <a:cs typeface="Montserrat Regular"/>
              </a:defRPr>
            </a:lvl3pPr>
            <a:lvl4pPr>
              <a:defRPr>
                <a:latin typeface="Montserrat Regular"/>
                <a:cs typeface="Montserrat Regular"/>
              </a:defRPr>
            </a:lvl4pPr>
            <a:lvl5pPr>
              <a:defRPr>
                <a:latin typeface="Montserrat Regular"/>
                <a:cs typeface="Montserrat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9320075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F0CDB62-29AF-8E4D-BD97-C985D778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3EA6-E309-3D41-9FED-788A49C2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075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11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390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64B9C18-EE06-2D4F-B883-EA6FE408F08A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4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583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27" y="274638"/>
            <a:ext cx="7812073" cy="142617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6464" y="1988840"/>
            <a:ext cx="8580953" cy="43924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6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9AADCD"/>
            </a:gs>
            <a:gs pos="5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C348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37" name="Picture 29" descr="BANDA ROSSA OPT BOLOGNA RA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75"/>
            <a:ext cx="9906000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9009989" y="6424616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9009989" y="6092828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43033" name="Picture 25" descr="Alma-Mater TAGLIA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07966"/>
            <a:ext cx="139991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99748" y="3"/>
            <a:ext cx="0" cy="1871663"/>
          </a:xfrm>
          <a:prstGeom prst="line">
            <a:avLst/>
          </a:prstGeom>
          <a:noFill/>
          <a:ln w="1905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0" y="1870075"/>
            <a:ext cx="8997950" cy="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194471" y="1988840"/>
            <a:ext cx="8658962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92" name="Picture 36" descr="BANDA ROSSA 2 OPT BOLOGNA RA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75"/>
            <a:ext cx="9906000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081" name="Picture 25" descr="Alma-Mater TAGLIA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" y="103193"/>
            <a:ext cx="916648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Line 26"/>
          <p:cNvSpPr>
            <a:spLocks noChangeAspect="1" noChangeShapeType="1"/>
          </p:cNvSpPr>
          <p:nvPr/>
        </p:nvSpPr>
        <p:spPr bwMode="auto">
          <a:xfrm>
            <a:off x="89429" y="5"/>
            <a:ext cx="1720" cy="1184275"/>
          </a:xfrm>
          <a:prstGeom prst="line">
            <a:avLst/>
          </a:prstGeom>
          <a:noFill/>
          <a:ln w="1714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83" name="Line 27"/>
          <p:cNvSpPr>
            <a:spLocks noChangeAspect="1" noChangeShapeType="1"/>
          </p:cNvSpPr>
          <p:nvPr/>
        </p:nvSpPr>
        <p:spPr bwMode="auto">
          <a:xfrm>
            <a:off x="0" y="1182693"/>
            <a:ext cx="8954956" cy="1587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9009989" y="6424618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9009989" y="6092830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9AADCD"/>
            </a:gs>
            <a:gs pos="5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C348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14" y="484094"/>
            <a:ext cx="818600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14" y="1981201"/>
            <a:ext cx="8186006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7950" y="242235"/>
            <a:ext cx="600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43" r:id="rId19"/>
    <p:sldLayoutId id="2147483944" r:id="rId20"/>
    <p:sldLayoutId id="2147483946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Montserrat Regular"/>
          <a:ea typeface="+mj-ea"/>
          <a:cs typeface="Montserrat Regular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png"/><Relationship Id="rId39" Type="http://schemas.openxmlformats.org/officeDocument/2006/relationships/image" Target="../media/image43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5.sv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sv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38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A70152-93AF-BAA5-99B6-23F73404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25" y="1545870"/>
            <a:ext cx="1415185" cy="3036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3991A0-5D9E-29FE-E514-801A64C1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19" y="1478411"/>
            <a:ext cx="1571143" cy="407515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D766DC-6D59-A0BE-B8A0-8F277A23CFD9}"/>
              </a:ext>
            </a:extLst>
          </p:cNvPr>
          <p:cNvSpPr/>
          <p:nvPr/>
        </p:nvSpPr>
        <p:spPr>
          <a:xfrm>
            <a:off x="6573044" y="3201669"/>
            <a:ext cx="1580243" cy="34199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MySQL Adapter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D1BA99F-7B13-31C7-9097-D537520B9E9E}"/>
              </a:ext>
            </a:extLst>
          </p:cNvPr>
          <p:cNvSpPr/>
          <p:nvPr/>
        </p:nvSpPr>
        <p:spPr>
          <a:xfrm>
            <a:off x="8165360" y="6327559"/>
            <a:ext cx="1006433" cy="215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Consumer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FE1C3A8-CF1B-28A3-1E5F-890C583DDAD3}"/>
              </a:ext>
            </a:extLst>
          </p:cNvPr>
          <p:cNvSpPr/>
          <p:nvPr/>
        </p:nvSpPr>
        <p:spPr>
          <a:xfrm>
            <a:off x="6014602" y="6316275"/>
            <a:ext cx="1002618" cy="220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Producer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D07CF23-3BFD-AA9D-C776-A1EECA37AC33}"/>
              </a:ext>
            </a:extLst>
          </p:cNvPr>
          <p:cNvSpPr/>
          <p:nvPr/>
        </p:nvSpPr>
        <p:spPr>
          <a:xfrm>
            <a:off x="7082487" y="6329778"/>
            <a:ext cx="1002619" cy="1932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Aggregator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10AC8FA-DB73-7C88-4798-2F8F1C7A926E}"/>
              </a:ext>
            </a:extLst>
          </p:cNvPr>
          <p:cNvGrpSpPr/>
          <p:nvPr/>
        </p:nvGrpSpPr>
        <p:grpSpPr>
          <a:xfrm>
            <a:off x="2823112" y="4245274"/>
            <a:ext cx="1291318" cy="1015448"/>
            <a:chOff x="2373085" y="2505791"/>
            <a:chExt cx="1589315" cy="1249782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E134A8C5-A17F-D272-6259-B1DE04197E53}"/>
                </a:ext>
              </a:extLst>
            </p:cNvPr>
            <p:cNvSpPr/>
            <p:nvPr/>
          </p:nvSpPr>
          <p:spPr>
            <a:xfrm>
              <a:off x="2426241" y="2505791"/>
              <a:ext cx="1536159" cy="12497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7" name="Elemento grafico 6" descr="Database contorno">
              <a:extLst>
                <a:ext uri="{FF2B5EF4-FFF2-40B4-BE49-F238E27FC236}">
                  <a16:creationId xmlns:a16="http://schemas.microsoft.com/office/drawing/2014/main" id="{79EAC5C8-FE57-3D46-CC49-A05DAA58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73085" y="2841172"/>
              <a:ext cx="914400" cy="914400"/>
            </a:xfrm>
            <a:prstGeom prst="rect">
              <a:avLst/>
            </a:prstGeom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897619A-70E6-826D-769E-66D47730F1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2711625" y="2585693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9D3B9323-2C2E-483F-604A-8619E9A9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3647" y="3045176"/>
              <a:ext cx="716173" cy="49348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ED9B54-C521-B289-3691-5B4FFE22D872}"/>
              </a:ext>
            </a:extLst>
          </p:cNvPr>
          <p:cNvGrpSpPr/>
          <p:nvPr/>
        </p:nvGrpSpPr>
        <p:grpSpPr>
          <a:xfrm>
            <a:off x="6971870" y="4070300"/>
            <a:ext cx="1955452" cy="1048621"/>
            <a:chOff x="9436947" y="3800276"/>
            <a:chExt cx="2406710" cy="12906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7B4F0B-8389-E1C1-9FCF-FBFDCD12FF25}"/>
                </a:ext>
              </a:extLst>
            </p:cNvPr>
            <p:cNvSpPr/>
            <p:nvPr/>
          </p:nvSpPr>
          <p:spPr>
            <a:xfrm>
              <a:off x="9436947" y="3800276"/>
              <a:ext cx="2406710" cy="1290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8" name="Elemento grafico 7" descr="Database contorno">
              <a:extLst>
                <a:ext uri="{FF2B5EF4-FFF2-40B4-BE49-F238E27FC236}">
                  <a16:creationId xmlns:a16="http://schemas.microsoft.com/office/drawing/2014/main" id="{6B1B7224-3866-973E-6984-1496242D0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55542" y="4176486"/>
              <a:ext cx="914400" cy="914400"/>
            </a:xfrm>
            <a:prstGeom prst="rect">
              <a:avLst/>
            </a:prstGeom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23904B5-D266-93DC-6157-EDCDD95EE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9801854" y="3868725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164F0FB1-0F20-EC18-911C-F0925E2E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59054" y="4441297"/>
              <a:ext cx="1475746" cy="384777"/>
            </a:xfrm>
            <a:prstGeom prst="rect">
              <a:avLst/>
            </a:prstGeom>
          </p:spPr>
        </p:pic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BB57297-C394-8097-7ED2-7B6BDCE5502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363166" y="2901913"/>
            <a:ext cx="0" cy="299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4C6FD10-6E71-6E5D-2723-5CC8EB1894D6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flipH="1" flipV="1">
            <a:off x="7363166" y="3543662"/>
            <a:ext cx="586430" cy="526638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17DFA68-8037-CEBF-704F-06A00E207295}"/>
              </a:ext>
            </a:extLst>
          </p:cNvPr>
          <p:cNvSpPr/>
          <p:nvPr/>
        </p:nvSpPr>
        <p:spPr>
          <a:xfrm>
            <a:off x="4566448" y="4759039"/>
            <a:ext cx="1741604" cy="57496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Events Logger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E946648-1C76-74FF-5B4E-8EE4D6DA5980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6308052" y="4747446"/>
            <a:ext cx="678926" cy="299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E37F3E-FBDC-C71F-358F-6B1E38AC1C4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114430" y="5045707"/>
            <a:ext cx="452018" cy="813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BA3A587-6B3B-3EEF-8373-134CFB2F279A}"/>
              </a:ext>
            </a:extLst>
          </p:cNvPr>
          <p:cNvSpPr/>
          <p:nvPr/>
        </p:nvSpPr>
        <p:spPr>
          <a:xfrm>
            <a:off x="4685203" y="3049379"/>
            <a:ext cx="1310127" cy="50806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Log Time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3E91115-415E-9386-1B9A-74D98AB99224}"/>
              </a:ext>
            </a:extLst>
          </p:cNvPr>
          <p:cNvCxnSpPr>
            <a:cxnSpLocks/>
          </p:cNvCxnSpPr>
          <p:nvPr/>
        </p:nvCxnSpPr>
        <p:spPr>
          <a:xfrm flipH="1" flipV="1">
            <a:off x="5188746" y="2642589"/>
            <a:ext cx="9718" cy="344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C4E62F2-B41F-EE3E-3D35-E4738EC239F7}"/>
              </a:ext>
            </a:extLst>
          </p:cNvPr>
          <p:cNvCxnSpPr>
            <a:cxnSpLocks/>
          </p:cNvCxnSpPr>
          <p:nvPr/>
        </p:nvCxnSpPr>
        <p:spPr>
          <a:xfrm flipH="1" flipV="1">
            <a:off x="6026049" y="3598016"/>
            <a:ext cx="991171" cy="543052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6A181F5-61D1-7769-9587-851F6D36523D}"/>
              </a:ext>
            </a:extLst>
          </p:cNvPr>
          <p:cNvSpPr/>
          <p:nvPr/>
        </p:nvSpPr>
        <p:spPr>
          <a:xfrm>
            <a:off x="2715799" y="3015399"/>
            <a:ext cx="1797098" cy="521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 manager</a:t>
            </a:r>
          </a:p>
        </p:txBody>
      </p:sp>
      <p:pic>
        <p:nvPicPr>
          <p:cNvPr id="53" name="Elemento grafico 52" descr="Database contorno">
            <a:extLst>
              <a:ext uri="{FF2B5EF4-FFF2-40B4-BE49-F238E27FC236}">
                <a16:creationId xmlns:a16="http://schemas.microsoft.com/office/drawing/2014/main" id="{2431AC9F-08BE-B059-BFCD-26DEFFE86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1691" y="2131373"/>
            <a:ext cx="742950" cy="74295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890A60DB-7E06-C947-4E5F-2A5B6D4C3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5960" y="2182185"/>
            <a:ext cx="1133278" cy="755519"/>
          </a:xfrm>
          <a:prstGeom prst="rect">
            <a:avLst/>
          </a:prstGeom>
        </p:spPr>
      </p:pic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C16BD931-3595-53CD-C8D6-83CD6991D9A6}"/>
              </a:ext>
            </a:extLst>
          </p:cNvPr>
          <p:cNvSpPr/>
          <p:nvPr/>
        </p:nvSpPr>
        <p:spPr>
          <a:xfrm>
            <a:off x="3269093" y="2312702"/>
            <a:ext cx="2075046" cy="2712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REST API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DD98EFB-BA1C-2E41-DB04-0332C993F39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484102" y="3543662"/>
            <a:ext cx="6264" cy="70161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4B9FFCA-F405-DF16-E289-8EAFA91E0A6C}"/>
              </a:ext>
            </a:extLst>
          </p:cNvPr>
          <p:cNvCxnSpPr>
            <a:cxnSpLocks/>
          </p:cNvCxnSpPr>
          <p:nvPr/>
        </p:nvCxnSpPr>
        <p:spPr>
          <a:xfrm>
            <a:off x="3517052" y="2646613"/>
            <a:ext cx="0" cy="340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85F78BEF-1DB1-E2FB-AE45-BFB21137C0AD}"/>
              </a:ext>
            </a:extLst>
          </p:cNvPr>
          <p:cNvSpPr/>
          <p:nvPr/>
        </p:nvSpPr>
        <p:spPr>
          <a:xfrm>
            <a:off x="6477000" y="5554762"/>
            <a:ext cx="1156378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Classifier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CAE9FECF-EC5B-EE9E-C874-33318DE1B70D}"/>
              </a:ext>
            </a:extLst>
          </p:cNvPr>
          <p:cNvCxnSpPr>
            <a:cxnSpLocks/>
          </p:cNvCxnSpPr>
          <p:nvPr/>
        </p:nvCxnSpPr>
        <p:spPr>
          <a:xfrm>
            <a:off x="7391400" y="5178093"/>
            <a:ext cx="0" cy="34474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84F432F4-9375-8DF3-4D28-7D40F0BE2C39}"/>
              </a:ext>
            </a:extLst>
          </p:cNvPr>
          <p:cNvCxnSpPr>
            <a:cxnSpLocks/>
          </p:cNvCxnSpPr>
          <p:nvPr/>
        </p:nvCxnSpPr>
        <p:spPr>
          <a:xfrm flipV="1">
            <a:off x="7239000" y="5126339"/>
            <a:ext cx="0" cy="4114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5BD6FCF5-852F-E83C-FB49-8F328511CD32}"/>
              </a:ext>
            </a:extLst>
          </p:cNvPr>
          <p:cNvSpPr/>
          <p:nvPr/>
        </p:nvSpPr>
        <p:spPr>
          <a:xfrm>
            <a:off x="7734642" y="5565510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Stars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BE2EF35-0CB7-CCA6-29B2-5BB301D3EEE4}"/>
              </a:ext>
            </a:extLst>
          </p:cNvPr>
          <p:cNvCxnSpPr>
            <a:cxnSpLocks/>
          </p:cNvCxnSpPr>
          <p:nvPr/>
        </p:nvCxnSpPr>
        <p:spPr>
          <a:xfrm flipV="1">
            <a:off x="8305800" y="5118921"/>
            <a:ext cx="0" cy="4262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3737499-589A-D321-A41A-D4AC89D8AAD8}"/>
              </a:ext>
            </a:extLst>
          </p:cNvPr>
          <p:cNvCxnSpPr>
            <a:cxnSpLocks/>
          </p:cNvCxnSpPr>
          <p:nvPr/>
        </p:nvCxnSpPr>
        <p:spPr>
          <a:xfrm>
            <a:off x="8458200" y="5139235"/>
            <a:ext cx="0" cy="426276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Elemento grafico 81" descr="Valutazione in stelle con riempimento a tinta unita">
            <a:extLst>
              <a:ext uri="{FF2B5EF4-FFF2-40B4-BE49-F238E27FC236}">
                <a16:creationId xmlns:a16="http://schemas.microsoft.com/office/drawing/2014/main" id="{9B4A6848-0ADD-9E96-37D8-726FCF4534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7102" y="5363394"/>
            <a:ext cx="742950" cy="742950"/>
          </a:xfrm>
          <a:prstGeom prst="rect">
            <a:avLst/>
          </a:prstGeom>
        </p:spPr>
      </p:pic>
      <p:pic>
        <p:nvPicPr>
          <p:cNvPr id="86" name="Elemento grafico 85" descr="Statistiche contorno">
            <a:extLst>
              <a:ext uri="{FF2B5EF4-FFF2-40B4-BE49-F238E27FC236}">
                <a16:creationId xmlns:a16="http://schemas.microsoft.com/office/drawing/2014/main" id="{40D0E11D-EB24-0F5C-9729-EF35CB5497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2817" y="4809777"/>
            <a:ext cx="524223" cy="524223"/>
          </a:xfrm>
          <a:prstGeom prst="rect">
            <a:avLst/>
          </a:prstGeom>
        </p:spPr>
      </p:pic>
      <p:pic>
        <p:nvPicPr>
          <p:cNvPr id="88" name="Elemento grafico 87" descr="Diagramma di Gantt con riempimento a tinta unita">
            <a:extLst>
              <a:ext uri="{FF2B5EF4-FFF2-40B4-BE49-F238E27FC236}">
                <a16:creationId xmlns:a16="http://schemas.microsoft.com/office/drawing/2014/main" id="{7057CF94-EEA1-7EE4-0AF3-00EAADDA08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62959" y="3053268"/>
            <a:ext cx="445383" cy="445383"/>
          </a:xfrm>
          <a:prstGeom prst="rect">
            <a:avLst/>
          </a:prstGeom>
        </p:spPr>
      </p:pic>
      <p:pic>
        <p:nvPicPr>
          <p:cNvPr id="90" name="Elemento grafico 89" descr="Cronometro contorno">
            <a:extLst>
              <a:ext uri="{FF2B5EF4-FFF2-40B4-BE49-F238E27FC236}">
                <a16:creationId xmlns:a16="http://schemas.microsoft.com/office/drawing/2014/main" id="{B0EF5BB8-AC97-2442-906C-490880C784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19853" y="3076554"/>
            <a:ext cx="434691" cy="434691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CF209D71-0074-BDF9-9BCE-E8991008DFFD}"/>
              </a:ext>
            </a:extLst>
          </p:cNvPr>
          <p:cNvSpPr/>
          <p:nvPr/>
        </p:nvSpPr>
        <p:spPr>
          <a:xfrm>
            <a:off x="2626460" y="2099604"/>
            <a:ext cx="7072470" cy="39854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94" name="Immagine 93">
            <a:extLst>
              <a:ext uri="{FF2B5EF4-FFF2-40B4-BE49-F238E27FC236}">
                <a16:creationId xmlns:a16="http://schemas.microsoft.com/office/drawing/2014/main" id="{27B27B60-D4F3-261A-79D8-A35EB9D1C3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10698" y="5674385"/>
            <a:ext cx="992221" cy="235653"/>
          </a:xfrm>
          <a:prstGeom prst="rect">
            <a:avLst/>
          </a:prstGeom>
        </p:spPr>
      </p:pic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1F30817-8FDB-46A7-56E4-AB4624171BE1}"/>
              </a:ext>
            </a:extLst>
          </p:cNvPr>
          <p:cNvCxnSpPr>
            <a:cxnSpLocks/>
          </p:cNvCxnSpPr>
          <p:nvPr/>
        </p:nvCxnSpPr>
        <p:spPr>
          <a:xfrm flipV="1">
            <a:off x="1908118" y="4786085"/>
            <a:ext cx="914994" cy="145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849C8E0C-9B9D-7921-C2CB-43B1969E1B73}"/>
              </a:ext>
            </a:extLst>
          </p:cNvPr>
          <p:cNvSpPr/>
          <p:nvPr/>
        </p:nvSpPr>
        <p:spPr>
          <a:xfrm>
            <a:off x="442039" y="2169003"/>
            <a:ext cx="1630699" cy="305226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pic>
        <p:nvPicPr>
          <p:cNvPr id="108" name="Elemento grafico 107" descr="Smartphone con riempimento a tinta unita">
            <a:extLst>
              <a:ext uri="{FF2B5EF4-FFF2-40B4-BE49-F238E27FC236}">
                <a16:creationId xmlns:a16="http://schemas.microsoft.com/office/drawing/2014/main" id="{BF51F678-7AAC-BEDC-9448-C35C92186E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606001" y="5324243"/>
            <a:ext cx="348766" cy="348766"/>
          </a:xfrm>
          <a:prstGeom prst="rect">
            <a:avLst/>
          </a:prstGeom>
        </p:spPr>
      </p:pic>
      <p:pic>
        <p:nvPicPr>
          <p:cNvPr id="110" name="Elemento grafico 109" descr="Portatile con riempimento a tinta unita">
            <a:extLst>
              <a:ext uri="{FF2B5EF4-FFF2-40B4-BE49-F238E27FC236}">
                <a16:creationId xmlns:a16="http://schemas.microsoft.com/office/drawing/2014/main" id="{8066E5AB-DD63-52A4-9316-B0F5451501A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1389788" y="5363393"/>
            <a:ext cx="348766" cy="348766"/>
          </a:xfrm>
          <a:prstGeom prst="rect">
            <a:avLst/>
          </a:prstGeom>
        </p:spPr>
      </p:pic>
      <p:pic>
        <p:nvPicPr>
          <p:cNvPr id="112" name="Elemento grafico 111" descr="Computer con riempimento a tinta unita">
            <a:extLst>
              <a:ext uri="{FF2B5EF4-FFF2-40B4-BE49-F238E27FC236}">
                <a16:creationId xmlns:a16="http://schemas.microsoft.com/office/drawing/2014/main" id="{3E071E82-2D96-6483-5B81-5769B9F337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986812" y="5363393"/>
            <a:ext cx="348766" cy="348766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1A9FCB97-8131-008E-AC0B-4519D531015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2229" y="3704234"/>
            <a:ext cx="546768" cy="546768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9B2CC82-0CCA-840B-5E98-3020E8F3DB4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1" y="2730524"/>
            <a:ext cx="1356979" cy="1703442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D1D4664E-D40D-FAFE-C781-C7B20C2181A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04642" y="2397791"/>
            <a:ext cx="1286196" cy="248822"/>
          </a:xfrm>
          <a:prstGeom prst="rect">
            <a:avLst/>
          </a:prstGeom>
        </p:spPr>
      </p:pic>
      <p:pic>
        <p:nvPicPr>
          <p:cNvPr id="3" name="Elemento grafico 2" descr="Intelligenza artificiale contorno">
            <a:extLst>
              <a:ext uri="{FF2B5EF4-FFF2-40B4-BE49-F238E27FC236}">
                <a16:creationId xmlns:a16="http://schemas.microsoft.com/office/drawing/2014/main" id="{A80CAA3E-8046-340B-4DC7-A4CBB4869B7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92424" y="5582462"/>
            <a:ext cx="327576" cy="327576"/>
          </a:xfrm>
          <a:prstGeom prst="rect">
            <a:avLst/>
          </a:prstGeom>
        </p:spPr>
      </p:pic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787AA55-C671-301E-BD93-DFA4BCCEC9E4}"/>
              </a:ext>
            </a:extLst>
          </p:cNvPr>
          <p:cNvSpPr/>
          <p:nvPr/>
        </p:nvSpPr>
        <p:spPr>
          <a:xfrm>
            <a:off x="620319" y="4567626"/>
            <a:ext cx="1260995" cy="400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Events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E7617A4E-9197-B653-347C-7D9A0AA97279}"/>
              </a:ext>
            </a:extLst>
          </p:cNvPr>
          <p:cNvSpPr/>
          <p:nvPr/>
        </p:nvSpPr>
        <p:spPr>
          <a:xfrm>
            <a:off x="8433568" y="3029463"/>
            <a:ext cx="1152973" cy="50806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/>
              <a:t>Ontochain Adapter</a:t>
            </a: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14C9641F-F8D3-EEB5-B338-5BDB481A0FA9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flipV="1">
            <a:off x="7949596" y="3537528"/>
            <a:ext cx="1060459" cy="532772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6F73038-E93E-483B-BCFB-2E566839BF4C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9010055" y="2730524"/>
            <a:ext cx="0" cy="29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88644ABE-FB13-D1C8-6C62-F15E0CECEF9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53024" y="2176618"/>
            <a:ext cx="2020137" cy="634323"/>
          </a:xfrm>
          <a:prstGeom prst="rect">
            <a:avLst/>
          </a:prstGeom>
        </p:spPr>
      </p:pic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7EDB54A1-6D22-6A42-4598-F5D4D15FD01C}"/>
              </a:ext>
            </a:extLst>
          </p:cNvPr>
          <p:cNvSpPr/>
          <p:nvPr/>
        </p:nvSpPr>
        <p:spPr>
          <a:xfrm>
            <a:off x="3517052" y="1436278"/>
            <a:ext cx="5920420" cy="5021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CB13BD94-E086-EBB7-75D8-934099427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5685" r="-2513" b="-1"/>
          <a:stretch/>
        </p:blipFill>
        <p:spPr bwMode="auto">
          <a:xfrm>
            <a:off x="5206385" y="6284568"/>
            <a:ext cx="742950" cy="2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Elemento grafico 47" descr="Ragnatela con riempimento a tinta unita">
            <a:extLst>
              <a:ext uri="{FF2B5EF4-FFF2-40B4-BE49-F238E27FC236}">
                <a16:creationId xmlns:a16="http://schemas.microsoft.com/office/drawing/2014/main" id="{930F2C65-6EFB-86C5-3987-1D6FD32D67A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900096" y="1490622"/>
            <a:ext cx="416039" cy="416039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C7372CF-F7F6-82DE-FE67-09BA4D43461A}"/>
              </a:ext>
            </a:extLst>
          </p:cNvPr>
          <p:cNvSpPr txBox="1"/>
          <p:nvPr/>
        </p:nvSpPr>
        <p:spPr>
          <a:xfrm>
            <a:off x="8245551" y="1537313"/>
            <a:ext cx="122219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b="1" dirty="0"/>
              <a:t>My2SecDApp</a:t>
            </a:r>
          </a:p>
        </p:txBody>
      </p:sp>
      <p:pic>
        <p:nvPicPr>
          <p:cNvPr id="95" name="Elemento grafico 94" descr="Successo di gruppo contorno">
            <a:extLst>
              <a:ext uri="{FF2B5EF4-FFF2-40B4-BE49-F238E27FC236}">
                <a16:creationId xmlns:a16="http://schemas.microsoft.com/office/drawing/2014/main" id="{729AD5F6-44FE-9B0D-7BE6-0F2FF684D27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66988" y="1450814"/>
            <a:ext cx="742950" cy="742950"/>
          </a:xfrm>
          <a:prstGeom prst="rect">
            <a:avLst/>
          </a:prstGeom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05DE287-5D96-E3AD-6B5B-C5716F059D0C}"/>
              </a:ext>
            </a:extLst>
          </p:cNvPr>
          <p:cNvSpPr txBox="1"/>
          <p:nvPr/>
        </p:nvSpPr>
        <p:spPr>
          <a:xfrm>
            <a:off x="436721" y="1251138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pic>
        <p:nvPicPr>
          <p:cNvPr id="117" name="Immagine 116">
            <a:extLst>
              <a:ext uri="{FF2B5EF4-FFF2-40B4-BE49-F238E27FC236}">
                <a16:creationId xmlns:a16="http://schemas.microsoft.com/office/drawing/2014/main" id="{1174FB36-DAE8-5977-2D68-6DEAFE72251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81160" y="1861981"/>
            <a:ext cx="546768" cy="546768"/>
          </a:xfrm>
          <a:prstGeom prst="rect">
            <a:avLst/>
          </a:prstGeom>
        </p:spPr>
      </p:pic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CF20300E-589F-D470-A41D-CA08BF2A8D17}"/>
              </a:ext>
            </a:extLst>
          </p:cNvPr>
          <p:cNvSpPr txBox="1"/>
          <p:nvPr/>
        </p:nvSpPr>
        <p:spPr>
          <a:xfrm>
            <a:off x="3186457" y="768395"/>
            <a:ext cx="1641335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Project Managers</a:t>
            </a:r>
          </a:p>
        </p:txBody>
      </p:sp>
      <p:pic>
        <p:nvPicPr>
          <p:cNvPr id="123" name="Elemento grafico 122" descr="Impiegata con riempimento a tinta unita">
            <a:extLst>
              <a:ext uri="{FF2B5EF4-FFF2-40B4-BE49-F238E27FC236}">
                <a16:creationId xmlns:a16="http://schemas.microsoft.com/office/drawing/2014/main" id="{A728BC3A-60D8-2188-7A23-512161C1720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301888" y="658229"/>
            <a:ext cx="742950" cy="742950"/>
          </a:xfrm>
          <a:prstGeom prst="rect">
            <a:avLst/>
          </a:prstGeom>
        </p:spPr>
      </p:pic>
      <p:pic>
        <p:nvPicPr>
          <p:cNvPr id="125" name="Elemento grafico 124" descr="Programmatrice con riempimento a tinta unita">
            <a:extLst>
              <a:ext uri="{FF2B5EF4-FFF2-40B4-BE49-F238E27FC236}">
                <a16:creationId xmlns:a16="http://schemas.microsoft.com/office/drawing/2014/main" id="{24A9C8DB-004C-5382-CD8F-A225E61E62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327438" y="638284"/>
            <a:ext cx="742950" cy="742950"/>
          </a:xfrm>
          <a:prstGeom prst="rect">
            <a:avLst/>
          </a:prstGeom>
        </p:spPr>
      </p:pic>
      <p:pic>
        <p:nvPicPr>
          <p:cNvPr id="127" name="Elemento grafico 126" descr="Impiegato con riempimento a tinta unita">
            <a:extLst>
              <a:ext uri="{FF2B5EF4-FFF2-40B4-BE49-F238E27FC236}">
                <a16:creationId xmlns:a16="http://schemas.microsoft.com/office/drawing/2014/main" id="{951C8747-5C39-3CC0-D8B2-E8910C4F79C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198354" y="676133"/>
            <a:ext cx="742950" cy="742950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B9E11312-CD06-8EBD-8D11-9E4D6BEBB293}"/>
              </a:ext>
            </a:extLst>
          </p:cNvPr>
          <p:cNvSpPr txBox="1"/>
          <p:nvPr/>
        </p:nvSpPr>
        <p:spPr>
          <a:xfrm>
            <a:off x="5314528" y="771731"/>
            <a:ext cx="152286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Data scientists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B3099D0D-6EB8-E55C-75C2-AB4444B5CFC0}"/>
              </a:ext>
            </a:extLst>
          </p:cNvPr>
          <p:cNvSpPr txBox="1"/>
          <p:nvPr/>
        </p:nvSpPr>
        <p:spPr>
          <a:xfrm>
            <a:off x="7274380" y="765057"/>
            <a:ext cx="1331703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HR recruiters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89722132-DAE0-0AEA-CF5E-FC016D680EDA}"/>
              </a:ext>
            </a:extLst>
          </p:cNvPr>
          <p:cNvGrpSpPr/>
          <p:nvPr/>
        </p:nvGrpSpPr>
        <p:grpSpPr>
          <a:xfrm rot="19651638">
            <a:off x="2070354" y="1749719"/>
            <a:ext cx="1486907" cy="442429"/>
            <a:chOff x="7788908" y="466854"/>
            <a:chExt cx="1830039" cy="544528"/>
          </a:xfrm>
        </p:grpSpPr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7F9EE925-BA09-3BF6-C5F1-88938616B7D9}"/>
                </a:ext>
              </a:extLst>
            </p:cNvPr>
            <p:cNvSpPr txBox="1"/>
            <p:nvPr/>
          </p:nvSpPr>
          <p:spPr>
            <a:xfrm>
              <a:off x="8225666" y="466854"/>
              <a:ext cx="1393281" cy="544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275" b="1" dirty="0">
                  <a:solidFill>
                    <a:srgbClr val="013D67"/>
                  </a:solidFill>
                </a:rPr>
                <a:t>My2Sec</a:t>
              </a:r>
              <a:endParaRPr lang="it-IT" sz="2275" dirty="0">
                <a:solidFill>
                  <a:srgbClr val="013D67"/>
                </a:solidFill>
              </a:endParaRPr>
            </a:p>
          </p:txBody>
        </p:sp>
        <p:pic>
          <p:nvPicPr>
            <p:cNvPr id="132" name="Google Shape;260;p2">
              <a:extLst>
                <a:ext uri="{FF2B5EF4-FFF2-40B4-BE49-F238E27FC236}">
                  <a16:creationId xmlns:a16="http://schemas.microsoft.com/office/drawing/2014/main" id="{B5F312A4-7185-8E01-4EF2-84D8161CAC4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2">
              <a:alphaModFix/>
            </a:blip>
            <a:stretch>
              <a:fillRect/>
            </a:stretch>
          </p:blipFill>
          <p:spPr>
            <a:xfrm>
              <a:off x="7788908" y="481124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93064FC8-8279-ACAC-9B06-3BD0CD8F43A6}"/>
              </a:ext>
            </a:extLst>
          </p:cNvPr>
          <p:cNvCxnSpPr>
            <a:cxnSpLocks/>
          </p:cNvCxnSpPr>
          <p:nvPr/>
        </p:nvCxnSpPr>
        <p:spPr>
          <a:xfrm flipV="1">
            <a:off x="3123606" y="6522884"/>
            <a:ext cx="914994" cy="145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8FC33B-BF4D-AD5C-99EC-798CC361609F}"/>
              </a:ext>
            </a:extLst>
          </p:cNvPr>
          <p:cNvSpPr txBox="1"/>
          <p:nvPr/>
        </p:nvSpPr>
        <p:spPr>
          <a:xfrm>
            <a:off x="3232661" y="61722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</a:t>
            </a:r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F35F3587-B020-E040-7031-1D9640BFFD7A}"/>
              </a:ext>
            </a:extLst>
          </p:cNvPr>
          <p:cNvCxnSpPr>
            <a:cxnSpLocks/>
          </p:cNvCxnSpPr>
          <p:nvPr/>
        </p:nvCxnSpPr>
        <p:spPr>
          <a:xfrm flipH="1">
            <a:off x="4082580" y="6522884"/>
            <a:ext cx="932274" cy="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7C72858-926A-621B-6CFE-DD4566FBA182}"/>
              </a:ext>
            </a:extLst>
          </p:cNvPr>
          <p:cNvSpPr txBox="1"/>
          <p:nvPr/>
        </p:nvSpPr>
        <p:spPr>
          <a:xfrm>
            <a:off x="4327587" y="618073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8A8EF2F-55E4-9953-F732-C3BA4F9FCF75}"/>
              </a:ext>
            </a:extLst>
          </p:cNvPr>
          <p:cNvSpPr/>
          <p:nvPr/>
        </p:nvSpPr>
        <p:spPr>
          <a:xfrm>
            <a:off x="4566448" y="4112957"/>
            <a:ext cx="1741604" cy="57496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Tasks Logger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FD912E4-E322-BAE3-818E-60BEEEFA2F3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114430" y="4399625"/>
            <a:ext cx="452018" cy="813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Elemento grafico 17" descr="Diagramma di Gantt con riempimento a tinta unita">
            <a:extLst>
              <a:ext uri="{FF2B5EF4-FFF2-40B4-BE49-F238E27FC236}">
                <a16:creationId xmlns:a16="http://schemas.microsoft.com/office/drawing/2014/main" id="{E35DA78D-0847-DADB-3AEE-033CB48A37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22709" y="4189061"/>
            <a:ext cx="445383" cy="445383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6A1F91D-453F-025F-751F-86777DFCF0A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08052" y="4400438"/>
            <a:ext cx="678926" cy="19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One">
  <a:themeElements>
    <a:clrScheme name="VAIMEE colori">
      <a:dk1>
        <a:srgbClr val="1E2D3E"/>
      </a:dk1>
      <a:lt1>
        <a:sysClr val="window" lastClr="FFFFFF"/>
      </a:lt1>
      <a:dk2>
        <a:srgbClr val="062D54"/>
      </a:dk2>
      <a:lt2>
        <a:srgbClr val="FFFFFF"/>
      </a:lt2>
      <a:accent1>
        <a:srgbClr val="11365A"/>
      </a:accent1>
      <a:accent2>
        <a:srgbClr val="1A6E94"/>
      </a:accent2>
      <a:accent3>
        <a:srgbClr val="199ECC"/>
      </a:accent3>
      <a:accent4>
        <a:srgbClr val="45C2E6"/>
      </a:accent4>
      <a:accent5>
        <a:srgbClr val="AB3616"/>
      </a:accent5>
      <a:accent6>
        <a:srgbClr val="F55C0A"/>
      </a:accent6>
      <a:hlink>
        <a:srgbClr val="107FC9"/>
      </a:hlink>
      <a:folHlink>
        <a:srgbClr val="4FCC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PA &amp; WoT">
  <a:themeElements>
    <a:clrScheme name="Elementa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ersonalizza struttura">
  <a:themeElements>
    <a:clrScheme name="Galassi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2_Personalizza struttur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2_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otOne">
  <a:themeElements>
    <a:clrScheme name="Elementa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antaggio">
  <a:themeElements>
    <a:clrScheme name="VAIMEE colori">
      <a:dk1>
        <a:srgbClr val="1E2D3E"/>
      </a:dk1>
      <a:lt1>
        <a:sysClr val="window" lastClr="FFFFFF"/>
      </a:lt1>
      <a:dk2>
        <a:srgbClr val="062D54"/>
      </a:dk2>
      <a:lt2>
        <a:srgbClr val="FFFFFF"/>
      </a:lt2>
      <a:accent1>
        <a:srgbClr val="11365A"/>
      </a:accent1>
      <a:accent2>
        <a:srgbClr val="1A6E94"/>
      </a:accent2>
      <a:accent3>
        <a:srgbClr val="199ECC"/>
      </a:accent3>
      <a:accent4>
        <a:srgbClr val="45C2E6"/>
      </a:accent4>
      <a:accent5>
        <a:srgbClr val="AB3616"/>
      </a:accent5>
      <a:accent6>
        <a:srgbClr val="F55C0A"/>
      </a:accent6>
      <a:hlink>
        <a:srgbClr val="107FC9"/>
      </a:hlink>
      <a:folHlink>
        <a:srgbClr val="4FCC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ntaggi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7851d254-ce09-43b6-8d90-072588e7901c">english</DirectSourceMarket>
    <ApprovalStatus xmlns="7851d254-ce09-43b6-8d90-072588e7901c">InProgress</ApprovalStatus>
    <MarketSpecific xmlns="7851d254-ce09-43b6-8d90-072588e7901c">false</MarketSpecific>
    <PrimaryImageGen xmlns="7851d254-ce09-43b6-8d90-072588e7901c">true</PrimaryImageGen>
    <ThumbnailAssetId xmlns="7851d254-ce09-43b6-8d90-072588e7901c" xsi:nil="true"/>
    <LegacyData xmlns="7851d254-ce09-43b6-8d90-072588e7901c">ListingID:;Manager:;BuildStatus:Preview Pending;MockupPath:</LegacyData>
    <TPFriendlyName xmlns="7851d254-ce09-43b6-8d90-072588e7901c">Marketing plan</TPFriendlyName>
    <NumericId xmlns="7851d254-ce09-43b6-8d90-072588e7901c">-1</NumericId>
    <BusinessGroup xmlns="7851d254-ce09-43b6-8d90-072588e7901c" xsi:nil="true"/>
    <SourceTitle xmlns="7851d254-ce09-43b6-8d90-072588e7901c">Marketing plan</SourceTitle>
    <APEditor xmlns="7851d254-ce09-43b6-8d90-072588e7901c">
      <UserInfo>
        <DisplayName>REDMOND\v-luannv</DisplayName>
        <AccountId>237</AccountId>
        <AccountType/>
      </UserInfo>
    </APEditor>
    <OpenTemplate xmlns="7851d254-ce09-43b6-8d90-072588e7901c">true</OpenTemplate>
    <UALocComments xmlns="7851d254-ce09-43b6-8d90-072588e7901c" xsi:nil="true"/>
    <ParentAssetId xmlns="7851d254-ce09-43b6-8d90-072588e7901c" xsi:nil="true"/>
    <PublishStatusLookup xmlns="7851d254-ce09-43b6-8d90-072588e7901c">
      <Value>256759</Value>
      <Value>353365</Value>
    </PublishStatusLookup>
    <LastPublishResultLookup xmlns="7851d254-ce09-43b6-8d90-072588e7901c" xsi:nil="true"/>
    <IntlLangReviewDate xmlns="7851d254-ce09-43b6-8d90-072588e7901c">2010-04-16T13:14:00+00:00</IntlLangReviewDate>
    <MachineTranslated xmlns="7851d254-ce09-43b6-8d90-072588e7901c">false</MachineTranslated>
    <Providers xmlns="7851d254-ce09-43b6-8d90-072588e7901c" xsi:nil="true"/>
    <OriginalSourceMarket xmlns="7851d254-ce09-43b6-8d90-072588e7901c">english</OriginalSourceMarket>
    <TPInstallLocation xmlns="7851d254-ce09-43b6-8d90-072588e7901c">{My Templates}</TPInstallLocation>
    <ClipArtFilename xmlns="7851d254-ce09-43b6-8d90-072588e7901c" xsi:nil="true"/>
    <APDescription xmlns="7851d254-ce09-43b6-8d90-072588e7901c" xsi:nil="true"/>
    <ContentItem xmlns="7851d254-ce09-43b6-8d90-072588e7901c" xsi:nil="true"/>
    <APAuthor xmlns="7851d254-ce09-43b6-8d90-072588e7901c">
      <UserInfo>
        <DisplayName>REDMOND\cynvey</DisplayName>
        <AccountId>242</AccountId>
        <AccountType/>
      </UserInfo>
    </APAuthor>
    <TPCommandLine xmlns="7851d254-ce09-43b6-8d90-072588e7901c">{PP} /n {FilePath}</TPCommandLine>
    <TPAppVersion xmlns="7851d254-ce09-43b6-8d90-072588e7901c">11</TPAppVersion>
    <PublishTargets xmlns="7851d254-ce09-43b6-8d90-072588e7901c">OfficeOnline</PublishTargets>
    <EditorialStatus xmlns="7851d254-ce09-43b6-8d90-072588e7901c" xsi:nil="true"/>
    <TPLaunchHelpLinkType xmlns="7851d254-ce09-43b6-8d90-072588e7901c" xsi:nil="true"/>
    <LastModifiedDateTime xmlns="7851d254-ce09-43b6-8d90-072588e7901c">2010-04-16T13:14:00+00:00</LastModifiedDateTime>
    <TimesCloned xmlns="7851d254-ce09-43b6-8d90-072588e7901c" xsi:nil="true"/>
    <Provider xmlns="7851d254-ce09-43b6-8d90-072588e7901c">EY010390810</Provider>
    <FriendlyTitle xmlns="7851d254-ce09-43b6-8d90-072588e7901c" xsi:nil="true"/>
    <LastHandOff xmlns="7851d254-ce09-43b6-8d90-072588e7901c" xsi:nil="true"/>
    <AcquiredFrom xmlns="7851d254-ce09-43b6-8d90-072588e7901c">Community</AcquiredFrom>
    <AssetStart xmlns="7851d254-ce09-43b6-8d90-072588e7901c">2010-02-26T13:23:18+00:00</AssetStart>
    <UACurrentWords xmlns="7851d254-ce09-43b6-8d90-072588e7901c">0</UACurrentWords>
    <UALocRecommendation xmlns="7851d254-ce09-43b6-8d90-072588e7901c">Localize</UALocRecommendation>
    <Manager xmlns="7851d254-ce09-43b6-8d90-072588e7901c" xsi:nil="true"/>
    <TPClientViewer xmlns="7851d254-ce09-43b6-8d90-072588e7901c" xsi:nil="true"/>
    <ArtSampleDocs xmlns="7851d254-ce09-43b6-8d90-072588e7901c" xsi:nil="true"/>
    <IsDeleted xmlns="7851d254-ce09-43b6-8d90-072588e7901c">false</IsDeleted>
    <UANotes xmlns="7851d254-ce09-43b6-8d90-072588e7901c">online only</UANotes>
    <ShowIn xmlns="7851d254-ce09-43b6-8d90-072588e7901c">Show everywhere</ShowIn>
    <OOCacheId xmlns="7851d254-ce09-43b6-8d90-072588e7901c" xsi:nil="true"/>
    <CSXHash xmlns="7851d254-ce09-43b6-8d90-072588e7901c" xsi:nil="true"/>
    <TemplateStatus xmlns="7851d254-ce09-43b6-8d90-072588e7901c" xsi:nil="true"/>
    <Downloads xmlns="7851d254-ce09-43b6-8d90-072588e7901c">0</Downloads>
    <VoteCount xmlns="7851d254-ce09-43b6-8d90-072588e7901c" xsi:nil="true"/>
    <DSATActionTaken xmlns="7851d254-ce09-43b6-8d90-072588e7901c">Best Bets</DSATActionTaken>
    <CSXSubmissionMarket xmlns="7851d254-ce09-43b6-8d90-072588e7901c" xsi:nil="true"/>
    <AssetExpire xmlns="7851d254-ce09-43b6-8d90-072588e7901c">2100-01-01T00:00:00+00:00</AssetExpire>
    <EditorialTags xmlns="7851d254-ce09-43b6-8d90-072588e7901c" xsi:nil="true"/>
    <SubmitterId xmlns="7851d254-ce09-43b6-8d90-072588e7901c" xsi:nil="true"/>
    <TPExecutable xmlns="7851d254-ce09-43b6-8d90-072588e7901c" xsi:nil="true"/>
    <AssetType xmlns="7851d254-ce09-43b6-8d90-072588e7901c">TP</AssetType>
    <ApprovalLog xmlns="7851d254-ce09-43b6-8d90-072588e7901c" xsi:nil="true"/>
    <CSXUpdate xmlns="7851d254-ce09-43b6-8d90-072588e7901c">false</CSXUpdate>
    <CSXSubmissionDate xmlns="7851d254-ce09-43b6-8d90-072588e7901c" xsi:nil="true"/>
    <BugNumber xmlns="7851d254-ce09-43b6-8d90-072588e7901c" xsi:nil="true"/>
    <TPComponent xmlns="7851d254-ce09-43b6-8d90-072588e7901c">PPTFiles</TPComponent>
    <Milestone xmlns="7851d254-ce09-43b6-8d90-072588e7901c" xsi:nil="true"/>
    <OriginAsset xmlns="7851d254-ce09-43b6-8d90-072588e7901c" xsi:nil="true"/>
    <AssetId xmlns="7851d254-ce09-43b6-8d90-072588e7901c">TP010107969</AssetId>
    <TPLaunchHelpLink xmlns="7851d254-ce09-43b6-8d90-072588e7901c" xsi:nil="true"/>
    <TPApplication xmlns="7851d254-ce09-43b6-8d90-072588e7901c">PowerPoint</TPApplication>
    <IntlLocPriority xmlns="7851d254-ce09-43b6-8d90-072588e7901c" xsi:nil="true"/>
    <PolicheckWords xmlns="7851d254-ce09-43b6-8d90-072588e7901c" xsi:nil="true"/>
    <HandoffToMSDN xmlns="7851d254-ce09-43b6-8d90-072588e7901c">2010-04-16T13:14:00+00:00</HandoffToMSDN>
    <PlannedPubDate xmlns="7851d254-ce09-43b6-8d90-072588e7901c">2010-04-16T13:14:00+00:00</PlannedPubDate>
    <IntlLangReviewer xmlns="7851d254-ce09-43b6-8d90-072588e7901c" xsi:nil="true"/>
    <CrawlForDependencies xmlns="7851d254-ce09-43b6-8d90-072588e7901c">false</CrawlForDependencies>
    <TrustLevel xmlns="7851d254-ce09-43b6-8d90-072588e7901c">1 Microsoft Managed Content</TrustLevel>
    <IsSearchable xmlns="7851d254-ce09-43b6-8d90-072588e7901c">false</IsSearchable>
    <TPNamespace xmlns="7851d254-ce09-43b6-8d90-072588e7901c" xsi:nil="true"/>
    <TemplateTemplateType xmlns="7851d254-ce09-43b6-8d90-072588e7901c">PowerPoint 12 Default</TemplateTemplateType>
    <Markets xmlns="7851d254-ce09-43b6-8d90-072588e7901c"/>
    <OutputCachingOn xmlns="7851d254-ce09-43b6-8d90-072588e7901c">false</OutputCachingOn>
    <IntlLangReview xmlns="7851d254-ce09-43b6-8d90-072588e7901c" xsi:nil="true"/>
    <UAProjectedTotalWords xmlns="7851d254-ce09-43b6-8d90-072588e7901c" xsi:nil="true"/>
    <CampaignTagsTaxHTField0 xmlns="7851d254-ce09-43b6-8d90-072588e7901c">
      <Terms xmlns="http://schemas.microsoft.com/office/infopath/2007/PartnerControls"/>
    </CampaignTagsTaxHTField0>
    <LocPublishedDependentAssetsLookup xmlns="7851d254-ce09-43b6-8d90-072588e7901c" xsi:nil="true"/>
    <LocOverallLocStatusLookup xmlns="7851d254-ce09-43b6-8d90-072588e7901c" xsi:nil="true"/>
    <InternalTagsTaxHTField0 xmlns="7851d254-ce09-43b6-8d90-072588e7901c">
      <Terms xmlns="http://schemas.microsoft.com/office/infopath/2007/PartnerControls"/>
    </InternalTagsTaxHTField0>
    <LocComments xmlns="7851d254-ce09-43b6-8d90-072588e7901c" xsi:nil="true"/>
    <LocProcessedForMarketsLookup xmlns="7851d254-ce09-43b6-8d90-072588e7901c" xsi:nil="true"/>
    <ScenarioTagsTaxHTField0 xmlns="7851d254-ce09-43b6-8d90-072588e7901c">
      <Terms xmlns="http://schemas.microsoft.com/office/infopath/2007/PartnerControls"/>
    </ScenarioTagsTaxHTField0>
    <LocLastLocAttemptVersionTypeLookup xmlns="7851d254-ce09-43b6-8d90-072588e7901c" xsi:nil="true"/>
    <LocOverallPublishStatusLookup xmlns="7851d254-ce09-43b6-8d90-072588e7901c" xsi:nil="true"/>
    <LocPublishedLinkedAssetsLookup xmlns="7851d254-ce09-43b6-8d90-072588e7901c" xsi:nil="true"/>
    <TaxCatchAll xmlns="7851d254-ce09-43b6-8d90-072588e7901c"/>
    <LocRecommendedHandoff xmlns="7851d254-ce09-43b6-8d90-072588e7901c" xsi:nil="true"/>
    <LocProcessedForHandoffsLookup xmlns="7851d254-ce09-43b6-8d90-072588e7901c" xsi:nil="true"/>
    <LocOverallHandbackStatusLookup xmlns="7851d254-ce09-43b6-8d90-072588e7901c" xsi:nil="true"/>
    <LocNewPublishedVersionLookup xmlns="7851d254-ce09-43b6-8d90-072588e7901c" xsi:nil="true"/>
    <BlockPublish xmlns="7851d254-ce09-43b6-8d90-072588e7901c" xsi:nil="true"/>
    <LocManualTestRequired xmlns="7851d254-ce09-43b6-8d90-072588e7901c" xsi:nil="true"/>
    <LocalizationTagsTaxHTField0 xmlns="7851d254-ce09-43b6-8d90-072588e7901c">
      <Terms xmlns="http://schemas.microsoft.com/office/infopath/2007/PartnerControls"/>
    </LocalizationTagsTaxHTField0>
    <LocLastLocAttemptVersionLookup xmlns="7851d254-ce09-43b6-8d90-072588e7901c">65845</LocLastLocAttemptVersionLookup>
    <FeatureTagsTaxHTField0 xmlns="7851d254-ce09-43b6-8d90-072588e7901c">
      <Terms xmlns="http://schemas.microsoft.com/office/infopath/2007/PartnerControls"/>
    </FeatureTagsTaxHTField0>
    <LocOverallPreviewStatusLookup xmlns="7851d254-ce09-43b6-8d90-072588e7901c" xsi:nil="true"/>
    <RecommendationsModifier xmlns="7851d254-ce09-43b6-8d90-072588e7901c" xsi:nil="true"/>
    <OriginalRelease xmlns="7851d254-ce09-43b6-8d90-072588e7901c">14</OriginalRelease>
    <LocMarketGroupTiers2 xmlns="7851d254-ce09-43b6-8d90-072588e7901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B888328A8731147A9E2416CA6C7A65B0400DC6FA6ECFB23F54F9F45EE586A6D0A65" ma:contentTypeVersion="56" ma:contentTypeDescription="Create a new document." ma:contentTypeScope="" ma:versionID="c97688fe8962075e95d1f794ee1b82d8">
  <xsd:schema xmlns:xsd="http://www.w3.org/2001/XMLSchema" xmlns:xs="http://www.w3.org/2001/XMLSchema" xmlns:p="http://schemas.microsoft.com/office/2006/metadata/properties" xmlns:ns2="7851d254-ce09-43b6-8d90-072588e7901c" targetNamespace="http://schemas.microsoft.com/office/2006/metadata/properties" ma:root="true" ma:fieldsID="c225bda33905c745071d9d8b7e170627" ns2:_="">
    <xsd:import namespace="7851d254-ce09-43b6-8d90-072588e7901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1d254-ce09-43b6-8d90-072588e7901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9ebba19d-2be4-461d-87e9-c05e5ebbf56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C164E808-44FA-4F5F-91C3-AF5B09309907}" ma:internalName="CSXSubmissionMarket" ma:readOnly="false" ma:showField="MarketName" ma:web="7851d254-ce09-43b6-8d90-072588e7901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c66e03a-b58b-4d86-891b-8e445e1562f0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D356C7F-0981-4C41-B229-50D503AAD5E8}" ma:internalName="InProjectListLookup" ma:readOnly="true" ma:showField="InProjectLis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575b5594-eef4-4833-b257-601720e535bd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D356C7F-0981-4C41-B229-50D503AAD5E8}" ma:internalName="LastCompleteVersionLookup" ma:readOnly="true" ma:showField="LastComplete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D356C7F-0981-4C41-B229-50D503AAD5E8}" ma:internalName="LastPreviewErrorLookup" ma:readOnly="true" ma:showField="LastPreview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D356C7F-0981-4C41-B229-50D503AAD5E8}" ma:internalName="LastPreviewResultLookup" ma:readOnly="true" ma:showField="LastPreview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D356C7F-0981-4C41-B229-50D503AAD5E8}" ma:internalName="LastPreviewAttemptDateLookup" ma:readOnly="true" ma:showField="LastPreview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D356C7F-0981-4C41-B229-50D503AAD5E8}" ma:internalName="LastPreviewedByLookup" ma:readOnly="true" ma:showField="LastPreview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D356C7F-0981-4C41-B229-50D503AAD5E8}" ma:internalName="LastPreviewTimeLookup" ma:readOnly="true" ma:showField="LastPreview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D356C7F-0981-4C41-B229-50D503AAD5E8}" ma:internalName="LastPreviewVersionLookup" ma:readOnly="true" ma:showField="LastPreview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D356C7F-0981-4C41-B229-50D503AAD5E8}" ma:internalName="LastPublishErrorLookup" ma:readOnly="true" ma:showField="LastPublish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D356C7F-0981-4C41-B229-50D503AAD5E8}" ma:internalName="LastPublishResultLookup" ma:readOnly="true" ma:showField="LastPublish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D356C7F-0981-4C41-B229-50D503AAD5E8}" ma:internalName="LastPublishAttemptDateLookup" ma:readOnly="true" ma:showField="LastPublish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D356C7F-0981-4C41-B229-50D503AAD5E8}" ma:internalName="LastPublishedByLookup" ma:readOnly="true" ma:showField="LastPublish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D356C7F-0981-4C41-B229-50D503AAD5E8}" ma:internalName="LastPublishTimeLookup" ma:readOnly="true" ma:showField="LastPublish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D356C7F-0981-4C41-B229-50D503AAD5E8}" ma:internalName="LastPublishVersionLookup" ma:readOnly="true" ma:showField="LastPublish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17F96094-CC23-4712-BE97-DE1DD51648A2}" ma:internalName="LocLastLocAttemptVersionLookup" ma:readOnly="false" ma:showField="LastLocAttemptVersion" ma:web="7851d254-ce09-43b6-8d90-072588e7901c">
      <xsd:simpleType>
        <xsd:restriction base="dms:Lookup"/>
      </xsd:simpleType>
    </xsd:element>
    <xsd:element name="LocLastLocAttemptVersionTypeLookup" ma:index="71" nillable="true" ma:displayName="Loc Last Loc Attempt Version Type" ma:default="" ma:list="{17F96094-CC23-4712-BE97-DE1DD51648A2}" ma:internalName="LocLastLocAttemptVersionTypeLookup" ma:readOnly="true" ma:showField="LastLocAttemptVersionType" ma:web="7851d254-ce09-43b6-8d90-072588e7901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17F96094-CC23-4712-BE97-DE1DD51648A2}" ma:internalName="LocNewPublishedVersionLookup" ma:readOnly="true" ma:showField="NewPublishedVersion" ma:web="7851d254-ce09-43b6-8d90-072588e7901c">
      <xsd:simpleType>
        <xsd:restriction base="dms:Lookup"/>
      </xsd:simpleType>
    </xsd:element>
    <xsd:element name="LocOverallHandbackStatusLookup" ma:index="75" nillable="true" ma:displayName="Loc Overall Handback Status" ma:default="" ma:list="{17F96094-CC23-4712-BE97-DE1DD51648A2}" ma:internalName="LocOverallHandbackStatusLookup" ma:readOnly="true" ma:showField="OverallHandbackStatus" ma:web="7851d254-ce09-43b6-8d90-072588e7901c">
      <xsd:simpleType>
        <xsd:restriction base="dms:Lookup"/>
      </xsd:simpleType>
    </xsd:element>
    <xsd:element name="LocOverallLocStatusLookup" ma:index="76" nillable="true" ma:displayName="Loc Overall Localize Status" ma:default="" ma:list="{17F96094-CC23-4712-BE97-DE1DD51648A2}" ma:internalName="LocOverallLocStatusLookup" ma:readOnly="true" ma:showField="OverallLocStatus" ma:web="7851d254-ce09-43b6-8d90-072588e7901c">
      <xsd:simpleType>
        <xsd:restriction base="dms:Lookup"/>
      </xsd:simpleType>
    </xsd:element>
    <xsd:element name="LocOverallPreviewStatusLookup" ma:index="77" nillable="true" ma:displayName="Loc Overall Preview Status" ma:default="" ma:list="{17F96094-CC23-4712-BE97-DE1DD51648A2}" ma:internalName="LocOverallPreviewStatusLookup" ma:readOnly="true" ma:showField="OverallPreviewStatus" ma:web="7851d254-ce09-43b6-8d90-072588e7901c">
      <xsd:simpleType>
        <xsd:restriction base="dms:Lookup"/>
      </xsd:simpleType>
    </xsd:element>
    <xsd:element name="LocOverallPublishStatusLookup" ma:index="78" nillable="true" ma:displayName="Loc Overall Publish Status" ma:default="" ma:list="{17F96094-CC23-4712-BE97-DE1DD51648A2}" ma:internalName="LocOverallPublishStatusLookup" ma:readOnly="true" ma:showField="OverallPublishStatus" ma:web="7851d254-ce09-43b6-8d90-072588e7901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17F96094-CC23-4712-BE97-DE1DD51648A2}" ma:internalName="LocProcessedForHandoffsLookup" ma:readOnly="true" ma:showField="ProcessedForHandoffs" ma:web="7851d254-ce09-43b6-8d90-072588e7901c">
      <xsd:simpleType>
        <xsd:restriction base="dms:Lookup"/>
      </xsd:simpleType>
    </xsd:element>
    <xsd:element name="LocProcessedForMarketsLookup" ma:index="81" nillable="true" ma:displayName="Loc Processed For Markets" ma:default="" ma:list="{17F96094-CC23-4712-BE97-DE1DD51648A2}" ma:internalName="LocProcessedForMarketsLookup" ma:readOnly="true" ma:showField="ProcessedForMarkets" ma:web="7851d254-ce09-43b6-8d90-072588e7901c">
      <xsd:simpleType>
        <xsd:restriction base="dms:Lookup"/>
      </xsd:simpleType>
    </xsd:element>
    <xsd:element name="LocPublishedDependentAssetsLookup" ma:index="82" nillable="true" ma:displayName="Loc Published Dependent Assets" ma:default="" ma:list="{17F96094-CC23-4712-BE97-DE1DD51648A2}" ma:internalName="LocPublishedDependentAssetsLookup" ma:readOnly="true" ma:showField="PublishedDependentAssets" ma:web="7851d254-ce09-43b6-8d90-072588e7901c">
      <xsd:simpleType>
        <xsd:restriction base="dms:Lookup"/>
      </xsd:simpleType>
    </xsd:element>
    <xsd:element name="LocPublishedLinkedAssetsLookup" ma:index="83" nillable="true" ma:displayName="Loc Published Linked Assets" ma:default="" ma:list="{17F96094-CC23-4712-BE97-DE1DD51648A2}" ma:internalName="LocPublishedLinkedAssetsLookup" ma:readOnly="true" ma:showField="PublishedLinkedAssets" ma:web="7851d254-ce09-43b6-8d90-072588e7901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b1ddce1b-f703-4c9f-819c-e88ccecfe8e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C164E808-44FA-4F5F-91C3-AF5B09309907}" ma:internalName="Markets" ma:readOnly="false" ma:showField="MarketNa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D356C7F-0981-4C41-B229-50D503AAD5E8}" ma:internalName="NumOfRatingsLookup" ma:readOnly="true" ma:showField="NumOfRating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D356C7F-0981-4C41-B229-50D503AAD5E8}" ma:internalName="PublishStatusLookup" ma:readOnly="false" ma:showField="PublishStatu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3f195d06-aec0-4d35-9b7e-8061da1a13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73ff1703-6c3c-47c1-ae53-2bc507bafe3b}" ma:internalName="TaxCatchAll" ma:showField="CatchAllData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73ff1703-6c3c-47c1-ae53-2bc507bafe3b}" ma:internalName="TaxCatchAllLabel" ma:readOnly="true" ma:showField="CatchAllDataLabel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174311-CFD3-4DEA-AAFE-E3AA53D5174E}">
  <ds:schemaRefs>
    <ds:schemaRef ds:uri="http://schemas.microsoft.com/office/2006/metadata/properties"/>
    <ds:schemaRef ds:uri="http://schemas.microsoft.com/office/infopath/2007/PartnerControls"/>
    <ds:schemaRef ds:uri="7851d254-ce09-43b6-8d90-072588e7901c"/>
  </ds:schemaRefs>
</ds:datastoreItem>
</file>

<file path=customXml/itemProps2.xml><?xml version="1.0" encoding="utf-8"?>
<ds:datastoreItem xmlns:ds="http://schemas.openxmlformats.org/officeDocument/2006/customXml" ds:itemID="{8772DB67-813F-4D54-93FE-800EE19DA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1d254-ce09-43b6-8d90-072588e79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9E6502-E858-46F1-997F-A119CCAAD5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DotOne.thmx</Template>
  <TotalTime>0</TotalTime>
  <Words>33</Words>
  <Application>Microsoft Macintosh PowerPoint</Application>
  <PresentationFormat>A4 (21x29,7 cm)</PresentationFormat>
  <Paragraphs>22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Montserrat Regular</vt:lpstr>
      <vt:lpstr>Wingdings</vt:lpstr>
      <vt:lpstr>DotOne</vt:lpstr>
      <vt:lpstr>SEPA &amp; WoT</vt:lpstr>
      <vt:lpstr>2_Personalizza struttura</vt:lpstr>
      <vt:lpstr>1_DotOne</vt:lpstr>
      <vt:lpstr>Vantaggio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/>
  <cp:lastModifiedBy/>
  <cp:revision>33</cp:revision>
  <cp:lastPrinted>2022-06-07T10:40:37Z</cp:lastPrinted>
  <dcterms:created xsi:type="dcterms:W3CDTF">2006-08-31T20:50:18Z</dcterms:created>
  <dcterms:modified xsi:type="dcterms:W3CDTF">2022-07-13T11:38:36Z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1040</vt:lpwstr>
  </property>
  <property fmtid="{D5CDD505-2E9C-101B-9397-08002B2CF9AE}" pid="3" name="ContentTypeId">
    <vt:lpwstr>0x010100FB888328A8731147A9E2416CA6C7A65B0400DC6FA6ECFB23F54F9F45EE586A6D0A65</vt:lpwstr>
  </property>
  <property fmtid="{D5CDD505-2E9C-101B-9397-08002B2CF9AE}" pid="4" name="Applications">
    <vt:lpwstr>67;#Template 12;#53;#PowerPoint 12;#407;#PowerPoint 14</vt:lpwstr>
  </property>
  <property fmtid="{D5CDD505-2E9C-101B-9397-08002B2CF9AE}" pid="5" name="Order">
    <vt:r8>7159600</vt:r8>
  </property>
</Properties>
</file>