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89" r:id="rId4"/>
    <p:sldMasterId id="2147483836" r:id="rId5"/>
    <p:sldMasterId id="2147483848" r:id="rId6"/>
    <p:sldMasterId id="2147483860" r:id="rId7"/>
    <p:sldMasterId id="2147483924" r:id="rId8"/>
  </p:sldMasterIdLst>
  <p:notesMasterIdLst>
    <p:notesMasterId r:id="rId12"/>
  </p:notesMasterIdLst>
  <p:handoutMasterIdLst>
    <p:handoutMasterId r:id="rId13"/>
  </p:handoutMasterIdLst>
  <p:sldIdLst>
    <p:sldId id="405" r:id="rId9"/>
    <p:sldId id="407" r:id="rId10"/>
    <p:sldId id="408" r:id="rId11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81"/>
    <a:srgbClr val="002346"/>
    <a:srgbClr val="179ECD"/>
    <a:srgbClr val="042344"/>
    <a:srgbClr val="5CD4F0"/>
    <a:srgbClr val="E7E8EB"/>
    <a:srgbClr val="052C54"/>
    <a:srgbClr val="B55E61"/>
    <a:srgbClr val="F75E0A"/>
    <a:srgbClr val="3C9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5909" autoAdjust="0"/>
  </p:normalViewPr>
  <p:slideViewPr>
    <p:cSldViewPr>
      <p:cViewPr varScale="1">
        <p:scale>
          <a:sx n="110" d="100"/>
          <a:sy n="110" d="100"/>
        </p:scale>
        <p:origin x="1816" y="1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43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7/22/22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2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89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FCC7-3E30-3240-B9B9-58EEE70978C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34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1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1073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6463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62957" y="2099991"/>
            <a:ext cx="4375150" cy="413732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2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94472" y="1997150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4472" y="2852936"/>
            <a:ext cx="4376870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718975" y="2009160"/>
            <a:ext cx="4134459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718975" y="2852936"/>
            <a:ext cx="4134459" cy="352839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1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0620" y="274638"/>
            <a:ext cx="7890081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002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5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2480" y="1988840"/>
            <a:ext cx="3259006" cy="864096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82870" y="1988840"/>
            <a:ext cx="5070563" cy="424847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72480" y="2924947"/>
            <a:ext cx="3259006" cy="33452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93953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6464" y="4941168"/>
            <a:ext cx="8814979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676636" y="188640"/>
            <a:ext cx="7254806" cy="4608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6464" y="5589240"/>
            <a:ext cx="8814979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6856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0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Montserrat Regular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dirty="0"/>
              <a:t>Fare clic per modificare lo stile del sottotitolo dello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4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388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Montserrat Regular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51010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Montserrat Regular"/>
              </a:defRPr>
            </a:lvl1pPr>
            <a:lvl2pPr>
              <a:defRPr sz="2400">
                <a:latin typeface="Montserrat Regular"/>
              </a:defRPr>
            </a:lvl2pPr>
            <a:lvl3pPr>
              <a:defRPr sz="2000">
                <a:latin typeface="Montserrat Regular"/>
              </a:defRPr>
            </a:lvl3pPr>
            <a:lvl4pPr>
              <a:defRPr sz="1800">
                <a:latin typeface="Montserrat Regular"/>
              </a:defRPr>
            </a:lvl4pPr>
            <a:lvl5pPr>
              <a:defRPr sz="1800">
                <a:latin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52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Montserrat Regular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Montserrat Regular"/>
              </a:defRPr>
            </a:lvl1pPr>
            <a:lvl2pPr>
              <a:defRPr sz="2000">
                <a:latin typeface="Montserrat Regular"/>
              </a:defRPr>
            </a:lvl2pPr>
            <a:lvl3pPr>
              <a:defRPr sz="1800">
                <a:latin typeface="Montserrat Regular"/>
              </a:defRPr>
            </a:lvl3pPr>
            <a:lvl4pPr>
              <a:defRPr sz="1600">
                <a:latin typeface="Montserrat Regular"/>
              </a:defRPr>
            </a:lvl4pPr>
            <a:lvl5pPr>
              <a:defRPr sz="1600">
                <a:latin typeface="Montserrat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76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703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937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Montserrat Regular"/>
              </a:defRPr>
            </a:lvl1pPr>
            <a:lvl2pPr>
              <a:defRPr sz="2800">
                <a:latin typeface="Montserrat Regular"/>
              </a:defRPr>
            </a:lvl2pPr>
            <a:lvl3pPr>
              <a:defRPr sz="2400">
                <a:latin typeface="Montserrat Regular"/>
              </a:defRPr>
            </a:lvl3pPr>
            <a:lvl4pPr>
              <a:defRPr sz="2000">
                <a:latin typeface="Montserrat Regular"/>
              </a:defRPr>
            </a:lvl4pPr>
            <a:lvl5pPr>
              <a:defRPr sz="2000">
                <a:latin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260159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lang="en-GB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43381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334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</a:lstStyle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Montserrat Regular"/>
              </a:defRPr>
            </a:lvl1pPr>
            <a:lvl2pPr>
              <a:defRPr>
                <a:latin typeface="Montserrat Regular"/>
              </a:defRPr>
            </a:lvl2pPr>
            <a:lvl3pPr>
              <a:defRPr>
                <a:latin typeface="Montserrat Regular"/>
              </a:defRPr>
            </a:lvl3pPr>
            <a:lvl4pPr>
              <a:defRPr>
                <a:latin typeface="Montserrat Regular"/>
              </a:defRPr>
            </a:lvl4pPr>
            <a:lvl5pPr>
              <a:defRPr>
                <a:latin typeface="Montserrat Regular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AADC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 dirty="0"/>
          </a:p>
        </p:txBody>
      </p:sp>
      <p:sp>
        <p:nvSpPr>
          <p:cNvPr id="11" name="Titolo 1"/>
          <p:cNvSpPr txBox="1">
            <a:spLocks/>
          </p:cNvSpPr>
          <p:nvPr/>
        </p:nvSpPr>
        <p:spPr>
          <a:xfrm>
            <a:off x="4210050" y="293160"/>
            <a:ext cx="50691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C34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1" cap="all" spc="0" dirty="0">
                <a:ln w="0"/>
                <a:solidFill>
                  <a:srgbClr val="0C348B"/>
                </a:solidFill>
                <a:effectLst>
                  <a:reflection blurRad="12700" stA="50000" endPos="50000" dist="5000" dir="5400000" sy="-100000" rotWithShape="0"/>
                </a:effectLst>
              </a:rPr>
              <a:t>FUELING THE FUTURE</a:t>
            </a:r>
            <a:endParaRPr lang="en-GB" sz="3600" b="1" cap="all" spc="0" dirty="0">
              <a:ln w="0"/>
              <a:solidFill>
                <a:srgbClr val="0C348B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636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 dirty="0"/>
          </a:p>
        </p:txBody>
      </p:sp>
      <p:sp>
        <p:nvSpPr>
          <p:cNvPr id="18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6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3089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AADC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157" y="645584"/>
            <a:ext cx="337079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0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dirty="0"/>
              <a:t>Page </a:t>
            </a:r>
            <a:fld id="{7D74F7B1-26DE-5448-8F1F-0AFADF132E82}" type="slidenum">
              <a:rPr lang="en-GB" smtClean="0"/>
              <a:pPr algn="l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37083" y="6425641"/>
            <a:ext cx="283583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9754" y="228600"/>
            <a:ext cx="222885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Immagine 5" descr="logoVaimeeFul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5446" cy="859774"/>
          </a:xfrm>
          <a:prstGeom prst="rect">
            <a:avLst/>
          </a:prstGeom>
        </p:spPr>
      </p:pic>
      <p:pic>
        <p:nvPicPr>
          <p:cNvPr id="13" name="Immagine 12" descr="segno spin off_ def_ pos_web.png">
            <a:extLst>
              <a:ext uri="{FF2B5EF4-FFF2-40B4-BE49-F238E27FC236}">
                <a16:creationId xmlns:a16="http://schemas.microsoft.com/office/drawing/2014/main" id="{85279E7B-85F5-9A47-9854-FCA6907B3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410200"/>
            <a:ext cx="1066800" cy="593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9B7BE1-3A25-FF42-A18E-8BEC51107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14" y="134471"/>
            <a:ext cx="8186006" cy="995082"/>
          </a:xfrm>
        </p:spPr>
        <p:txBody>
          <a:bodyPr anchor="b" anchorCtr="0"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1" y="1129553"/>
            <a:ext cx="818887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ontserrat Light"/>
                <a:ea typeface="+mj-ea"/>
                <a:cs typeface="Montserrat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Fare clic per modificare gli stili del testo dello schema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CD216EA-440C-EA4E-A4BF-9FCF15C21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7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7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2400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 con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0650" y="4624668"/>
            <a:ext cx="437515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0650" y="5562600"/>
            <a:ext cx="437515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306123" y="228600"/>
            <a:ext cx="4588404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5009754" y="237744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7440"/>
            <a:ext cx="222885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928688" y="1779495"/>
            <a:ext cx="3343275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gli stili del testo dello schema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55C6F90-B77E-024A-B9A1-B053A52C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3816" y="228600"/>
            <a:ext cx="888434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124201"/>
            <a:ext cx="61087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0" y="4495801"/>
            <a:ext cx="61087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7950" y="6248775"/>
            <a:ext cx="600208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0580" y="3110755"/>
            <a:ext cx="2826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563" y="228600"/>
            <a:ext cx="230452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17A587F-3403-FD4A-A1C2-BF20A854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94763" y="282574"/>
            <a:ext cx="695605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8740588" y="282574"/>
            <a:ext cx="9906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5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26645F1-B8C1-3E4D-90C7-78F3A6D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003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535" y="2447366"/>
            <a:ext cx="39624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03" y="2070848"/>
            <a:ext cx="39624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535" y="2070848"/>
            <a:ext cx="39624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494EA60-A7AD-6F41-BDA8-313EE757D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to, sopra e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1" y="1985963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540061" y="4164965"/>
            <a:ext cx="819992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97950" y="242235"/>
            <a:ext cx="600208" cy="365125"/>
          </a:xfrm>
        </p:spPr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8445FF0-6F05-524E-8C9A-C04AAC19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smtClean="0">
                <a:solidFill>
                  <a:srgbClr val="FFFFFF"/>
                </a:solidFill>
              </a:rPr>
              <a:pPr algn="ctr"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540061" y="1985963"/>
            <a:ext cx="39624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D5698E0-750B-154A-BC8E-82C1F76B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44831" y="1985963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44831" y="4164965"/>
            <a:ext cx="3962197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777581" y="1985963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777581" y="4169664"/>
            <a:ext cx="3962400" cy="1965960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2D55A0-2208-DA4F-BAFF-8CB45864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792526-33D5-BE40-955A-F770E9CCA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34AA78-F5E7-3A45-9EDE-D61B4D868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4" y="228600"/>
            <a:ext cx="373882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3526536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173" y="273051"/>
            <a:ext cx="4980516" cy="5853113"/>
          </a:xfrm>
        </p:spPr>
        <p:txBody>
          <a:bodyPr>
            <a:normAutofit/>
          </a:bodyPr>
          <a:lstStyle>
            <a:lvl1pPr>
              <a:defRPr sz="1800">
                <a:latin typeface="Montserrat Regular"/>
                <a:cs typeface="Montserrat Regular"/>
              </a:defRPr>
            </a:lvl1pPr>
            <a:lvl2pPr>
              <a:defRPr sz="1800">
                <a:latin typeface="Montserrat Regular"/>
                <a:cs typeface="Montserrat Regular"/>
              </a:defRPr>
            </a:lvl2pPr>
            <a:lvl3pPr>
              <a:defRPr sz="1800">
                <a:latin typeface="Montserrat Regular"/>
                <a:cs typeface="Montserrat Regular"/>
              </a:defRPr>
            </a:lvl3pPr>
            <a:lvl4pPr>
              <a:defRPr sz="1800">
                <a:latin typeface="Montserrat Regular"/>
                <a:cs typeface="Montserrat Regular"/>
              </a:defRPr>
            </a:lvl4pPr>
            <a:lvl5pPr>
              <a:defRPr sz="1800">
                <a:latin typeface="Montserrat Regular"/>
                <a:cs typeface="Montserrat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1" y="3733801"/>
            <a:ext cx="352653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9DFD08F-62B1-F54C-959B-245A7FBA0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19" name="Segnaposto numero diapositiva 9"/>
          <p:cNvSpPr>
            <a:spLocks noGrp="1"/>
          </p:cNvSpPr>
          <p:nvPr>
            <p:ph type="sldNum" sz="quarter" idx="11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90149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854" y="3124200"/>
            <a:ext cx="4223128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3749046" cy="6345238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6854" y="3995737"/>
            <a:ext cx="4223128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22619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1B253D-4100-BC48-9A7E-7EA0C56D3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sopra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14" y="4424082"/>
            <a:ext cx="6707087" cy="83371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5" y="228600"/>
            <a:ext cx="6909921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714" y="5257800"/>
            <a:ext cx="670708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69308" y="2377440"/>
            <a:ext cx="222885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80" y="4632792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74FD2D-E2B7-8943-B4A3-F731D655C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2" y="228600"/>
            <a:ext cx="6919431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6696745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6694530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369308" y="237494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69308" y="4535424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CDF8A1E-D527-FB46-B826-27C63DDEE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6123" y="228600"/>
            <a:ext cx="4588404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68" y="2571750"/>
            <a:ext cx="4351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852" y="3733801"/>
            <a:ext cx="4349913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299" y="174813"/>
            <a:ext cx="44775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9308" y="228600"/>
            <a:ext cx="222885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9754" y="4534726"/>
            <a:ext cx="222885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00975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09754" y="2381663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370064" y="2381662"/>
            <a:ext cx="2228850" cy="418795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2DE45B3-AC3A-0C42-8962-C4B3E999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magini con didascalia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0" y="3124200"/>
            <a:ext cx="3368040" cy="871538"/>
          </a:xfrm>
        </p:spPr>
        <p:txBody>
          <a:bodyPr anchor="b">
            <a:normAutofit/>
          </a:bodyPr>
          <a:lstStyle>
            <a:lvl1pPr algn="l">
              <a:defRPr sz="2600" b="0"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064" y="2365248"/>
            <a:ext cx="4593462" cy="4187952"/>
          </a:xfrm>
        </p:spPr>
        <p:txBody>
          <a:bodyPr/>
          <a:lstStyle>
            <a:lvl1pPr marL="0" indent="0">
              <a:buNone/>
              <a:defRPr sz="3200">
                <a:latin typeface="Montserrat Regular"/>
                <a:cs typeface="Montserrat 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5750" y="3995737"/>
            <a:ext cx="336804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latin typeface="Montserrat Regular"/>
                <a:cs typeface="Montserrat Regular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46224" y="3370730"/>
            <a:ext cx="23894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01064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665677" y="228600"/>
            <a:ext cx="2228850" cy="2039112"/>
          </a:xfrm>
        </p:spPr>
        <p:txBody>
          <a:bodyPr/>
          <a:lstStyle>
            <a:lvl1pPr>
              <a:buNone/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 dirty="0"/>
              <a:t>Trascinare l'immagine su un segnaposto o fare clic sull'icona per aggiungerla</a:t>
            </a:r>
            <a:endParaRPr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8DD5972-BAFB-7F48-9492-0C2697DC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47418" y="282574"/>
            <a:ext cx="7429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785" y="228600"/>
            <a:ext cx="2826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A066B7-F45B-EC42-A763-25E7E7A2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847418" y="282574"/>
            <a:ext cx="74295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latin typeface="Montserrat Regular"/>
              <a:cs typeface="Montserrat Regular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62086" y="954742"/>
            <a:ext cx="738095" cy="5171422"/>
          </a:xfrm>
        </p:spPr>
        <p:txBody>
          <a:bodyPr vert="eaVert" anchor="t" anchorCtr="0"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r>
              <a:rPr lang="it-IT"/>
              <a:t>Fare clic per modificare stile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58757"/>
            <a:ext cx="7429500" cy="5184869"/>
          </a:xfrm>
        </p:spPr>
        <p:txBody>
          <a:bodyPr vert="eaVert"/>
          <a:lstStyle>
            <a:lvl1pPr>
              <a:defRPr>
                <a:latin typeface="Montserrat Regular"/>
                <a:cs typeface="Montserrat Regular"/>
              </a:defRPr>
            </a:lvl1pPr>
            <a:lvl2pPr>
              <a:defRPr>
                <a:latin typeface="Montserrat Regular"/>
                <a:cs typeface="Montserrat Regular"/>
              </a:defRPr>
            </a:lvl2pPr>
            <a:lvl3pPr>
              <a:defRPr>
                <a:latin typeface="Montserrat Regular"/>
                <a:cs typeface="Montserrat Regular"/>
              </a:defRPr>
            </a:lvl3pPr>
            <a:lvl4pPr>
              <a:defRPr>
                <a:latin typeface="Montserrat Regular"/>
                <a:cs typeface="Montserrat Regular"/>
              </a:defRPr>
            </a:lvl4pPr>
            <a:lvl5pPr>
              <a:defRPr>
                <a:latin typeface="Montserrat Regular"/>
                <a:cs typeface="Montserrat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 Regular"/>
                <a:cs typeface="Montserrat Regular"/>
              </a:defRPr>
            </a:lvl1pPr>
          </a:lstStyle>
          <a:p>
            <a:fld id="{2754ED01-E2A0-4C1E-8E21-014B99041579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9320075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Regular"/>
                <a:cs typeface="Montserrat Regular"/>
              </a:rPr>
              <a:t>+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F0CDB62-29AF-8E4D-BD97-C985D778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3EA6-E309-3D41-9FED-788A49C2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0752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11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‹N›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39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64B9C18-EE06-2D4F-B883-EA6FE408F08A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4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9583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33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27" y="274638"/>
            <a:ext cx="7812073" cy="1426170"/>
          </a:xfrm>
          <a:prstGeom prst="rect">
            <a:avLst/>
          </a:prstGeom>
        </p:spPr>
        <p:txBody>
          <a:bodyPr vert="horz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6464" y="1988840"/>
            <a:ext cx="8580953" cy="439248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6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3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2" y="6356353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9009989" y="6424616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9009989" y="6092828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07966"/>
            <a:ext cx="139991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9748" y="3"/>
            <a:ext cx="0" cy="1871663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870075"/>
            <a:ext cx="899795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194471" y="1988840"/>
            <a:ext cx="8658962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92" name="Picture 36" descr="BANDA ROSSA 2 OPT BOLOGNA RAS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75"/>
            <a:ext cx="9906000" cy="4016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81" name="Picture 25" descr="Alma-Mater TAGLIAT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" y="103193"/>
            <a:ext cx="91664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2" name="Line 26"/>
          <p:cNvSpPr>
            <a:spLocks noChangeAspect="1" noChangeShapeType="1"/>
          </p:cNvSpPr>
          <p:nvPr/>
        </p:nvSpPr>
        <p:spPr bwMode="auto">
          <a:xfrm>
            <a:off x="89429" y="5"/>
            <a:ext cx="1720" cy="1184275"/>
          </a:xfrm>
          <a:prstGeom prst="line">
            <a:avLst/>
          </a:prstGeom>
          <a:noFill/>
          <a:ln w="1714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83" name="Line 27"/>
          <p:cNvSpPr>
            <a:spLocks noChangeAspect="1" noChangeShapeType="1"/>
          </p:cNvSpPr>
          <p:nvPr/>
        </p:nvSpPr>
        <p:spPr bwMode="auto">
          <a:xfrm>
            <a:off x="0" y="1182693"/>
            <a:ext cx="8954956" cy="1587"/>
          </a:xfrm>
          <a:prstGeom prst="line">
            <a:avLst/>
          </a:prstGeom>
          <a:noFill/>
          <a:ln w="1905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9009989" y="6424618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9009989" y="6092830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>
              <a:latin typeface="Montserrat Regula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9AADCD"/>
            </a:gs>
            <a:gs pos="5100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3"/>
          </p:nvPr>
        </p:nvSpPr>
        <p:spPr>
          <a:xfrm>
            <a:off x="5365750" y="6356351"/>
            <a:ext cx="4044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© Vaimee s.r.l. 2021. All rights reserved. </a:t>
            </a:r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4"/>
          </p:nvPr>
        </p:nvSpPr>
        <p:spPr>
          <a:xfrm>
            <a:off x="495301" y="6356351"/>
            <a:ext cx="1140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‹N›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2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C348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14" y="484094"/>
            <a:ext cx="8186006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stile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14" y="1981201"/>
            <a:ext cx="8186006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9906000" cy="2286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r>
              <a:rPr lang="en-US" dirty="0"/>
              <a:t>Confidential © Vaimee s.r.l. 2021.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7950" y="242235"/>
            <a:ext cx="600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Montserrat Regular"/>
                <a:cs typeface="Montserrat Regular"/>
              </a:defRPr>
            </a:lvl1pPr>
          </a:lstStyle>
          <a:p>
            <a:pPr algn="ctr"/>
            <a:fld id="{8F82E0A0-C266-4798-8C8F-B9F91E9DA37E}" type="slidenum">
              <a:rPr lang="en-US" b="1" smtClean="0">
                <a:solidFill>
                  <a:srgbClr val="FFFFFF"/>
                </a:solidFill>
              </a:rPr>
              <a:pPr algn="ctr"/>
              <a:t>‹N›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6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Montserrat Regular"/>
          <a:ea typeface="+mj-ea"/>
          <a:cs typeface="Montserrat Regular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Montserrat Regular"/>
          <a:ea typeface="+mn-ea"/>
          <a:cs typeface="Montserrat Regular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24" Type="http://schemas.openxmlformats.org/officeDocument/2006/relationships/image" Target="../media/image28.sv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sv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43" Type="http://schemas.openxmlformats.org/officeDocument/2006/relationships/image" Target="../media/image47.pn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svg"/><Relationship Id="rId4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7.svg"/><Relationship Id="rId39" Type="http://schemas.openxmlformats.org/officeDocument/2006/relationships/image" Target="../media/image51.png"/><Relationship Id="rId21" Type="http://schemas.openxmlformats.org/officeDocument/2006/relationships/image" Target="../media/image32.png"/><Relationship Id="rId34" Type="http://schemas.openxmlformats.org/officeDocument/2006/relationships/image" Target="../media/image44.pn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24" Type="http://schemas.openxmlformats.org/officeDocument/2006/relationships/image" Target="../media/image35.svg"/><Relationship Id="rId32" Type="http://schemas.openxmlformats.org/officeDocument/2006/relationships/image" Target="../media/image42.png"/><Relationship Id="rId37" Type="http://schemas.openxmlformats.org/officeDocument/2006/relationships/image" Target="../media/image49.png"/><Relationship Id="rId40" Type="http://schemas.openxmlformats.org/officeDocument/2006/relationships/image" Target="../media/image12.png"/><Relationship Id="rId45" Type="http://schemas.openxmlformats.org/officeDocument/2006/relationships/image" Target="../media/image57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31" Type="http://schemas.openxmlformats.org/officeDocument/2006/relationships/image" Target="../media/image41.svg"/><Relationship Id="rId44" Type="http://schemas.openxmlformats.org/officeDocument/2006/relationships/image" Target="../media/image56.svg"/><Relationship Id="rId4" Type="http://schemas.openxmlformats.org/officeDocument/2006/relationships/image" Target="../media/image8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33.svg"/><Relationship Id="rId27" Type="http://schemas.openxmlformats.org/officeDocument/2006/relationships/image" Target="../media/image29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5.png"/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6.png"/><Relationship Id="rId33" Type="http://schemas.openxmlformats.org/officeDocument/2006/relationships/image" Target="../media/image43.svg"/><Relationship Id="rId38" Type="http://schemas.openxmlformats.org/officeDocument/2006/relationships/image" Target="../media/image50.png"/><Relationship Id="rId46" Type="http://schemas.openxmlformats.org/officeDocument/2006/relationships/image" Target="../media/image58.svg"/><Relationship Id="rId20" Type="http://schemas.openxmlformats.org/officeDocument/2006/relationships/image" Target="../media/image31.png"/><Relationship Id="rId4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7.svg"/><Relationship Id="rId39" Type="http://schemas.openxmlformats.org/officeDocument/2006/relationships/image" Target="../media/image51.png"/><Relationship Id="rId21" Type="http://schemas.openxmlformats.org/officeDocument/2006/relationships/image" Target="../media/image32.png"/><Relationship Id="rId34" Type="http://schemas.openxmlformats.org/officeDocument/2006/relationships/image" Target="../media/image44.pn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24" Type="http://schemas.openxmlformats.org/officeDocument/2006/relationships/image" Target="../media/image35.svg"/><Relationship Id="rId32" Type="http://schemas.openxmlformats.org/officeDocument/2006/relationships/image" Target="../media/image42.png"/><Relationship Id="rId37" Type="http://schemas.openxmlformats.org/officeDocument/2006/relationships/image" Target="../media/image49.png"/><Relationship Id="rId40" Type="http://schemas.openxmlformats.org/officeDocument/2006/relationships/image" Target="../media/image12.png"/><Relationship Id="rId45" Type="http://schemas.openxmlformats.org/officeDocument/2006/relationships/image" Target="../media/image57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31" Type="http://schemas.openxmlformats.org/officeDocument/2006/relationships/image" Target="../media/image41.svg"/><Relationship Id="rId44" Type="http://schemas.openxmlformats.org/officeDocument/2006/relationships/image" Target="../media/image56.svg"/><Relationship Id="rId4" Type="http://schemas.openxmlformats.org/officeDocument/2006/relationships/image" Target="../media/image8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Relationship Id="rId22" Type="http://schemas.openxmlformats.org/officeDocument/2006/relationships/image" Target="../media/image33.svg"/><Relationship Id="rId27" Type="http://schemas.openxmlformats.org/officeDocument/2006/relationships/image" Target="../media/image29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43" Type="http://schemas.openxmlformats.org/officeDocument/2006/relationships/image" Target="../media/image55.png"/><Relationship Id="rId48" Type="http://schemas.openxmlformats.org/officeDocument/2006/relationships/image" Target="../media/image48.png"/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6.png"/><Relationship Id="rId33" Type="http://schemas.openxmlformats.org/officeDocument/2006/relationships/image" Target="../media/image43.svg"/><Relationship Id="rId38" Type="http://schemas.openxmlformats.org/officeDocument/2006/relationships/image" Target="../media/image50.png"/><Relationship Id="rId46" Type="http://schemas.openxmlformats.org/officeDocument/2006/relationships/image" Target="../media/image58.svg"/><Relationship Id="rId20" Type="http://schemas.openxmlformats.org/officeDocument/2006/relationships/image" Target="../media/image31.png"/><Relationship Id="rId41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86" y="12123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1449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5971647" y="2266899"/>
            <a:ext cx="1133278" cy="94328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MySQL Adapter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FD1BA99F-7B13-31C7-9097-D537520B9E9E}"/>
              </a:ext>
            </a:extLst>
          </p:cNvPr>
          <p:cNvSpPr/>
          <p:nvPr/>
        </p:nvSpPr>
        <p:spPr>
          <a:xfrm>
            <a:off x="7799521" y="5994075"/>
            <a:ext cx="1006433" cy="215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Consumer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FE1C3A8-CF1B-28A3-1E5F-890C583DDAD3}"/>
              </a:ext>
            </a:extLst>
          </p:cNvPr>
          <p:cNvSpPr/>
          <p:nvPr/>
        </p:nvSpPr>
        <p:spPr>
          <a:xfrm>
            <a:off x="5648763" y="5982791"/>
            <a:ext cx="1002618" cy="220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Producer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D07CF23-3BFD-AA9D-C776-A1EECA37AC33}"/>
              </a:ext>
            </a:extLst>
          </p:cNvPr>
          <p:cNvSpPr/>
          <p:nvPr/>
        </p:nvSpPr>
        <p:spPr>
          <a:xfrm>
            <a:off x="6716648" y="5996294"/>
            <a:ext cx="1002619" cy="1932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Aggregator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0AC8FA-DB73-7C88-4798-2F8F1C7A926E}"/>
              </a:ext>
            </a:extLst>
          </p:cNvPr>
          <p:cNvGrpSpPr/>
          <p:nvPr/>
        </p:nvGrpSpPr>
        <p:grpSpPr>
          <a:xfrm>
            <a:off x="2457273" y="3911790"/>
            <a:ext cx="1291318" cy="1015448"/>
            <a:chOff x="2373085" y="2505791"/>
            <a:chExt cx="1589315" cy="1249782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E134A8C5-A17F-D272-6259-B1DE04197E53}"/>
                </a:ext>
              </a:extLst>
            </p:cNvPr>
            <p:cNvSpPr/>
            <p:nvPr/>
          </p:nvSpPr>
          <p:spPr>
            <a:xfrm>
              <a:off x="2426241" y="2505791"/>
              <a:ext cx="1536159" cy="12497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7" name="Elemento grafico 6" descr="Database contorno">
              <a:extLst>
                <a:ext uri="{FF2B5EF4-FFF2-40B4-BE49-F238E27FC236}">
                  <a16:creationId xmlns:a16="http://schemas.microsoft.com/office/drawing/2014/main" id="{79EAC5C8-FE57-3D46-CC49-A05DAA58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73085" y="2841172"/>
              <a:ext cx="914400" cy="914400"/>
            </a:xfrm>
            <a:prstGeom prst="rect">
              <a:avLst/>
            </a:prstGeom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0897619A-70E6-826D-769E-66D47730F1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2711625" y="2585693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9D3B9323-2C2E-483F-604A-8619E9A9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647" y="3045176"/>
              <a:ext cx="716173" cy="493488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6606031" y="3736816"/>
            <a:ext cx="1955452" cy="1048621"/>
            <a:chOff x="9436947" y="3800276"/>
            <a:chExt cx="2406710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9436947" y="3800276"/>
              <a:ext cx="2406710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8" name="Elemento grafico 7" descr="Database contorno">
              <a:extLst>
                <a:ext uri="{FF2B5EF4-FFF2-40B4-BE49-F238E27FC236}">
                  <a16:creationId xmlns:a16="http://schemas.microsoft.com/office/drawing/2014/main" id="{6B1B7224-3866-973E-6984-1496242D0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55542" y="4176486"/>
              <a:ext cx="914400" cy="914400"/>
            </a:xfrm>
            <a:prstGeom prst="rect">
              <a:avLst/>
            </a:prstGeom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9801854" y="3868725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4F0FB1-0F20-EC18-911C-F0925E2E8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59054" y="4441297"/>
              <a:ext cx="1475746" cy="384777"/>
            </a:xfrm>
            <a:prstGeom prst="rect">
              <a:avLst/>
            </a:prstGeom>
          </p:spPr>
        </p:pic>
      </p:grp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17DFA68-8037-CEBF-704F-06A00E207295}"/>
              </a:ext>
            </a:extLst>
          </p:cNvPr>
          <p:cNvSpPr/>
          <p:nvPr/>
        </p:nvSpPr>
        <p:spPr>
          <a:xfrm>
            <a:off x="4200609" y="4425555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Events Logger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319364" y="27158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4822907" y="23091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349960" y="26819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pic>
        <p:nvPicPr>
          <p:cNvPr id="53" name="Elemento grafico 52" descr="Database contorno">
            <a:extLst>
              <a:ext uri="{FF2B5EF4-FFF2-40B4-BE49-F238E27FC236}">
                <a16:creationId xmlns:a16="http://schemas.microsoft.com/office/drawing/2014/main" id="{2431AC9F-08BE-B059-BFCD-26DEFFE8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200" y="1797889"/>
            <a:ext cx="742950" cy="426353"/>
          </a:xfrm>
          <a:prstGeom prst="rect">
            <a:avLst/>
          </a:prstGeom>
        </p:spPr>
      </p:pic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2903254" y="19792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ADD98EFB-BA1C-2E41-DB04-0332C993F39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118263" y="3210178"/>
            <a:ext cx="6264" cy="7016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151213" y="23131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6324600" y="5221278"/>
            <a:ext cx="1156378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V="1">
            <a:off x="6924932" y="4843923"/>
            <a:ext cx="0" cy="3131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7582242" y="5232026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 flipV="1">
            <a:off x="8152694" y="4876026"/>
            <a:ext cx="706" cy="30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5131" y="5048250"/>
            <a:ext cx="742950" cy="742950"/>
          </a:xfrm>
          <a:prstGeom prst="rect">
            <a:avLst/>
          </a:prstGeom>
        </p:spPr>
      </p:pic>
      <p:pic>
        <p:nvPicPr>
          <p:cNvPr id="86" name="Elemento grafico 85" descr="Statistiche contorno">
            <a:extLst>
              <a:ext uri="{FF2B5EF4-FFF2-40B4-BE49-F238E27FC236}">
                <a16:creationId xmlns:a16="http://schemas.microsoft.com/office/drawing/2014/main" id="{40D0E11D-EB24-0F5C-9729-EF35CB5497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6978" y="4476293"/>
            <a:ext cx="524223" cy="524223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97120" y="27197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4014" y="27430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260620" y="1766120"/>
            <a:ext cx="7426277" cy="39854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4859" y="5340901"/>
            <a:ext cx="992221" cy="235653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76200" y="18355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239630" y="13596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023417" y="13987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flipH="1">
            <a:off x="620441" y="1398794"/>
            <a:ext cx="348766" cy="348766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1A9FCB97-8131-008E-AC0B-4519D531015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86390" y="3370750"/>
            <a:ext cx="546768" cy="546768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2" y="23335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8803" y="20084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140024" y="524897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239610" y="45708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228968" y="2113188"/>
            <a:ext cx="1152973" cy="110535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151213" y="1102794"/>
            <a:ext cx="6535684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id="{CB13BD94-E086-EBB7-75D8-934099427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5685" r="-2513" b="-1"/>
          <a:stretch/>
        </p:blipFill>
        <p:spPr bwMode="auto">
          <a:xfrm>
            <a:off x="4840546" y="5951084"/>
            <a:ext cx="742950" cy="2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162800" y="11571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508255" y="12038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8769" y="599966"/>
            <a:ext cx="742950" cy="742950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168502" y="40029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15321" y="15284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080463" y="66120"/>
            <a:ext cx="192407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Project Managers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508255" y="3491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660210" y="3054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576414" y="3540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091218" y="6612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656047" y="524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704515" y="14162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0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93064FC8-8279-ACAC-9B06-3BD0CD8F43A6}"/>
              </a:ext>
            </a:extLst>
          </p:cNvPr>
          <p:cNvCxnSpPr>
            <a:cxnSpLocks/>
          </p:cNvCxnSpPr>
          <p:nvPr/>
        </p:nvCxnSpPr>
        <p:spPr>
          <a:xfrm flipV="1">
            <a:off x="2757767" y="6189400"/>
            <a:ext cx="914994" cy="145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8FC33B-BF4D-AD5C-99EC-798CC361609F}"/>
              </a:ext>
            </a:extLst>
          </p:cNvPr>
          <p:cNvSpPr txBox="1"/>
          <p:nvPr/>
        </p:nvSpPr>
        <p:spPr>
          <a:xfrm>
            <a:off x="2866822" y="583871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</a:t>
            </a:r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F35F3587-B020-E040-7031-1D9640BFFD7A}"/>
              </a:ext>
            </a:extLst>
          </p:cNvPr>
          <p:cNvCxnSpPr>
            <a:cxnSpLocks/>
          </p:cNvCxnSpPr>
          <p:nvPr/>
        </p:nvCxnSpPr>
        <p:spPr>
          <a:xfrm flipH="1">
            <a:off x="3716741" y="6189400"/>
            <a:ext cx="932274" cy="0"/>
          </a:xfrm>
          <a:prstGeom prst="straightConnector1">
            <a:avLst/>
          </a:prstGeom>
          <a:ln w="381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E7C72858-926A-621B-6CFE-DD4566FBA182}"/>
              </a:ext>
            </a:extLst>
          </p:cNvPr>
          <p:cNvSpPr txBox="1"/>
          <p:nvPr/>
        </p:nvSpPr>
        <p:spPr>
          <a:xfrm>
            <a:off x="3961748" y="58472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8A8EF2F-55E4-9953-F732-C3BA4F9FCF75}"/>
              </a:ext>
            </a:extLst>
          </p:cNvPr>
          <p:cNvSpPr/>
          <p:nvPr/>
        </p:nvSpPr>
        <p:spPr>
          <a:xfrm>
            <a:off x="4200609" y="3779473"/>
            <a:ext cx="1741604" cy="57496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Tasks Logger</a:t>
            </a:r>
          </a:p>
        </p:txBody>
      </p:sp>
      <p:pic>
        <p:nvPicPr>
          <p:cNvPr id="18" name="Elemento grafico 17" descr="Diagramma di Gantt con riempimento a tinta unita">
            <a:extLst>
              <a:ext uri="{FF2B5EF4-FFF2-40B4-BE49-F238E27FC236}">
                <a16:creationId xmlns:a16="http://schemas.microsoft.com/office/drawing/2014/main" id="{E35DA78D-0847-DADB-3AEE-033CB48A37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6870" y="3855577"/>
            <a:ext cx="445383" cy="44538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70107" y="5168941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78750" y="4458221"/>
            <a:ext cx="1630699" cy="6816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289729" y="41180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pic>
        <p:nvPicPr>
          <p:cNvPr id="34" name="Elemento grafico 33" descr="Successo di gruppo contorno">
            <a:extLst>
              <a:ext uri="{FF2B5EF4-FFF2-40B4-BE49-F238E27FC236}">
                <a16:creationId xmlns:a16="http://schemas.microsoft.com/office/drawing/2014/main" id="{D73CDA41-8E0A-D0D8-F2FF-6C41D4168E5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707127" y="393376"/>
            <a:ext cx="742950" cy="74295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79A7E9B-D18D-0301-94F7-5CFD33AA96B5}"/>
              </a:ext>
            </a:extLst>
          </p:cNvPr>
          <p:cNvSpPr txBox="1"/>
          <p:nvPr/>
        </p:nvSpPr>
        <p:spPr>
          <a:xfrm>
            <a:off x="8230541" y="228600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8457932" y="2117803"/>
            <a:ext cx="1152973" cy="111552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SOLID Adapter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763000" y="1179050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25" idx="0"/>
            <a:endCxn id="46" idx="2"/>
          </p:cNvCxnSpPr>
          <p:nvPr/>
        </p:nvCxnSpPr>
        <p:spPr>
          <a:xfrm rot="5400000" flipH="1" flipV="1">
            <a:off x="8057346" y="2759743"/>
            <a:ext cx="503485" cy="145066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7435470" y="3366831"/>
            <a:ext cx="518273" cy="221698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16200000" flipV="1">
            <a:off x="6797704" y="2950762"/>
            <a:ext cx="526637" cy="104547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6022665" y="2175723"/>
            <a:ext cx="512856" cy="260932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4 80">
            <a:extLst>
              <a:ext uri="{FF2B5EF4-FFF2-40B4-BE49-F238E27FC236}">
                <a16:creationId xmlns:a16="http://schemas.microsoft.com/office/drawing/2014/main" id="{1625BCB3-7C50-4B0A-F84C-198F2590FA17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3748591" y="4066954"/>
            <a:ext cx="452018" cy="352560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4 96">
            <a:extLst>
              <a:ext uri="{FF2B5EF4-FFF2-40B4-BE49-F238E27FC236}">
                <a16:creationId xmlns:a16="http://schemas.microsoft.com/office/drawing/2014/main" id="{B6311674-8207-0A55-C29C-2DA36DB150E6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3748591" y="4419514"/>
            <a:ext cx="452018" cy="293522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Immagine 125">
            <a:extLst>
              <a:ext uri="{FF2B5EF4-FFF2-40B4-BE49-F238E27FC236}">
                <a16:creationId xmlns:a16="http://schemas.microsoft.com/office/drawing/2014/main" id="{E00F1908-5488-2164-D2BC-0760E01F7CE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27" y="2829155"/>
            <a:ext cx="859580" cy="252642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F469D568-4DAC-DDD8-5777-837A372ED05A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023931" y="2697226"/>
            <a:ext cx="1551180" cy="487070"/>
          </a:xfrm>
          <a:prstGeom prst="rect">
            <a:avLst/>
          </a:prstGeom>
        </p:spPr>
      </p:pic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631827" y="4469400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31827" y="3928372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631825" y="4205039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</p:cNvCxnSpPr>
          <p:nvPr/>
        </p:nvCxnSpPr>
        <p:spPr>
          <a:xfrm flipV="1">
            <a:off x="1500605" y="4335473"/>
            <a:ext cx="999857" cy="46312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077332" y="4884702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8001962" y="4885578"/>
            <a:ext cx="3905" cy="29689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4 146">
            <a:extLst>
              <a:ext uri="{FF2B5EF4-FFF2-40B4-BE49-F238E27FC236}">
                <a16:creationId xmlns:a16="http://schemas.microsoft.com/office/drawing/2014/main" id="{18035DCF-8825-CECE-B91E-C3BCD44CE00F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5942213" y="4066954"/>
            <a:ext cx="663818" cy="1941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4 149">
            <a:extLst>
              <a:ext uri="{FF2B5EF4-FFF2-40B4-BE49-F238E27FC236}">
                <a16:creationId xmlns:a16="http://schemas.microsoft.com/office/drawing/2014/main" id="{EF968386-E169-A621-7698-126F9DE286F5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 flipV="1">
            <a:off x="5942213" y="4261127"/>
            <a:ext cx="663818" cy="45190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056225" y="1191605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155" name="Immagine 154">
            <a:extLst>
              <a:ext uri="{FF2B5EF4-FFF2-40B4-BE49-F238E27FC236}">
                <a16:creationId xmlns:a16="http://schemas.microsoft.com/office/drawing/2014/main" id="{D6A1169F-E2EE-CC4E-4EAB-0C006751981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224875" y="2756263"/>
            <a:ext cx="709325" cy="4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FFD3D08-28B3-B3B3-0AB9-1D97FBC1CF2F}"/>
              </a:ext>
            </a:extLst>
          </p:cNvPr>
          <p:cNvCxnSpPr/>
          <p:nvPr/>
        </p:nvCxnSpPr>
        <p:spPr>
          <a:xfrm rot="16200000" flipH="1">
            <a:off x="3174587" y="3348021"/>
            <a:ext cx="1606655" cy="106516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56" y="12885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70" y="12211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6183917" y="2055418"/>
            <a:ext cx="1133278" cy="1230961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SuperSet Adapter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4525945" y="4361579"/>
            <a:ext cx="3306325" cy="1048621"/>
            <a:chOff x="10461862" y="3800276"/>
            <a:chExt cx="4069323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10461862" y="3800276"/>
              <a:ext cx="4069323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10664927" y="3956568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531634" y="27920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5035177" y="23853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562230" y="27581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115524" y="20554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363483" y="23893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8273038" y="4954867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H="1" flipV="1">
            <a:off x="7863223" y="4539495"/>
            <a:ext cx="436965" cy="117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8259580" y="4411673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>
            <a:off x="7862367" y="5058429"/>
            <a:ext cx="35961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2469" y="4227897"/>
            <a:ext cx="742950" cy="742950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390" y="27959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66284" y="28192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472889" y="1842320"/>
            <a:ext cx="7280711" cy="48632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9954" y="6308834"/>
            <a:ext cx="1283302" cy="304785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288470" y="19117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51900" y="14358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235687" y="14749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32711" y="1474994"/>
            <a:ext cx="348766" cy="348766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24097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073" y="20846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36168" y="499640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451880" y="46470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441238" y="2055418"/>
            <a:ext cx="1152973" cy="123932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363483" y="1178994"/>
            <a:ext cx="5731370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75070" y="12333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720525" y="12800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9431" y="372647"/>
            <a:ext cx="1056919" cy="1056919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313543" y="138594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27591" y="16046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906559" y="142321"/>
            <a:ext cx="74295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PM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20525" y="4253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72480" y="3816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88684" y="4302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303488" y="14232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868317" y="1286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916785" y="14924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61397" y="6150105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291020" y="4534420"/>
            <a:ext cx="1630699" cy="20064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501999" y="41942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431372" y="5191836"/>
            <a:ext cx="1302831" cy="63373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+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87093" y="5343271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78" idx="2"/>
            <a:endCxn id="46" idx="2"/>
          </p:cNvCxnSpPr>
          <p:nvPr/>
        </p:nvCxnSpPr>
        <p:spPr>
          <a:xfrm rot="5400000">
            <a:off x="3429942" y="3060678"/>
            <a:ext cx="417741" cy="5112048"/>
          </a:xfrm>
          <a:prstGeom prst="bentConnector3">
            <a:avLst>
              <a:gd name="adj1" fmla="val 154723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6564998" y="2908853"/>
            <a:ext cx="1066836" cy="1838617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5400000" flipH="1" flipV="1">
            <a:off x="5927232" y="3538255"/>
            <a:ext cx="1075200" cy="57144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5152194" y="3334665"/>
            <a:ext cx="1061419" cy="99241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9864" y="4968163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99864" y="4482830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699862" y="4711430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  <a:endCxn id="25" idx="1"/>
          </p:cNvCxnSpPr>
          <p:nvPr/>
        </p:nvCxnSpPr>
        <p:spPr>
          <a:xfrm>
            <a:off x="1712875" y="4874793"/>
            <a:ext cx="2813070" cy="11097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905230" y="4699577"/>
            <a:ext cx="299170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7879954" y="5202850"/>
            <a:ext cx="324446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80318" y="535582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9E8A06E-CB54-2FBE-C589-08750F421FC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696998" y="4845480"/>
            <a:ext cx="581890" cy="40095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B1E89783-E564-EA03-8307-A04E358823C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95676" y="4648200"/>
            <a:ext cx="546768" cy="546768"/>
          </a:xfrm>
          <a:prstGeom prst="rect">
            <a:avLst/>
          </a:prstGeom>
        </p:spPr>
      </p:pic>
      <p:pic>
        <p:nvPicPr>
          <p:cNvPr id="45" name="Elemento grafico 44" descr="Rete contorno">
            <a:extLst>
              <a:ext uri="{FF2B5EF4-FFF2-40B4-BE49-F238E27FC236}">
                <a16:creationId xmlns:a16="http://schemas.microsoft.com/office/drawing/2014/main" id="{8EAEE893-D195-D0BB-C6DD-69C37A5654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630587" y="4303093"/>
            <a:ext cx="984725" cy="984725"/>
          </a:xfrm>
          <a:prstGeom prst="rect">
            <a:avLst/>
          </a:prstGeom>
        </p:spPr>
      </p:pic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F0B8D51D-AA35-B5A5-17E9-C8486CE05DE0}"/>
              </a:ext>
            </a:extLst>
          </p:cNvPr>
          <p:cNvSpPr txBox="1"/>
          <p:nvPr/>
        </p:nvSpPr>
        <p:spPr>
          <a:xfrm>
            <a:off x="5381151" y="5130833"/>
            <a:ext cx="162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Montserrat" pitchFamily="2" charset="77"/>
              </a:rPr>
              <a:t>Knowledge graph</a:t>
            </a:r>
          </a:p>
        </p:txBody>
      </p:sp>
      <p:pic>
        <p:nvPicPr>
          <p:cNvPr id="103" name="Elemento grafico 102" descr="Collegamento contorno">
            <a:extLst>
              <a:ext uri="{FF2B5EF4-FFF2-40B4-BE49-F238E27FC236}">
                <a16:creationId xmlns:a16="http://schemas.microsoft.com/office/drawing/2014/main" id="{2427B76D-D47E-60C9-EF62-CAC8670F963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11388" y="2557538"/>
            <a:ext cx="711583" cy="711583"/>
          </a:xfrm>
          <a:prstGeom prst="rect">
            <a:avLst/>
          </a:prstGeom>
        </p:spPr>
      </p:pic>
      <p:pic>
        <p:nvPicPr>
          <p:cNvPr id="106" name="Elemento grafico 105" descr="Grafico a barre con andamento ascendente con riempimento a tinta unita">
            <a:extLst>
              <a:ext uri="{FF2B5EF4-FFF2-40B4-BE49-F238E27FC236}">
                <a16:creationId xmlns:a16="http://schemas.microsoft.com/office/drawing/2014/main" id="{8D70800A-DF6E-4A7B-F5F4-0497491F86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55126" y="2649455"/>
            <a:ext cx="576120" cy="576120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AD839EEB-C8BE-5576-F865-1056079D678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63483" y="6297220"/>
            <a:ext cx="476299" cy="316399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4E46677-9E89-A00B-99A0-7B4194D321CD}"/>
              </a:ext>
            </a:extLst>
          </p:cNvPr>
          <p:cNvSpPr txBox="1"/>
          <p:nvPr/>
        </p:nvSpPr>
        <p:spPr>
          <a:xfrm>
            <a:off x="3809390" y="630685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Montserrat" pitchFamily="2" charset="77"/>
              </a:rPr>
              <a:t>GDPR compliant</a:t>
            </a:r>
          </a:p>
        </p:txBody>
      </p:sp>
    </p:spTree>
    <p:extLst>
      <p:ext uri="{BB962C8B-B14F-4D97-AF65-F5344CB8AC3E}">
        <p14:creationId xmlns:p14="http://schemas.microsoft.com/office/powerpoint/2010/main" val="33052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7D326DAE-C38F-DCA9-75ED-4B91C58BDC80}"/>
              </a:ext>
            </a:extLst>
          </p:cNvPr>
          <p:cNvSpPr/>
          <p:nvPr/>
        </p:nvSpPr>
        <p:spPr>
          <a:xfrm>
            <a:off x="7375070" y="88106"/>
            <a:ext cx="2378530" cy="481631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FFD3D08-28B3-B3B3-0AB9-1D97FBC1CF2F}"/>
              </a:ext>
            </a:extLst>
          </p:cNvPr>
          <p:cNvCxnSpPr/>
          <p:nvPr/>
        </p:nvCxnSpPr>
        <p:spPr>
          <a:xfrm rot="16200000" flipH="1">
            <a:off x="3174587" y="3348021"/>
            <a:ext cx="1606655" cy="1065166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E9A70152-93AF-BAA5-99B6-23F73404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56" y="1288586"/>
            <a:ext cx="1415185" cy="3036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3991A0-5D9E-29FE-E514-801A64C1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70" y="1221127"/>
            <a:ext cx="1571143" cy="407515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0D766DC-6D59-A0BE-B8A0-8F277A23CFD9}"/>
              </a:ext>
            </a:extLst>
          </p:cNvPr>
          <p:cNvSpPr/>
          <p:nvPr/>
        </p:nvSpPr>
        <p:spPr>
          <a:xfrm>
            <a:off x="6183917" y="2055418"/>
            <a:ext cx="1133278" cy="1230961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SuperSet Adapter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EED9B54-C521-B289-3691-5B4FFE22D872}"/>
              </a:ext>
            </a:extLst>
          </p:cNvPr>
          <p:cNvGrpSpPr/>
          <p:nvPr/>
        </p:nvGrpSpPr>
        <p:grpSpPr>
          <a:xfrm>
            <a:off x="4525945" y="4361579"/>
            <a:ext cx="3306325" cy="1048621"/>
            <a:chOff x="10461862" y="3800276"/>
            <a:chExt cx="4069323" cy="1290610"/>
          </a:xfrm>
        </p:grpSpPr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7B4F0B-8389-E1C1-9FCF-FBFDCD12FF25}"/>
                </a:ext>
              </a:extLst>
            </p:cNvPr>
            <p:cNvSpPr/>
            <p:nvPr/>
          </p:nvSpPr>
          <p:spPr>
            <a:xfrm>
              <a:off x="10461862" y="3800276"/>
              <a:ext cx="4069323" cy="12906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63" dirty="0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23904B5-D266-93DC-6157-EDCDD95EEC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5685" r="-2513" b="-1"/>
            <a:stretch/>
          </p:blipFill>
          <p:spPr bwMode="auto">
            <a:xfrm>
              <a:off x="10664927" y="3956568"/>
              <a:ext cx="914400" cy="30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BBA3A587-6B3B-3EEF-8373-134CFB2F279A}"/>
              </a:ext>
            </a:extLst>
          </p:cNvPr>
          <p:cNvSpPr/>
          <p:nvPr/>
        </p:nvSpPr>
        <p:spPr>
          <a:xfrm>
            <a:off x="4531634" y="2792095"/>
            <a:ext cx="1310127" cy="50806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Log Time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3E91115-415E-9386-1B9A-74D98AB99224}"/>
              </a:ext>
            </a:extLst>
          </p:cNvPr>
          <p:cNvCxnSpPr>
            <a:cxnSpLocks/>
          </p:cNvCxnSpPr>
          <p:nvPr/>
        </p:nvCxnSpPr>
        <p:spPr>
          <a:xfrm flipH="1" flipV="1">
            <a:off x="5035177" y="2385305"/>
            <a:ext cx="9718" cy="344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06A181F5-61D1-7769-9587-851F6D36523D}"/>
              </a:ext>
            </a:extLst>
          </p:cNvPr>
          <p:cNvSpPr/>
          <p:nvPr/>
        </p:nvSpPr>
        <p:spPr>
          <a:xfrm>
            <a:off x="2562230" y="2758115"/>
            <a:ext cx="1797098" cy="52112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Task manager</a:t>
            </a: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C16BD931-3595-53CD-C8D6-83CD6991D9A6}"/>
              </a:ext>
            </a:extLst>
          </p:cNvPr>
          <p:cNvSpPr/>
          <p:nvPr/>
        </p:nvSpPr>
        <p:spPr>
          <a:xfrm>
            <a:off x="3115524" y="2055418"/>
            <a:ext cx="2075046" cy="27125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OpenProject REST API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4B9FFCA-F405-DF16-E289-8EAFA91E0A6C}"/>
              </a:ext>
            </a:extLst>
          </p:cNvPr>
          <p:cNvCxnSpPr>
            <a:cxnSpLocks/>
          </p:cNvCxnSpPr>
          <p:nvPr/>
        </p:nvCxnSpPr>
        <p:spPr>
          <a:xfrm>
            <a:off x="3363483" y="2389329"/>
            <a:ext cx="0" cy="340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85F78BEF-1DB1-E2FB-AE45-BFB21137C0AD}"/>
              </a:ext>
            </a:extLst>
          </p:cNvPr>
          <p:cNvSpPr/>
          <p:nvPr/>
        </p:nvSpPr>
        <p:spPr>
          <a:xfrm>
            <a:off x="8273038" y="4954867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Classifier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84F432F4-9375-8DF3-4D28-7D40F0BE2C39}"/>
              </a:ext>
            </a:extLst>
          </p:cNvPr>
          <p:cNvCxnSpPr>
            <a:cxnSpLocks/>
          </p:cNvCxnSpPr>
          <p:nvPr/>
        </p:nvCxnSpPr>
        <p:spPr>
          <a:xfrm flipH="1" flipV="1">
            <a:off x="7863223" y="4539495"/>
            <a:ext cx="436965" cy="1172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5BD6FCF5-852F-E83C-FB49-8F328511CD32}"/>
              </a:ext>
            </a:extLst>
          </p:cNvPr>
          <p:cNvSpPr/>
          <p:nvPr/>
        </p:nvSpPr>
        <p:spPr>
          <a:xfrm>
            <a:off x="8259580" y="4411673"/>
            <a:ext cx="1381089" cy="40095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63" dirty="0"/>
              <a:t>Stars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BE2EF35-0CB7-CCA6-29B2-5BB301D3EEE4}"/>
              </a:ext>
            </a:extLst>
          </p:cNvPr>
          <p:cNvCxnSpPr>
            <a:cxnSpLocks/>
          </p:cNvCxnSpPr>
          <p:nvPr/>
        </p:nvCxnSpPr>
        <p:spPr>
          <a:xfrm flipH="1">
            <a:off x="7862367" y="5058429"/>
            <a:ext cx="35961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Elemento grafico 81" descr="Valutazione in stelle con riempimento a tinta unita">
            <a:extLst>
              <a:ext uri="{FF2B5EF4-FFF2-40B4-BE49-F238E27FC236}">
                <a16:creationId xmlns:a16="http://schemas.microsoft.com/office/drawing/2014/main" id="{9B4A6848-0ADD-9E96-37D8-726FCF453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2469" y="4227897"/>
            <a:ext cx="742950" cy="742950"/>
          </a:xfrm>
          <a:prstGeom prst="rect">
            <a:avLst/>
          </a:prstGeom>
        </p:spPr>
      </p:pic>
      <p:pic>
        <p:nvPicPr>
          <p:cNvPr id="88" name="Elemento grafico 87" descr="Diagramma di Gantt con riempimento a tinta unita">
            <a:extLst>
              <a:ext uri="{FF2B5EF4-FFF2-40B4-BE49-F238E27FC236}">
                <a16:creationId xmlns:a16="http://schemas.microsoft.com/office/drawing/2014/main" id="{7057CF94-EEA1-7EE4-0AF3-00EAADDA0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9390" y="2795984"/>
            <a:ext cx="445383" cy="445383"/>
          </a:xfrm>
          <a:prstGeom prst="rect">
            <a:avLst/>
          </a:prstGeom>
        </p:spPr>
      </p:pic>
      <p:pic>
        <p:nvPicPr>
          <p:cNvPr id="90" name="Elemento grafico 89" descr="Cronometro contorno">
            <a:extLst>
              <a:ext uri="{FF2B5EF4-FFF2-40B4-BE49-F238E27FC236}">
                <a16:creationId xmlns:a16="http://schemas.microsoft.com/office/drawing/2014/main" id="{B0EF5BB8-AC97-2442-906C-490880C784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66284" y="2819270"/>
            <a:ext cx="434691" cy="434691"/>
          </a:xfrm>
          <a:prstGeom prst="rect">
            <a:avLst/>
          </a:prstGeom>
        </p:spPr>
      </p:pic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CF209D71-0074-BDF9-9BCE-E8991008DFFD}"/>
              </a:ext>
            </a:extLst>
          </p:cNvPr>
          <p:cNvSpPr/>
          <p:nvPr/>
        </p:nvSpPr>
        <p:spPr>
          <a:xfrm>
            <a:off x="2472889" y="1842320"/>
            <a:ext cx="7280711" cy="48632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94" name="Immagine 93">
            <a:extLst>
              <a:ext uri="{FF2B5EF4-FFF2-40B4-BE49-F238E27FC236}">
                <a16:creationId xmlns:a16="http://schemas.microsoft.com/office/drawing/2014/main" id="{27B27B60-D4F3-261A-79D8-A35EB9D1C3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9954" y="6308834"/>
            <a:ext cx="1283302" cy="304785"/>
          </a:xfrm>
          <a:prstGeom prst="rect">
            <a:avLst/>
          </a:prstGeom>
        </p:spPr>
      </p:pic>
      <p:sp>
        <p:nvSpPr>
          <p:cNvPr id="105" name="Rettangolo con angoli arrotondati 104">
            <a:extLst>
              <a:ext uri="{FF2B5EF4-FFF2-40B4-BE49-F238E27FC236}">
                <a16:creationId xmlns:a16="http://schemas.microsoft.com/office/drawing/2014/main" id="{849C8E0C-9B9D-7921-C2CB-43B1969E1B73}"/>
              </a:ext>
            </a:extLst>
          </p:cNvPr>
          <p:cNvSpPr/>
          <p:nvPr/>
        </p:nvSpPr>
        <p:spPr>
          <a:xfrm>
            <a:off x="288470" y="1911719"/>
            <a:ext cx="1630699" cy="234876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pic>
        <p:nvPicPr>
          <p:cNvPr id="108" name="Elemento grafico 107" descr="Smartphone con riempimento a tinta unita">
            <a:extLst>
              <a:ext uri="{FF2B5EF4-FFF2-40B4-BE49-F238E27FC236}">
                <a16:creationId xmlns:a16="http://schemas.microsoft.com/office/drawing/2014/main" id="{BF51F678-7AAC-BEDC-9448-C35C92186E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51900" y="1435844"/>
            <a:ext cx="348766" cy="348766"/>
          </a:xfrm>
          <a:prstGeom prst="rect">
            <a:avLst/>
          </a:prstGeom>
        </p:spPr>
      </p:pic>
      <p:pic>
        <p:nvPicPr>
          <p:cNvPr id="110" name="Elemento grafico 109" descr="Portatile con riempimento a tinta unita">
            <a:extLst>
              <a:ext uri="{FF2B5EF4-FFF2-40B4-BE49-F238E27FC236}">
                <a16:creationId xmlns:a16="http://schemas.microsoft.com/office/drawing/2014/main" id="{8066E5AB-DD63-52A4-9316-B0F5451501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235687" y="1474994"/>
            <a:ext cx="348766" cy="348766"/>
          </a:xfrm>
          <a:prstGeom prst="rect">
            <a:avLst/>
          </a:prstGeom>
        </p:spPr>
      </p:pic>
      <p:pic>
        <p:nvPicPr>
          <p:cNvPr id="112" name="Elemento grafico 111" descr="Computer con riempimento a tinta unita">
            <a:extLst>
              <a:ext uri="{FF2B5EF4-FFF2-40B4-BE49-F238E27FC236}">
                <a16:creationId xmlns:a16="http://schemas.microsoft.com/office/drawing/2014/main" id="{3E071E82-2D96-6483-5B81-5769B9F337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32711" y="1474994"/>
            <a:ext cx="348766" cy="348766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A9B2CC82-0CCA-840B-5E98-3020E8F3DB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" y="2409716"/>
            <a:ext cx="1356979" cy="1703442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D1D4664E-D40D-FAFE-C781-C7B20C2181A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1073" y="2084694"/>
            <a:ext cx="1286196" cy="248822"/>
          </a:xfrm>
          <a:prstGeom prst="rect">
            <a:avLst/>
          </a:prstGeom>
        </p:spPr>
      </p:pic>
      <p:pic>
        <p:nvPicPr>
          <p:cNvPr id="3" name="Elemento grafico 2" descr="Intelligenza artificiale contorno">
            <a:extLst>
              <a:ext uri="{FF2B5EF4-FFF2-40B4-BE49-F238E27FC236}">
                <a16:creationId xmlns:a16="http://schemas.microsoft.com/office/drawing/2014/main" id="{A80CAA3E-8046-340B-4DC7-A4CBB4869B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36168" y="4996408"/>
            <a:ext cx="327576" cy="327576"/>
          </a:xfrm>
          <a:prstGeom prst="rect">
            <a:avLst/>
          </a:prstGeom>
        </p:spPr>
      </p:pic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787AA55-C671-301E-BD93-DFA4BCCEC9E4}"/>
              </a:ext>
            </a:extLst>
          </p:cNvPr>
          <p:cNvSpPr/>
          <p:nvPr/>
        </p:nvSpPr>
        <p:spPr>
          <a:xfrm>
            <a:off x="451880" y="4647003"/>
            <a:ext cx="1260995" cy="45558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/>
              <a:t>AW Adapter</a:t>
            </a:r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E7617A4E-9197-B653-347C-7D9A0AA97279}"/>
              </a:ext>
            </a:extLst>
          </p:cNvPr>
          <p:cNvSpPr/>
          <p:nvPr/>
        </p:nvSpPr>
        <p:spPr>
          <a:xfrm>
            <a:off x="7620000" y="2055418"/>
            <a:ext cx="1152973" cy="1239325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Ontochain Adapter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7EDB54A1-6D22-6A42-4598-F5D4D15FD01C}"/>
              </a:ext>
            </a:extLst>
          </p:cNvPr>
          <p:cNvSpPr/>
          <p:nvPr/>
        </p:nvSpPr>
        <p:spPr>
          <a:xfrm>
            <a:off x="3363483" y="1178994"/>
            <a:ext cx="5731370" cy="50215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/>
          </a:p>
        </p:txBody>
      </p:sp>
      <p:pic>
        <p:nvPicPr>
          <p:cNvPr id="48" name="Elemento grafico 47" descr="Ragnatela con riempimento a tinta unita">
            <a:extLst>
              <a:ext uri="{FF2B5EF4-FFF2-40B4-BE49-F238E27FC236}">
                <a16:creationId xmlns:a16="http://schemas.microsoft.com/office/drawing/2014/main" id="{930F2C65-6EFB-86C5-3987-1D6FD32D67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75070" y="1233338"/>
            <a:ext cx="416039" cy="416039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C7372CF-F7F6-82DE-FE67-09BA4D43461A}"/>
              </a:ext>
            </a:extLst>
          </p:cNvPr>
          <p:cNvSpPr txBox="1"/>
          <p:nvPr/>
        </p:nvSpPr>
        <p:spPr>
          <a:xfrm>
            <a:off x="7720525" y="1280029"/>
            <a:ext cx="122219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63" b="1" dirty="0"/>
              <a:t>My2SecDApp</a:t>
            </a:r>
          </a:p>
        </p:txBody>
      </p:sp>
      <p:pic>
        <p:nvPicPr>
          <p:cNvPr id="95" name="Elemento grafico 94" descr="Successo di gruppo contorno">
            <a:extLst>
              <a:ext uri="{FF2B5EF4-FFF2-40B4-BE49-F238E27FC236}">
                <a16:creationId xmlns:a16="http://schemas.microsoft.com/office/drawing/2014/main" id="{729AD5F6-44FE-9B0D-7BE6-0F2FF684D27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9431" y="372647"/>
            <a:ext cx="1056919" cy="1056919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B05DE287-5D96-E3AD-6B5B-C5716F059D0C}"/>
              </a:ext>
            </a:extLst>
          </p:cNvPr>
          <p:cNvSpPr txBox="1"/>
          <p:nvPr/>
        </p:nvSpPr>
        <p:spPr>
          <a:xfrm>
            <a:off x="313543" y="138594"/>
            <a:ext cx="167545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Smart Workers</a:t>
            </a:r>
          </a:p>
        </p:txBody>
      </p:sp>
      <p:pic>
        <p:nvPicPr>
          <p:cNvPr id="117" name="Immagine 116">
            <a:extLst>
              <a:ext uri="{FF2B5EF4-FFF2-40B4-BE49-F238E27FC236}">
                <a16:creationId xmlns:a16="http://schemas.microsoft.com/office/drawing/2014/main" id="{1174FB36-DAE8-5977-2D68-6DEAFE7225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27591" y="1604697"/>
            <a:ext cx="546768" cy="546768"/>
          </a:xfrm>
          <a:prstGeom prst="rect">
            <a:avLst/>
          </a:prstGeom>
        </p:spPr>
      </p:pic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CF20300E-589F-D470-A41D-CA08BF2A8D17}"/>
              </a:ext>
            </a:extLst>
          </p:cNvPr>
          <p:cNvSpPr txBox="1"/>
          <p:nvPr/>
        </p:nvSpPr>
        <p:spPr>
          <a:xfrm>
            <a:off x="3906559" y="142321"/>
            <a:ext cx="74295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PM</a:t>
            </a:r>
          </a:p>
        </p:txBody>
      </p:sp>
      <p:pic>
        <p:nvPicPr>
          <p:cNvPr id="123" name="Elemento grafico 122" descr="Impiegata con riempimento a tinta unita">
            <a:extLst>
              <a:ext uri="{FF2B5EF4-FFF2-40B4-BE49-F238E27FC236}">
                <a16:creationId xmlns:a16="http://schemas.microsoft.com/office/drawing/2014/main" id="{A728BC3A-60D8-2188-7A23-512161C1720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20525" y="425313"/>
            <a:ext cx="742950" cy="742950"/>
          </a:xfrm>
          <a:prstGeom prst="rect">
            <a:avLst/>
          </a:prstGeom>
        </p:spPr>
      </p:pic>
      <p:pic>
        <p:nvPicPr>
          <p:cNvPr id="125" name="Elemento grafico 124" descr="Programmatrice con riempimento a tinta unita">
            <a:extLst>
              <a:ext uri="{FF2B5EF4-FFF2-40B4-BE49-F238E27FC236}">
                <a16:creationId xmlns:a16="http://schemas.microsoft.com/office/drawing/2014/main" id="{24A9C8DB-004C-5382-CD8F-A225E61E620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872480" y="381690"/>
            <a:ext cx="742950" cy="742950"/>
          </a:xfrm>
          <a:prstGeom prst="rect">
            <a:avLst/>
          </a:prstGeom>
        </p:spPr>
      </p:pic>
      <p:pic>
        <p:nvPicPr>
          <p:cNvPr id="127" name="Elemento grafico 126" descr="Impiegato con riempimento a tinta unita">
            <a:extLst>
              <a:ext uri="{FF2B5EF4-FFF2-40B4-BE49-F238E27FC236}">
                <a16:creationId xmlns:a16="http://schemas.microsoft.com/office/drawing/2014/main" id="{951C8747-5C39-3CC0-D8B2-E8910C4F79C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788684" y="430248"/>
            <a:ext cx="742950" cy="742950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B9E11312-CD06-8EBD-8D11-9E4D6BEBB293}"/>
              </a:ext>
            </a:extLst>
          </p:cNvPr>
          <p:cNvSpPr txBox="1"/>
          <p:nvPr/>
        </p:nvSpPr>
        <p:spPr>
          <a:xfrm>
            <a:off x="5105400" y="139741"/>
            <a:ext cx="21629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Data scientists (KPI)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B3099D0D-6EB8-E55C-75C2-AB4444B5CFC0}"/>
              </a:ext>
            </a:extLst>
          </p:cNvPr>
          <p:cNvSpPr txBox="1"/>
          <p:nvPr/>
        </p:nvSpPr>
        <p:spPr>
          <a:xfrm>
            <a:off x="7868317" y="128624"/>
            <a:ext cx="5075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63" b="1" dirty="0">
                <a:solidFill>
                  <a:schemeClr val="accent1"/>
                </a:solidFill>
                <a:latin typeface="Montserrat" pitchFamily="2" charset="77"/>
              </a:rPr>
              <a:t>HR</a:t>
            </a:r>
          </a:p>
        </p:txBody>
      </p: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89722132-DAE0-0AEA-CF5E-FC016D680EDA}"/>
              </a:ext>
            </a:extLst>
          </p:cNvPr>
          <p:cNvGrpSpPr/>
          <p:nvPr/>
        </p:nvGrpSpPr>
        <p:grpSpPr>
          <a:xfrm rot="19651638">
            <a:off x="1916785" y="1492435"/>
            <a:ext cx="1486907" cy="442429"/>
            <a:chOff x="7788908" y="466854"/>
            <a:chExt cx="1830039" cy="544528"/>
          </a:xfrm>
        </p:grpSpPr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7F9EE925-BA09-3BF6-C5F1-88938616B7D9}"/>
                </a:ext>
              </a:extLst>
            </p:cNvPr>
            <p:cNvSpPr txBox="1"/>
            <p:nvPr/>
          </p:nvSpPr>
          <p:spPr>
            <a:xfrm>
              <a:off x="8225666" y="466854"/>
              <a:ext cx="1393281" cy="544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275" b="1" dirty="0">
                  <a:solidFill>
                    <a:srgbClr val="013D67"/>
                  </a:solidFill>
                </a:rPr>
                <a:t>My2Sec</a:t>
              </a:r>
              <a:endParaRPr lang="it-IT" sz="2275" dirty="0">
                <a:solidFill>
                  <a:srgbClr val="013D67"/>
                </a:solidFill>
              </a:endParaRPr>
            </a:p>
          </p:txBody>
        </p:sp>
        <p:pic>
          <p:nvPicPr>
            <p:cNvPr id="132" name="Google Shape;260;p2">
              <a:extLst>
                <a:ext uri="{FF2B5EF4-FFF2-40B4-BE49-F238E27FC236}">
                  <a16:creationId xmlns:a16="http://schemas.microsoft.com/office/drawing/2014/main" id="{B5F312A4-7185-8E01-4EF2-84D8161CAC4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4">
              <a:alphaModFix/>
            </a:blip>
            <a:stretch>
              <a:fillRect/>
            </a:stretch>
          </p:blipFill>
          <p:spPr>
            <a:xfrm>
              <a:off x="7788908" y="481124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DAEC7D90-3699-04C3-4200-13B0BE8AC7C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61397" y="6150105"/>
            <a:ext cx="774290" cy="317459"/>
          </a:xfrm>
          <a:prstGeom prst="rect">
            <a:avLst/>
          </a:prstGeom>
        </p:spPr>
      </p:pic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13853322-2DDA-A120-1312-063E822AAAC0}"/>
              </a:ext>
            </a:extLst>
          </p:cNvPr>
          <p:cNvSpPr/>
          <p:nvPr/>
        </p:nvSpPr>
        <p:spPr>
          <a:xfrm>
            <a:off x="291020" y="4534420"/>
            <a:ext cx="1630699" cy="200640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 dirty="0">
              <a:solidFill>
                <a:srgbClr val="FFFF00"/>
              </a:solidFill>
            </a:endParaRP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E30A527-5E63-45B7-9799-D4C13CD3466B}"/>
              </a:ext>
            </a:extLst>
          </p:cNvPr>
          <p:cNvSpPr/>
          <p:nvPr/>
        </p:nvSpPr>
        <p:spPr>
          <a:xfrm>
            <a:off x="501999" y="4194259"/>
            <a:ext cx="1184344" cy="2174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63" dirty="0">
                <a:solidFill>
                  <a:schemeClr val="tx1"/>
                </a:solidFill>
              </a:rPr>
              <a:t>AW REST API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6AA2C1AC-3872-5162-1345-033CB0E64203}"/>
              </a:ext>
            </a:extLst>
          </p:cNvPr>
          <p:cNvSpPr/>
          <p:nvPr/>
        </p:nvSpPr>
        <p:spPr>
          <a:xfrm>
            <a:off x="431372" y="5191836"/>
            <a:ext cx="1302831" cy="63373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63" dirty="0"/>
              <a:t>+</a:t>
            </a:r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1D9F31A7-4B21-A258-6EFC-C8408D56D8E1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87093" y="5343271"/>
            <a:ext cx="361187" cy="361187"/>
          </a:xfrm>
          <a:prstGeom prst="rect">
            <a:avLst/>
          </a:prstGeom>
        </p:spPr>
      </p:pic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7BEA7A39-8FB6-DF24-9A74-36F016FCCDD8}"/>
              </a:ext>
            </a:extLst>
          </p:cNvPr>
          <p:cNvCxnSpPr>
            <a:cxnSpLocks/>
            <a:stCxn id="78" idx="2"/>
            <a:endCxn id="46" idx="2"/>
          </p:cNvCxnSpPr>
          <p:nvPr/>
        </p:nvCxnSpPr>
        <p:spPr>
          <a:xfrm rot="5400000">
            <a:off x="3429942" y="3060678"/>
            <a:ext cx="417741" cy="5112048"/>
          </a:xfrm>
          <a:prstGeom prst="bentConnector3">
            <a:avLst>
              <a:gd name="adj1" fmla="val 154723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4 55">
            <a:extLst>
              <a:ext uri="{FF2B5EF4-FFF2-40B4-BE49-F238E27FC236}">
                <a16:creationId xmlns:a16="http://schemas.microsoft.com/office/drawing/2014/main" id="{8DF85B5B-E29E-09EA-F291-94E0F8C5EBA6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rot="5400000" flipH="1" flipV="1">
            <a:off x="6654379" y="2819472"/>
            <a:ext cx="1066836" cy="2017379"/>
          </a:xfrm>
          <a:prstGeom prst="bentConnector3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440D6767-314E-15C1-2A67-283861143AEF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rot="5400000" flipH="1" flipV="1">
            <a:off x="5927232" y="3538255"/>
            <a:ext cx="1075200" cy="57144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>
            <a:extLst>
              <a:ext uri="{FF2B5EF4-FFF2-40B4-BE49-F238E27FC236}">
                <a16:creationId xmlns:a16="http://schemas.microsoft.com/office/drawing/2014/main" id="{9B39571D-A379-A718-F617-96C2FEF370A9}"/>
              </a:ext>
            </a:extLst>
          </p:cNvPr>
          <p:cNvCxnSpPr>
            <a:cxnSpLocks/>
            <a:stCxn id="25" idx="0"/>
            <a:endCxn id="41" idx="2"/>
          </p:cNvCxnSpPr>
          <p:nvPr/>
        </p:nvCxnSpPr>
        <p:spPr>
          <a:xfrm rot="16200000" flipV="1">
            <a:off x="5152194" y="3334665"/>
            <a:ext cx="1061419" cy="99241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Immagine 136">
            <a:extLst>
              <a:ext uri="{FF2B5EF4-FFF2-40B4-BE49-F238E27FC236}">
                <a16:creationId xmlns:a16="http://schemas.microsoft.com/office/drawing/2014/main" id="{CF7CCBC0-4118-8C4C-5775-5B58EA2BC92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699864" y="4968163"/>
            <a:ext cx="984723" cy="180533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E7A22DDA-4829-3287-4A6E-DFEC92BE866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99864" y="4482830"/>
            <a:ext cx="984723" cy="180533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BBC07E3-FBC3-4752-0CAB-CC5C8125AA1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699862" y="4711430"/>
            <a:ext cx="984725" cy="180533"/>
          </a:xfrm>
          <a:prstGeom prst="rect">
            <a:avLst/>
          </a:prstGeom>
        </p:spPr>
      </p:pic>
      <p:cxnSp>
        <p:nvCxnSpPr>
          <p:cNvPr id="142" name="Connettore 4 141">
            <a:extLst>
              <a:ext uri="{FF2B5EF4-FFF2-40B4-BE49-F238E27FC236}">
                <a16:creationId xmlns:a16="http://schemas.microsoft.com/office/drawing/2014/main" id="{8C02A4E8-461B-807F-671A-02C797C66000}"/>
              </a:ext>
            </a:extLst>
          </p:cNvPr>
          <p:cNvCxnSpPr>
            <a:stCxn id="64" idx="3"/>
            <a:endCxn id="25" idx="1"/>
          </p:cNvCxnSpPr>
          <p:nvPr/>
        </p:nvCxnSpPr>
        <p:spPr>
          <a:xfrm>
            <a:off x="1712875" y="4874793"/>
            <a:ext cx="2813070" cy="11097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807D7E-48AD-4526-9D6F-7A4F488BA4D6}"/>
              </a:ext>
            </a:extLst>
          </p:cNvPr>
          <p:cNvCxnSpPr>
            <a:cxnSpLocks/>
          </p:cNvCxnSpPr>
          <p:nvPr/>
        </p:nvCxnSpPr>
        <p:spPr>
          <a:xfrm>
            <a:off x="7905230" y="4699577"/>
            <a:ext cx="299170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83D0F510-2846-F644-5F23-A6A0149285EF}"/>
              </a:ext>
            </a:extLst>
          </p:cNvPr>
          <p:cNvCxnSpPr>
            <a:cxnSpLocks/>
          </p:cNvCxnSpPr>
          <p:nvPr/>
        </p:nvCxnSpPr>
        <p:spPr>
          <a:xfrm>
            <a:off x="7879954" y="5202850"/>
            <a:ext cx="324446" cy="0"/>
          </a:xfrm>
          <a:prstGeom prst="straightConnector1">
            <a:avLst/>
          </a:prstGeom>
          <a:ln w="285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2A5B1AD-F713-5939-A7A0-5399646AF093}"/>
              </a:ext>
            </a:extLst>
          </p:cNvPr>
          <p:cNvSpPr txBox="1"/>
          <p:nvPr/>
        </p:nvSpPr>
        <p:spPr>
          <a:xfrm>
            <a:off x="980318" y="535582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7030A0"/>
                </a:solidFill>
                <a:latin typeface="Montserrat" pitchFamily="2" charset="77"/>
              </a:rPr>
              <a:t>POD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9E8A06E-CB54-2FBE-C589-08750F421FC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4696998" y="4845480"/>
            <a:ext cx="581890" cy="40095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B1E89783-E564-EA03-8307-A04E358823C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95676" y="4648200"/>
            <a:ext cx="546768" cy="546768"/>
          </a:xfrm>
          <a:prstGeom prst="rect">
            <a:avLst/>
          </a:prstGeom>
        </p:spPr>
      </p:pic>
      <p:pic>
        <p:nvPicPr>
          <p:cNvPr id="45" name="Elemento grafico 44" descr="Rete contorno">
            <a:extLst>
              <a:ext uri="{FF2B5EF4-FFF2-40B4-BE49-F238E27FC236}">
                <a16:creationId xmlns:a16="http://schemas.microsoft.com/office/drawing/2014/main" id="{8EAEE893-D195-D0BB-C6DD-69C37A5654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5630587" y="4303093"/>
            <a:ext cx="984725" cy="984725"/>
          </a:xfrm>
          <a:prstGeom prst="rect">
            <a:avLst/>
          </a:prstGeom>
        </p:spPr>
      </p:pic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F0B8D51D-AA35-B5A5-17E9-C8486CE05DE0}"/>
              </a:ext>
            </a:extLst>
          </p:cNvPr>
          <p:cNvSpPr txBox="1"/>
          <p:nvPr/>
        </p:nvSpPr>
        <p:spPr>
          <a:xfrm>
            <a:off x="5381151" y="5130833"/>
            <a:ext cx="162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Montserrat" pitchFamily="2" charset="77"/>
              </a:rPr>
              <a:t>Knowledge graph</a:t>
            </a:r>
          </a:p>
        </p:txBody>
      </p:sp>
      <p:pic>
        <p:nvPicPr>
          <p:cNvPr id="103" name="Elemento grafico 102" descr="Collegamento contorno">
            <a:extLst>
              <a:ext uri="{FF2B5EF4-FFF2-40B4-BE49-F238E27FC236}">
                <a16:creationId xmlns:a16="http://schemas.microsoft.com/office/drawing/2014/main" id="{2427B76D-D47E-60C9-EF62-CAC8670F963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11388" y="2557538"/>
            <a:ext cx="711583" cy="711583"/>
          </a:xfrm>
          <a:prstGeom prst="rect">
            <a:avLst/>
          </a:prstGeom>
        </p:spPr>
      </p:pic>
      <p:pic>
        <p:nvPicPr>
          <p:cNvPr id="106" name="Elemento grafico 105" descr="Grafico a barre con andamento ascendente con riempimento a tinta unita">
            <a:extLst>
              <a:ext uri="{FF2B5EF4-FFF2-40B4-BE49-F238E27FC236}">
                <a16:creationId xmlns:a16="http://schemas.microsoft.com/office/drawing/2014/main" id="{8D70800A-DF6E-4A7B-F5F4-0497491F86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6455126" y="2649455"/>
            <a:ext cx="576120" cy="576120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AD839EEB-C8BE-5576-F865-1056079D678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63483" y="6297220"/>
            <a:ext cx="476299" cy="316399"/>
          </a:xfrm>
          <a:prstGeom prst="rect">
            <a:avLst/>
          </a:prstGeom>
        </p:spPr>
      </p:pic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F4E46677-9E89-A00B-99A0-7B4194D321CD}"/>
              </a:ext>
            </a:extLst>
          </p:cNvPr>
          <p:cNvSpPr txBox="1"/>
          <p:nvPr/>
        </p:nvSpPr>
        <p:spPr>
          <a:xfrm>
            <a:off x="3809390" y="6306853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Montserrat" pitchFamily="2" charset="77"/>
              </a:rPr>
              <a:t>GDPR compliant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00B1AC-C171-19DA-AE9B-1E256CA49F2D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144610" y="68290"/>
            <a:ext cx="1882279" cy="5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otOne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PA &amp; WoT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ersonalizza struttura">
  <a:themeElements>
    <a:clrScheme name="Galassi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2_Personalizza struttur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2_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otOne">
  <a:themeElements>
    <a:clrScheme name="Elementar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Vantaggio">
  <a:themeElements>
    <a:clrScheme name="VAIMEE colori">
      <a:dk1>
        <a:srgbClr val="1E2D3E"/>
      </a:dk1>
      <a:lt1>
        <a:sysClr val="window" lastClr="FFFFFF"/>
      </a:lt1>
      <a:dk2>
        <a:srgbClr val="062D54"/>
      </a:dk2>
      <a:lt2>
        <a:srgbClr val="FFFFFF"/>
      </a:lt2>
      <a:accent1>
        <a:srgbClr val="11365A"/>
      </a:accent1>
      <a:accent2>
        <a:srgbClr val="1A6E94"/>
      </a:accent2>
      <a:accent3>
        <a:srgbClr val="199ECC"/>
      </a:accent3>
      <a:accent4>
        <a:srgbClr val="45C2E6"/>
      </a:accent4>
      <a:accent5>
        <a:srgbClr val="AB3616"/>
      </a:accent5>
      <a:accent6>
        <a:srgbClr val="F55C0A"/>
      </a:accent6>
      <a:hlink>
        <a:srgbClr val="107FC9"/>
      </a:hlink>
      <a:folHlink>
        <a:srgbClr val="4FCCE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ntaggi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7851d254-ce09-43b6-8d90-072588e7901c">english</DirectSourceMarket>
    <ApprovalStatus xmlns="7851d254-ce09-43b6-8d90-072588e7901c">InProgress</ApprovalStatus>
    <MarketSpecific xmlns="7851d254-ce09-43b6-8d90-072588e7901c">false</MarketSpecific>
    <PrimaryImageGen xmlns="7851d254-ce09-43b6-8d90-072588e7901c">true</PrimaryImageGen>
    <ThumbnailAssetId xmlns="7851d254-ce09-43b6-8d90-072588e7901c" xsi:nil="true"/>
    <LegacyData xmlns="7851d254-ce09-43b6-8d90-072588e7901c">ListingID:;Manager:;BuildStatus:Preview Pending;MockupPath:</LegacyData>
    <TPFriendlyName xmlns="7851d254-ce09-43b6-8d90-072588e7901c">Marketing plan</TPFriendlyName>
    <NumericId xmlns="7851d254-ce09-43b6-8d90-072588e7901c">-1</NumericId>
    <BusinessGroup xmlns="7851d254-ce09-43b6-8d90-072588e7901c" xsi:nil="true"/>
    <SourceTitle xmlns="7851d254-ce09-43b6-8d90-072588e7901c">Marketing plan</SourceTitle>
    <APEditor xmlns="7851d254-ce09-43b6-8d90-072588e7901c">
      <UserInfo>
        <DisplayName>REDMOND\v-luannv</DisplayName>
        <AccountId>237</AccountId>
        <AccountType/>
      </UserInfo>
    </APEditor>
    <OpenTemplate xmlns="7851d254-ce09-43b6-8d90-072588e7901c">true</OpenTemplate>
    <UALocComments xmlns="7851d254-ce09-43b6-8d90-072588e7901c" xsi:nil="true"/>
    <ParentAssetId xmlns="7851d254-ce09-43b6-8d90-072588e7901c" xsi:nil="true"/>
    <PublishStatusLookup xmlns="7851d254-ce09-43b6-8d90-072588e7901c">
      <Value>256759</Value>
      <Value>353365</Value>
    </PublishStatusLookup>
    <LastPublishResultLookup xmlns="7851d254-ce09-43b6-8d90-072588e7901c" xsi:nil="true"/>
    <IntlLangReviewDate xmlns="7851d254-ce09-43b6-8d90-072588e7901c">2010-04-16T13:14:00+00:00</IntlLangReviewDate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TPInstallLocation xmlns="7851d254-ce09-43b6-8d90-072588e7901c">{My Templates}</TPInstallLocation>
    <ClipArtFilename xmlns="7851d254-ce09-43b6-8d90-072588e7901c" xsi:nil="true"/>
    <APDescription xmlns="7851d254-ce09-43b6-8d90-072588e7901c" xsi:nil="true"/>
    <ContentItem xmlns="7851d254-ce09-43b6-8d90-072588e7901c" xsi:nil="true"/>
    <APAuthor xmlns="7851d254-ce09-43b6-8d90-072588e7901c">
      <UserInfo>
        <DisplayName>REDMOND\cynvey</DisplayName>
        <AccountId>242</AccountId>
        <AccountType/>
      </UserInfo>
    </APAuthor>
    <TPCommandLine xmlns="7851d254-ce09-43b6-8d90-072588e7901c">{PP} /n {FilePath}</TPCommandLine>
    <TPAppVersion xmlns="7851d254-ce09-43b6-8d90-072588e7901c">11</TPAppVersion>
    <PublishTargets xmlns="7851d254-ce09-43b6-8d90-072588e7901c">OfficeOnline</PublishTargets>
    <EditorialStatus xmlns="7851d254-ce09-43b6-8d90-072588e7901c" xsi:nil="true"/>
    <TPLaunchHelpLinkType xmlns="7851d254-ce09-43b6-8d90-072588e7901c" xsi:nil="true"/>
    <LastModifiedDateTime xmlns="7851d254-ce09-43b6-8d90-072588e7901c">2010-04-16T13:14:00+00:00</LastModifiedDateTime>
    <TimesCloned xmlns="7851d254-ce09-43b6-8d90-072588e7901c" xsi:nil="true"/>
    <Provider xmlns="7851d254-ce09-43b6-8d90-072588e7901c">EY010390810</Provider>
    <FriendlyTitle xmlns="7851d254-ce09-43b6-8d90-072588e7901c" xsi:nil="true"/>
    <LastHandOff xmlns="7851d254-ce09-43b6-8d90-072588e7901c" xsi:nil="true"/>
    <AcquiredFrom xmlns="7851d254-ce09-43b6-8d90-072588e7901c">Community</AcquiredFrom>
    <AssetStart xmlns="7851d254-ce09-43b6-8d90-072588e7901c">2010-02-26T13:23:18+00:00</AssetStart>
    <UACurrentWords xmlns="7851d254-ce09-43b6-8d90-072588e7901c">0</UACurrentWords>
    <UALocRecommendation xmlns="7851d254-ce09-43b6-8d90-072588e7901c">Localize</UALocRecommendation>
    <Manager xmlns="7851d254-ce09-43b6-8d90-072588e7901c" xsi:nil="true"/>
    <TPClientViewer xmlns="7851d254-ce09-43b6-8d90-072588e7901c" xsi:nil="true"/>
    <ArtSampleDocs xmlns="7851d254-ce09-43b6-8d90-072588e7901c" xsi:nil="true"/>
    <IsDeleted xmlns="7851d254-ce09-43b6-8d90-072588e7901c">false</IsDeleted>
    <UANotes xmlns="7851d254-ce09-43b6-8d90-072588e7901c">online only</UANotes>
    <ShowIn xmlns="7851d254-ce09-43b6-8d90-072588e7901c">Show everywhere</ShowIn>
    <OOCacheId xmlns="7851d254-ce09-43b6-8d90-072588e7901c" xsi:nil="true"/>
    <CSXHash xmlns="7851d254-ce09-43b6-8d90-072588e7901c" xsi:nil="true"/>
    <TemplateStatus xmlns="7851d254-ce09-43b6-8d90-072588e7901c" xsi:nil="true"/>
    <Downloads xmlns="7851d254-ce09-43b6-8d90-072588e7901c">0</Downloads>
    <VoteCount xmlns="7851d254-ce09-43b6-8d90-072588e7901c" xsi:nil="true"/>
    <DSATActionTaken xmlns="7851d254-ce09-43b6-8d90-072588e7901c">Best Bets</DSATActionTaken>
    <CSXSubmissionMarket xmlns="7851d254-ce09-43b6-8d90-072588e7901c" xsi:nil="true"/>
    <AssetExpire xmlns="7851d254-ce09-43b6-8d90-072588e7901c">2100-01-01T00:00:00+00:00</AssetExpire>
    <EditorialTags xmlns="7851d254-ce09-43b6-8d90-072588e7901c" xsi:nil="true"/>
    <SubmitterId xmlns="7851d254-ce09-43b6-8d90-072588e7901c" xsi:nil="true"/>
    <TPExecutable xmlns="7851d254-ce09-43b6-8d90-072588e7901c" xsi:nil="true"/>
    <AssetType xmlns="7851d254-ce09-43b6-8d90-072588e7901c">TP</AssetType>
    <ApprovalLog xmlns="7851d254-ce09-43b6-8d90-072588e7901c" xsi:nil="true"/>
    <CSXUpdate xmlns="7851d254-ce09-43b6-8d90-072588e7901c">false</CSXUpdate>
    <CSXSubmissionDate xmlns="7851d254-ce09-43b6-8d90-072588e7901c" xsi:nil="true"/>
    <BugNumber xmlns="7851d254-ce09-43b6-8d90-072588e7901c" xsi:nil="true"/>
    <TPComponent xmlns="7851d254-ce09-43b6-8d90-072588e7901c">PPTFiles</TPComponent>
    <Milestone xmlns="7851d254-ce09-43b6-8d90-072588e7901c" xsi:nil="true"/>
    <OriginAsset xmlns="7851d254-ce09-43b6-8d90-072588e7901c" xsi:nil="true"/>
    <AssetId xmlns="7851d254-ce09-43b6-8d90-072588e7901c">TP010107969</AssetId>
    <TPLaunchHelpLink xmlns="7851d254-ce09-43b6-8d90-072588e7901c" xsi:nil="true"/>
    <TPApplication xmlns="7851d254-ce09-43b6-8d90-072588e7901c">PowerPoint</TPApplication>
    <IntlLocPriority xmlns="7851d254-ce09-43b6-8d90-072588e7901c" xsi:nil="true"/>
    <PolicheckWords xmlns="7851d254-ce09-43b6-8d90-072588e7901c" xsi:nil="true"/>
    <HandoffToMSDN xmlns="7851d254-ce09-43b6-8d90-072588e7901c">2010-04-16T13:14:00+00:00</HandoffToMSDN>
    <PlannedPubDate xmlns="7851d254-ce09-43b6-8d90-072588e7901c">2010-04-16T13:14:00+00:00</PlannedPubDate>
    <IntlLangReviewer xmlns="7851d254-ce09-43b6-8d90-072588e7901c" xsi:nil="true"/>
    <CrawlForDependencies xmlns="7851d254-ce09-43b6-8d90-072588e7901c">false</CrawlForDependencies>
    <TrustLevel xmlns="7851d254-ce09-43b6-8d90-072588e7901c">1 Microsoft Managed Content</TrustLevel>
    <IsSearchable xmlns="7851d254-ce09-43b6-8d90-072588e7901c">false</IsSearchable>
    <TPNamespace xmlns="7851d254-ce09-43b6-8d90-072588e7901c" xsi:nil="true"/>
    <TemplateTemplateType xmlns="7851d254-ce09-43b6-8d90-072588e7901c">PowerPoint 12 Default</TemplateTemplateType>
    <Markets xmlns="7851d254-ce09-43b6-8d90-072588e7901c"/>
    <OutputCachingOn xmlns="7851d254-ce09-43b6-8d90-072588e7901c">false</OutputCachingOn>
    <IntlLangReview xmlns="7851d254-ce09-43b6-8d90-072588e7901c" xsi:nil="true"/>
    <UAProjectedTotalWords xmlns="7851d254-ce09-43b6-8d90-072588e7901c" xsi:nil="true"/>
    <CampaignTagsTaxHTField0 xmlns="7851d254-ce09-43b6-8d90-072588e7901c">
      <Terms xmlns="http://schemas.microsoft.com/office/infopath/2007/PartnerControls"/>
    </CampaignTagsTaxHTField0>
    <LocPublishedDependentAssetsLookup xmlns="7851d254-ce09-43b6-8d90-072588e7901c" xsi:nil="true"/>
    <LocOverallLocStatusLookup xmlns="7851d254-ce09-43b6-8d90-072588e7901c" xsi:nil="true"/>
    <InternalTagsTaxHTField0 xmlns="7851d254-ce09-43b6-8d90-072588e7901c">
      <Terms xmlns="http://schemas.microsoft.com/office/infopath/2007/PartnerControls"/>
    </InternalTagsTaxHTField0>
    <LocComments xmlns="7851d254-ce09-43b6-8d90-072588e7901c" xsi:nil="true"/>
    <LocProcessedForMarketsLookup xmlns="7851d254-ce09-43b6-8d90-072588e7901c" xsi:nil="true"/>
    <ScenarioTagsTaxHTField0 xmlns="7851d254-ce09-43b6-8d90-072588e7901c">
      <Terms xmlns="http://schemas.microsoft.com/office/infopath/2007/PartnerControls"/>
    </ScenarioTagsTaxHTField0>
    <LocLastLocAttemptVersionTypeLookup xmlns="7851d254-ce09-43b6-8d90-072588e7901c" xsi:nil="true"/>
    <LocOverallPublishStatusLookup xmlns="7851d254-ce09-43b6-8d90-072588e7901c" xsi:nil="true"/>
    <LocPublishedLinkedAssetsLookup xmlns="7851d254-ce09-43b6-8d90-072588e7901c" xsi:nil="true"/>
    <TaxCatchAll xmlns="7851d254-ce09-43b6-8d90-072588e7901c"/>
    <LocRecommendedHandoff xmlns="7851d254-ce09-43b6-8d90-072588e7901c" xsi:nil="true"/>
    <LocProcessedForHandoffsLookup xmlns="7851d254-ce09-43b6-8d90-072588e7901c" xsi:nil="true"/>
    <LocOverallHandbackStatusLookup xmlns="7851d254-ce09-43b6-8d90-072588e7901c" xsi:nil="true"/>
    <LocNewPublishedVersionLookup xmlns="7851d254-ce09-43b6-8d90-072588e7901c" xsi:nil="true"/>
    <BlockPublish xmlns="7851d254-ce09-43b6-8d90-072588e7901c" xsi:nil="true"/>
    <LocManualTestRequired xmlns="7851d254-ce09-43b6-8d90-072588e7901c" xsi:nil="true"/>
    <LocalizationTagsTaxHTField0 xmlns="7851d254-ce09-43b6-8d90-072588e7901c">
      <Terms xmlns="http://schemas.microsoft.com/office/infopath/2007/PartnerControls"/>
    </LocalizationTagsTaxHTField0>
    <LocLastLocAttemptVersionLookup xmlns="7851d254-ce09-43b6-8d90-072588e7901c">65845</LocLastLocAttemptVersionLookup>
    <FeatureTagsTaxHTField0 xmlns="7851d254-ce09-43b6-8d90-072588e7901c">
      <Terms xmlns="http://schemas.microsoft.com/office/infopath/2007/PartnerControls"/>
    </FeatureTagsTaxHTField0>
    <LocOverallPreviewStatusLookup xmlns="7851d254-ce09-43b6-8d90-072588e7901c" xsi:nil="true"/>
    <RecommendationsModifier xmlns="7851d254-ce09-43b6-8d90-072588e7901c" xsi:nil="true"/>
    <OriginalRelease xmlns="7851d254-ce09-43b6-8d90-072588e7901c">14</OriginalRelease>
    <LocMarketGroupTiers2 xmlns="7851d254-ce09-43b6-8d90-072588e7901c" xsi:nil="true"/>
  </documentManagement>
</p:properties>
</file>

<file path=customXml/itemProps1.xml><?xml version="1.0" encoding="utf-8"?>
<ds:datastoreItem xmlns:ds="http://schemas.openxmlformats.org/officeDocument/2006/customXml" ds:itemID="{C79E6502-E858-46F1-997F-A119CCAAD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72DB67-813F-4D54-93FE-800EE19DAE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174311-CFD3-4DEA-AAFE-E3AA53D5174E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DotOne.thmx</Template>
  <TotalTime>0</TotalTime>
  <Words>117</Words>
  <Application>Microsoft Macintosh PowerPoint</Application>
  <PresentationFormat>A4 (21x29,7 cm)</PresentationFormat>
  <Paragraphs>66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3</vt:i4>
      </vt:variant>
    </vt:vector>
  </HeadingPairs>
  <TitlesOfParts>
    <vt:vector size="14" baseType="lpstr">
      <vt:lpstr>Arial</vt:lpstr>
      <vt:lpstr>Calibri</vt:lpstr>
      <vt:lpstr>Montserrat</vt:lpstr>
      <vt:lpstr>Montserrat Light</vt:lpstr>
      <vt:lpstr>Montserrat Regular</vt:lpstr>
      <vt:lpstr>Wingdings</vt:lpstr>
      <vt:lpstr>DotOne</vt:lpstr>
      <vt:lpstr>SEPA &amp; WoT</vt:lpstr>
      <vt:lpstr>2_Personalizza struttura</vt:lpstr>
      <vt:lpstr>1_DotOne</vt:lpstr>
      <vt:lpstr>Vantaggio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/>
  <cp:lastModifiedBy/>
  <cp:revision>33</cp:revision>
  <cp:lastPrinted>2022-06-07T10:40:37Z</cp:lastPrinted>
  <dcterms:created xsi:type="dcterms:W3CDTF">2006-08-31T20:50:18Z</dcterms:created>
  <dcterms:modified xsi:type="dcterms:W3CDTF">2022-07-24T15:13:19Z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1040</vt:lpwstr>
  </property>
  <property fmtid="{D5CDD505-2E9C-101B-9397-08002B2CF9AE}" pid="3" name="ContentTypeId">
    <vt:lpwstr>0x010100FB888328A8731147A9E2416CA6C7A65B0400DC6FA6ECFB23F54F9F45EE586A6D0A65</vt:lpwstr>
  </property>
  <property fmtid="{D5CDD505-2E9C-101B-9397-08002B2CF9AE}" pid="4" name="Applications">
    <vt:lpwstr>67;#Template 12;#53;#PowerPoint 12;#407;#PowerPoint 14</vt:lpwstr>
  </property>
  <property fmtid="{D5CDD505-2E9C-101B-9397-08002B2CF9AE}" pid="5" name="Order">
    <vt:r8>7159600</vt:r8>
  </property>
</Properties>
</file>