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89" r:id="rId4"/>
    <p:sldMasterId id="2147483836" r:id="rId5"/>
    <p:sldMasterId id="2147483848" r:id="rId6"/>
    <p:sldMasterId id="2147483860" r:id="rId7"/>
    <p:sldMasterId id="2147483924" r:id="rId8"/>
  </p:sldMasterIdLst>
  <p:notesMasterIdLst>
    <p:notesMasterId r:id="rId11"/>
  </p:notesMasterIdLst>
  <p:handoutMasterIdLst>
    <p:handoutMasterId r:id="rId12"/>
  </p:handoutMasterIdLst>
  <p:sldIdLst>
    <p:sldId id="405" r:id="rId9"/>
    <p:sldId id="407" r:id="rId10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81"/>
    <a:srgbClr val="002346"/>
    <a:srgbClr val="179ECD"/>
    <a:srgbClr val="042344"/>
    <a:srgbClr val="5CD4F0"/>
    <a:srgbClr val="E7E8EB"/>
    <a:srgbClr val="052C54"/>
    <a:srgbClr val="B55E61"/>
    <a:srgbClr val="F75E0A"/>
    <a:srgbClr val="3C9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974" autoAdjust="0"/>
    <p:restoredTop sz="95909" autoAdjust="0"/>
  </p:normalViewPr>
  <p:slideViewPr>
    <p:cSldViewPr>
      <p:cViewPr>
        <p:scale>
          <a:sx n="83" d="100"/>
          <a:sy n="83" d="100"/>
        </p:scale>
        <p:origin x="1488" y="7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3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96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89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1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1073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6463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62957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2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4472" y="1997150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94472" y="2852936"/>
            <a:ext cx="4376870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718975" y="2009160"/>
            <a:ext cx="4134459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718975" y="2852936"/>
            <a:ext cx="4134459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1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0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2480" y="1988840"/>
            <a:ext cx="3259006" cy="864096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82870" y="1988840"/>
            <a:ext cx="5070563" cy="424847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72480" y="2924947"/>
            <a:ext cx="3259006" cy="33452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953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6464" y="4941168"/>
            <a:ext cx="8814979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676636" y="188640"/>
            <a:ext cx="7254806" cy="4608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6464" y="5589240"/>
            <a:ext cx="8814979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6856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8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0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Montserrat Regular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88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Montserrat Regular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5101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5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76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703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93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Montserrat Regular"/>
              </a:defRPr>
            </a:lvl1pPr>
            <a:lvl2pPr>
              <a:defRPr sz="2800">
                <a:latin typeface="Montserrat Regular"/>
              </a:defRPr>
            </a:lvl2pPr>
            <a:lvl3pPr>
              <a:defRPr sz="2400">
                <a:latin typeface="Montserrat Regular"/>
              </a:defRPr>
            </a:lvl3pPr>
            <a:lvl4pPr>
              <a:defRPr sz="2000">
                <a:latin typeface="Montserrat Regular"/>
              </a:defRPr>
            </a:lvl4pPr>
            <a:lvl5pPr>
              <a:defRPr sz="2000">
                <a:latin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015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43381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33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7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0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7083" y="6425641"/>
            <a:ext cx="283583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9754" y="228600"/>
            <a:ext cx="222885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6" name="Immagine 5" descr="logoVaimeeFul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48200"/>
            <a:ext cx="2605446" cy="859774"/>
          </a:xfrm>
          <a:prstGeom prst="rect">
            <a:avLst/>
          </a:prstGeom>
        </p:spPr>
      </p:pic>
      <p:pic>
        <p:nvPicPr>
          <p:cNvPr id="13" name="Immagine 12" descr="segno spin off_ def_ pos_web.png">
            <a:extLst>
              <a:ext uri="{FF2B5EF4-FFF2-40B4-BE49-F238E27FC236}">
                <a16:creationId xmlns:a16="http://schemas.microsoft.com/office/drawing/2014/main" id="{85279E7B-85F5-9A47-9854-FCA6907B3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410200"/>
            <a:ext cx="1066800" cy="593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9B7BE1-3A25-FF42-A18E-8BEC5110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14" y="134471"/>
            <a:ext cx="8186006" cy="995082"/>
          </a:xfrm>
        </p:spPr>
        <p:txBody>
          <a:bodyPr anchor="b" anchorCtr="0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1" y="1129553"/>
            <a:ext cx="818887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j-ea"/>
                <a:cs typeface="Montserrat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CD216EA-440C-EA4E-A4BF-9FCF15C21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744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1779495"/>
            <a:ext cx="3343275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55C6F90-B77E-024A-B9A1-B053A52C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3816" y="228600"/>
            <a:ext cx="888434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124201"/>
            <a:ext cx="61087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0" y="4495801"/>
            <a:ext cx="61087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7950" y="6248775"/>
            <a:ext cx="60020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0580" y="3110755"/>
            <a:ext cx="282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563" y="228600"/>
            <a:ext cx="230452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17A587F-3403-FD4A-A1C2-BF20A854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5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26645F1-B8C1-3E4D-90C7-78F3A6D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003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535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03" y="2070848"/>
            <a:ext cx="39624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535" y="2070848"/>
            <a:ext cx="39624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494EA60-A7AD-6F41-BDA8-313EE757D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540061" y="4164965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7950" y="242235"/>
            <a:ext cx="600208" cy="365125"/>
          </a:xfrm>
        </p:spPr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8445FF0-6F05-524E-8C9A-C04AAC19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D5698E0-750B-154A-BC8E-82C1F76B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44831" y="1985963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44831" y="4164965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2D55A0-2208-DA4F-BAFF-8CB45864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792526-33D5-BE40-955A-F770E9CCA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34AA78-F5E7-3A45-9EDE-D61B4D86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4" y="228600"/>
            <a:ext cx="373882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3526536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173" y="273051"/>
            <a:ext cx="4980516" cy="5853113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1" y="3733801"/>
            <a:ext cx="352653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DFD08F-62B1-F54C-959B-245A7FBA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854" y="3124200"/>
            <a:ext cx="4223128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3749046" cy="6345238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854" y="3995737"/>
            <a:ext cx="4223128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2619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1B253D-4100-BC48-9A7E-7EA0C56D3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14" y="4424082"/>
            <a:ext cx="6707087" cy="83371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6909921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14" y="5257800"/>
            <a:ext cx="670708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480" y="4632792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74FD2D-E2B7-8943-B4A3-F731D655C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2" y="228600"/>
            <a:ext cx="691943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66967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6694530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494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69308" y="4535424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CDF8A1E-D527-FB46-B826-27C63DDEE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3" y="228600"/>
            <a:ext cx="4588404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4351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4349913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9754" y="4534726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09754" y="2381663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370064" y="2381662"/>
            <a:ext cx="2228850" cy="418795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DE45B3-AC3A-0C42-8962-C4B3E999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0" y="3124200"/>
            <a:ext cx="3368040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4" y="2365248"/>
            <a:ext cx="4593462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5750" y="3995737"/>
            <a:ext cx="336804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6224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0106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665677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8DD5972-BAFB-7F48-9492-0C2697DC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A066B7-F45B-EC42-A763-25E7E7A2A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2086" y="954742"/>
            <a:ext cx="738095" cy="5171422"/>
          </a:xfrm>
        </p:spPr>
        <p:txBody>
          <a:bodyPr vert="eaVert" anchor="t" anchorCtr="0"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58757"/>
            <a:ext cx="7429500" cy="5184869"/>
          </a:xfrm>
        </p:spPr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9320075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F0CDB62-29AF-8E4D-BD97-C985D778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3EA6-E309-3D41-9FED-788A49C2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075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64B9C18-EE06-2D4F-B883-EA6FE408F08A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27" y="274638"/>
            <a:ext cx="7812073" cy="142617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464" y="1988840"/>
            <a:ext cx="8580953" cy="43924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6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37" name="Picture 29" descr="BANDA ROSSA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9009989" y="6424616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9009989" y="6092828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43033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7966"/>
            <a:ext cx="139991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99748" y="3"/>
            <a:ext cx="0" cy="1871663"/>
          </a:xfrm>
          <a:prstGeom prst="line">
            <a:avLst/>
          </a:prstGeom>
          <a:noFill/>
          <a:ln w="1905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0" y="1870075"/>
            <a:ext cx="899795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194471" y="1988840"/>
            <a:ext cx="865896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92" name="Picture 36" descr="BANDA ROSSA 2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081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" y="103193"/>
            <a:ext cx="916648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Line 26"/>
          <p:cNvSpPr>
            <a:spLocks noChangeAspect="1" noChangeShapeType="1"/>
          </p:cNvSpPr>
          <p:nvPr/>
        </p:nvSpPr>
        <p:spPr bwMode="auto">
          <a:xfrm>
            <a:off x="89429" y="5"/>
            <a:ext cx="1720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/>
        </p:nvSpPr>
        <p:spPr bwMode="auto">
          <a:xfrm>
            <a:off x="0" y="1182693"/>
            <a:ext cx="8954956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9009989" y="6424618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9009989" y="6092830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14" y="484094"/>
            <a:ext cx="818600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14" y="1981201"/>
            <a:ext cx="818600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7950" y="242235"/>
            <a:ext cx="600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6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Montserrat Regular"/>
          <a:ea typeface="+mj-ea"/>
          <a:cs typeface="Montserrat Regular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openxmlformats.org/officeDocument/2006/relationships/image" Target="../media/image28.sv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sv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7.svg"/><Relationship Id="rId39" Type="http://schemas.openxmlformats.org/officeDocument/2006/relationships/image" Target="../media/image51.png"/><Relationship Id="rId21" Type="http://schemas.openxmlformats.org/officeDocument/2006/relationships/image" Target="../media/image32.png"/><Relationship Id="rId34" Type="http://schemas.openxmlformats.org/officeDocument/2006/relationships/image" Target="../media/image44.png"/><Relationship Id="rId42" Type="http://schemas.openxmlformats.org/officeDocument/2006/relationships/image" Target="../media/image54.svg"/><Relationship Id="rId47" Type="http://schemas.openxmlformats.org/officeDocument/2006/relationships/image" Target="../media/image59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24" Type="http://schemas.openxmlformats.org/officeDocument/2006/relationships/image" Target="../media/image35.svg"/><Relationship Id="rId32" Type="http://schemas.openxmlformats.org/officeDocument/2006/relationships/image" Target="../media/image42.png"/><Relationship Id="rId37" Type="http://schemas.openxmlformats.org/officeDocument/2006/relationships/image" Target="../media/image49.png"/><Relationship Id="rId40" Type="http://schemas.openxmlformats.org/officeDocument/2006/relationships/image" Target="../media/image12.png"/><Relationship Id="rId45" Type="http://schemas.openxmlformats.org/officeDocument/2006/relationships/image" Target="../media/image57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23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31" Type="http://schemas.openxmlformats.org/officeDocument/2006/relationships/image" Target="../media/image41.svg"/><Relationship Id="rId44" Type="http://schemas.openxmlformats.org/officeDocument/2006/relationships/image" Target="../media/image56.svg"/><Relationship Id="rId4" Type="http://schemas.openxmlformats.org/officeDocument/2006/relationships/image" Target="../media/image8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Relationship Id="rId22" Type="http://schemas.openxmlformats.org/officeDocument/2006/relationships/image" Target="../media/image33.svg"/><Relationship Id="rId27" Type="http://schemas.openxmlformats.org/officeDocument/2006/relationships/image" Target="../media/image29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5.png"/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6.png"/><Relationship Id="rId33" Type="http://schemas.openxmlformats.org/officeDocument/2006/relationships/image" Target="../media/image43.svg"/><Relationship Id="rId38" Type="http://schemas.openxmlformats.org/officeDocument/2006/relationships/image" Target="../media/image50.png"/><Relationship Id="rId46" Type="http://schemas.openxmlformats.org/officeDocument/2006/relationships/image" Target="../media/image58.svg"/><Relationship Id="rId20" Type="http://schemas.openxmlformats.org/officeDocument/2006/relationships/image" Target="../media/image31.png"/><Relationship Id="rId4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86" y="1212386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144927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5971647" y="2266899"/>
            <a:ext cx="1133278" cy="94328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MySQL Adapter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D1BA99F-7B13-31C7-9097-D537520B9E9E}"/>
              </a:ext>
            </a:extLst>
          </p:cNvPr>
          <p:cNvSpPr/>
          <p:nvPr/>
        </p:nvSpPr>
        <p:spPr>
          <a:xfrm>
            <a:off x="7799521" y="5994075"/>
            <a:ext cx="1006433" cy="215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Consumer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FE1C3A8-CF1B-28A3-1E5F-890C583DDAD3}"/>
              </a:ext>
            </a:extLst>
          </p:cNvPr>
          <p:cNvSpPr/>
          <p:nvPr/>
        </p:nvSpPr>
        <p:spPr>
          <a:xfrm>
            <a:off x="5648763" y="5982791"/>
            <a:ext cx="1002618" cy="220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Producer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D07CF23-3BFD-AA9D-C776-A1EECA37AC33}"/>
              </a:ext>
            </a:extLst>
          </p:cNvPr>
          <p:cNvSpPr/>
          <p:nvPr/>
        </p:nvSpPr>
        <p:spPr>
          <a:xfrm>
            <a:off x="6716648" y="5996294"/>
            <a:ext cx="1002619" cy="1932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Aggregator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0AC8FA-DB73-7C88-4798-2F8F1C7A926E}"/>
              </a:ext>
            </a:extLst>
          </p:cNvPr>
          <p:cNvGrpSpPr/>
          <p:nvPr/>
        </p:nvGrpSpPr>
        <p:grpSpPr>
          <a:xfrm>
            <a:off x="2457273" y="3911790"/>
            <a:ext cx="1291318" cy="1015448"/>
            <a:chOff x="2373085" y="2505791"/>
            <a:chExt cx="1589315" cy="1249782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4A8C5-A17F-D272-6259-B1DE04197E53}"/>
                </a:ext>
              </a:extLst>
            </p:cNvPr>
            <p:cNvSpPr/>
            <p:nvPr/>
          </p:nvSpPr>
          <p:spPr>
            <a:xfrm>
              <a:off x="2426241" y="2505791"/>
              <a:ext cx="1536159" cy="12497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7" name="Elemento grafico 6" descr="Database contorno">
              <a:extLst>
                <a:ext uri="{FF2B5EF4-FFF2-40B4-BE49-F238E27FC236}">
                  <a16:creationId xmlns:a16="http://schemas.microsoft.com/office/drawing/2014/main" id="{79EAC5C8-FE57-3D46-CC49-A05DAA58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73085" y="2841172"/>
              <a:ext cx="914400" cy="914400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897619A-70E6-826D-769E-66D47730F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2711625" y="2585693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D3B9323-2C2E-483F-604A-8619E9A9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3647" y="3045176"/>
              <a:ext cx="716173" cy="49348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6606031" y="3736816"/>
            <a:ext cx="1955452" cy="1048621"/>
            <a:chOff x="9436947" y="3800276"/>
            <a:chExt cx="2406710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9436947" y="3800276"/>
              <a:ext cx="2406710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8" name="Elemento grafico 7" descr="Database contorno">
              <a:extLst>
                <a:ext uri="{FF2B5EF4-FFF2-40B4-BE49-F238E27FC236}">
                  <a16:creationId xmlns:a16="http://schemas.microsoft.com/office/drawing/2014/main" id="{6B1B7224-3866-973E-6984-1496242D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5542" y="4176486"/>
              <a:ext cx="914400" cy="91440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9801854" y="3868725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4F0FB1-0F20-EC18-911C-F0925E2E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59054" y="4441297"/>
              <a:ext cx="1475746" cy="384777"/>
            </a:xfrm>
            <a:prstGeom prst="rect">
              <a:avLst/>
            </a:prstGeom>
          </p:spPr>
        </p:pic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17DFA68-8037-CEBF-704F-06A00E207295}"/>
              </a:ext>
            </a:extLst>
          </p:cNvPr>
          <p:cNvSpPr/>
          <p:nvPr/>
        </p:nvSpPr>
        <p:spPr>
          <a:xfrm>
            <a:off x="4200609" y="4425555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Events Logger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319364" y="2715895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4822907" y="2309105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349960" y="2681915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pic>
        <p:nvPicPr>
          <p:cNvPr id="53" name="Elemento grafico 52" descr="Database contorno">
            <a:extLst>
              <a:ext uri="{FF2B5EF4-FFF2-40B4-BE49-F238E27FC236}">
                <a16:creationId xmlns:a16="http://schemas.microsoft.com/office/drawing/2014/main" id="{2431AC9F-08BE-B059-BFCD-26DEFFE86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2200" y="1797889"/>
            <a:ext cx="742950" cy="426353"/>
          </a:xfrm>
          <a:prstGeom prst="rect">
            <a:avLst/>
          </a:prstGeom>
        </p:spPr>
      </p:pic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2903254" y="1979218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OpenProject REST API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DD98EFB-BA1C-2E41-DB04-0332C993F3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118263" y="3210178"/>
            <a:ext cx="6264" cy="7016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151213" y="2313129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6324600" y="5221278"/>
            <a:ext cx="1156378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V="1">
            <a:off x="6924932" y="4843923"/>
            <a:ext cx="0" cy="313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7582242" y="5232026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H="1" flipV="1">
            <a:off x="8152694" y="4876026"/>
            <a:ext cx="706" cy="30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5131" y="5048250"/>
            <a:ext cx="742950" cy="742950"/>
          </a:xfrm>
          <a:prstGeom prst="rect">
            <a:avLst/>
          </a:prstGeom>
        </p:spPr>
      </p:pic>
      <p:pic>
        <p:nvPicPr>
          <p:cNvPr id="86" name="Elemento grafico 85" descr="Statistiche contorno">
            <a:extLst>
              <a:ext uri="{FF2B5EF4-FFF2-40B4-BE49-F238E27FC236}">
                <a16:creationId xmlns:a16="http://schemas.microsoft.com/office/drawing/2014/main" id="{40D0E11D-EB24-0F5C-9729-EF35CB5497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6978" y="4476293"/>
            <a:ext cx="524223" cy="524223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7120" y="2719784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4014" y="2743070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260620" y="1766120"/>
            <a:ext cx="7426277" cy="39854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4859" y="5340901"/>
            <a:ext cx="992221" cy="235653"/>
          </a:xfrm>
          <a:prstGeom prst="rect">
            <a:avLst/>
          </a:prstGeom>
        </p:spPr>
      </p:pic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76200" y="1835519"/>
            <a:ext cx="1630699" cy="23487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239630" y="1359644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023417" y="1398794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620441" y="1398794"/>
            <a:ext cx="348766" cy="348766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9FCB97-8131-008E-AC0B-4519D531015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86390" y="3370750"/>
            <a:ext cx="546768" cy="54676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" y="2333516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8803" y="2008494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40024" y="5248978"/>
            <a:ext cx="327576" cy="327576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239610" y="4570803"/>
            <a:ext cx="1260995" cy="455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AW Adapter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7228968" y="2113188"/>
            <a:ext cx="1152973" cy="110535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Ontochain Adapter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151213" y="1102794"/>
            <a:ext cx="6535684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CB13BD94-E086-EBB7-75D8-93409942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5685" r="-2513" b="-1"/>
          <a:stretch/>
        </p:blipFill>
        <p:spPr bwMode="auto">
          <a:xfrm>
            <a:off x="4840546" y="5951084"/>
            <a:ext cx="742950" cy="2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62800" y="1157138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7508255" y="1203829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8769" y="599966"/>
            <a:ext cx="742950" cy="742950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168502" y="400290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15321" y="1528497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080463" y="66120"/>
            <a:ext cx="192407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Project Managers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508255" y="349113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660210" y="305490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576414" y="354048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091218" y="66121"/>
            <a:ext cx="21629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 (KPI)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656047" y="52424"/>
            <a:ext cx="5075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1704515" y="1416235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0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93064FC8-8279-ACAC-9B06-3BD0CD8F43A6}"/>
              </a:ext>
            </a:extLst>
          </p:cNvPr>
          <p:cNvCxnSpPr>
            <a:cxnSpLocks/>
          </p:cNvCxnSpPr>
          <p:nvPr/>
        </p:nvCxnSpPr>
        <p:spPr>
          <a:xfrm flipV="1">
            <a:off x="2757767" y="6189400"/>
            <a:ext cx="914994" cy="145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8FC33B-BF4D-AD5C-99EC-798CC361609F}"/>
              </a:ext>
            </a:extLst>
          </p:cNvPr>
          <p:cNvSpPr txBox="1"/>
          <p:nvPr/>
        </p:nvSpPr>
        <p:spPr>
          <a:xfrm>
            <a:off x="2866822" y="58387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</a:t>
            </a:r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F35F3587-B020-E040-7031-1D9640BFFD7A}"/>
              </a:ext>
            </a:extLst>
          </p:cNvPr>
          <p:cNvCxnSpPr>
            <a:cxnSpLocks/>
          </p:cNvCxnSpPr>
          <p:nvPr/>
        </p:nvCxnSpPr>
        <p:spPr>
          <a:xfrm flipH="1">
            <a:off x="3716741" y="6189400"/>
            <a:ext cx="932274" cy="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7C72858-926A-621B-6CFE-DD4566FBA182}"/>
              </a:ext>
            </a:extLst>
          </p:cNvPr>
          <p:cNvSpPr txBox="1"/>
          <p:nvPr/>
        </p:nvSpPr>
        <p:spPr>
          <a:xfrm>
            <a:off x="3961748" y="58472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8A8EF2F-55E4-9953-F732-C3BA4F9FCF75}"/>
              </a:ext>
            </a:extLst>
          </p:cNvPr>
          <p:cNvSpPr/>
          <p:nvPr/>
        </p:nvSpPr>
        <p:spPr>
          <a:xfrm>
            <a:off x="4200609" y="3779473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Tasks Logger</a:t>
            </a:r>
          </a:p>
        </p:txBody>
      </p:sp>
      <p:pic>
        <p:nvPicPr>
          <p:cNvPr id="18" name="Elemento grafico 17" descr="Diagramma di Gantt con riempimento a tinta unita">
            <a:extLst>
              <a:ext uri="{FF2B5EF4-FFF2-40B4-BE49-F238E27FC236}">
                <a16:creationId xmlns:a16="http://schemas.microsoft.com/office/drawing/2014/main" id="{E35DA78D-0847-DADB-3AEE-033CB48A37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6870" y="3855577"/>
            <a:ext cx="445383" cy="44538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AEC7D90-3699-04C3-4200-13B0BE8AC7C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70107" y="5168941"/>
            <a:ext cx="774290" cy="317459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3853322-2DDA-A120-1312-063E822AAAC0}"/>
              </a:ext>
            </a:extLst>
          </p:cNvPr>
          <p:cNvSpPr/>
          <p:nvPr/>
        </p:nvSpPr>
        <p:spPr>
          <a:xfrm>
            <a:off x="78750" y="4458221"/>
            <a:ext cx="1630699" cy="6816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E30A527-5E63-45B7-9799-D4C13CD3466B}"/>
              </a:ext>
            </a:extLst>
          </p:cNvPr>
          <p:cNvSpPr/>
          <p:nvPr/>
        </p:nvSpPr>
        <p:spPr>
          <a:xfrm>
            <a:off x="289729" y="4118059"/>
            <a:ext cx="1184344" cy="2174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AW REST API</a:t>
            </a:r>
          </a:p>
        </p:txBody>
      </p:sp>
      <p:pic>
        <p:nvPicPr>
          <p:cNvPr id="34" name="Elemento grafico 33" descr="Successo di gruppo contorno">
            <a:extLst>
              <a:ext uri="{FF2B5EF4-FFF2-40B4-BE49-F238E27FC236}">
                <a16:creationId xmlns:a16="http://schemas.microsoft.com/office/drawing/2014/main" id="{D73CDA41-8E0A-D0D8-F2FF-6C41D4168E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707127" y="393376"/>
            <a:ext cx="742950" cy="74295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9A7E9B-D18D-0301-94F7-5CFD33AA96B5}"/>
              </a:ext>
            </a:extLst>
          </p:cNvPr>
          <p:cNvSpPr txBox="1"/>
          <p:nvPr/>
        </p:nvSpPr>
        <p:spPr>
          <a:xfrm>
            <a:off x="8230541" y="228600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6AA2C1AC-3872-5162-1345-033CB0E64203}"/>
              </a:ext>
            </a:extLst>
          </p:cNvPr>
          <p:cNvSpPr/>
          <p:nvPr/>
        </p:nvSpPr>
        <p:spPr>
          <a:xfrm>
            <a:off x="8457932" y="2117803"/>
            <a:ext cx="1152973" cy="111552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SOLID Adapter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1D9F31A7-4B21-A258-6EFC-C8408D56D8E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763000" y="1179050"/>
            <a:ext cx="361187" cy="361187"/>
          </a:xfrm>
          <a:prstGeom prst="rect">
            <a:avLst/>
          </a:prstGeom>
        </p:spPr>
      </p:pic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7BEA7A39-8FB6-DF24-9A74-36F016FCCDD8}"/>
              </a:ext>
            </a:extLst>
          </p:cNvPr>
          <p:cNvCxnSpPr>
            <a:cxnSpLocks/>
            <a:stCxn id="25" idx="0"/>
            <a:endCxn id="46" idx="2"/>
          </p:cNvCxnSpPr>
          <p:nvPr/>
        </p:nvCxnSpPr>
        <p:spPr>
          <a:xfrm rot="5400000" flipH="1" flipV="1">
            <a:off x="8057346" y="2759743"/>
            <a:ext cx="503485" cy="1450662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8DF85B5B-E29E-09EA-F291-94E0F8C5EBA6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rot="5400000" flipH="1" flipV="1">
            <a:off x="7435470" y="3366831"/>
            <a:ext cx="518273" cy="221698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440D6767-314E-15C1-2A67-283861143AEF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6797704" y="2950762"/>
            <a:ext cx="526637" cy="104547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>
            <a:extLst>
              <a:ext uri="{FF2B5EF4-FFF2-40B4-BE49-F238E27FC236}">
                <a16:creationId xmlns:a16="http://schemas.microsoft.com/office/drawing/2014/main" id="{9B39571D-A379-A718-F617-96C2FEF370A9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rot="16200000" flipV="1">
            <a:off x="6022665" y="2175723"/>
            <a:ext cx="512856" cy="260932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4 80">
            <a:extLst>
              <a:ext uri="{FF2B5EF4-FFF2-40B4-BE49-F238E27FC236}">
                <a16:creationId xmlns:a16="http://schemas.microsoft.com/office/drawing/2014/main" id="{1625BCB3-7C50-4B0A-F84C-198F2590FA17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3748591" y="4066954"/>
            <a:ext cx="452018" cy="352560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4 96">
            <a:extLst>
              <a:ext uri="{FF2B5EF4-FFF2-40B4-BE49-F238E27FC236}">
                <a16:creationId xmlns:a16="http://schemas.microsoft.com/office/drawing/2014/main" id="{B6311674-8207-0A55-C29C-2DA36DB150E6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748591" y="4419514"/>
            <a:ext cx="452018" cy="293522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E00F1908-5488-2164-D2BC-0760E01F7CE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27" y="2829155"/>
            <a:ext cx="859580" cy="252642"/>
          </a:xfrm>
          <a:prstGeom prst="rect">
            <a:avLst/>
          </a:prstGeom>
        </p:spPr>
      </p:pic>
      <p:pic>
        <p:nvPicPr>
          <p:cNvPr id="135" name="Immagine 134">
            <a:extLst>
              <a:ext uri="{FF2B5EF4-FFF2-40B4-BE49-F238E27FC236}">
                <a16:creationId xmlns:a16="http://schemas.microsoft.com/office/drawing/2014/main" id="{F469D568-4DAC-DDD8-5777-837A372ED05A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023931" y="2697226"/>
            <a:ext cx="1551180" cy="487070"/>
          </a:xfrm>
          <a:prstGeom prst="rect">
            <a:avLst/>
          </a:prstGeom>
        </p:spPr>
      </p:pic>
      <p:pic>
        <p:nvPicPr>
          <p:cNvPr id="137" name="Immagine 136">
            <a:extLst>
              <a:ext uri="{FF2B5EF4-FFF2-40B4-BE49-F238E27FC236}">
                <a16:creationId xmlns:a16="http://schemas.microsoft.com/office/drawing/2014/main" id="{CF7CCBC0-4118-8C4C-5775-5B58EA2BC92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631827" y="4469400"/>
            <a:ext cx="984723" cy="180533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E7A22DDA-4829-3287-4A6E-DFEC92BE866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31827" y="3928372"/>
            <a:ext cx="984723" cy="180533"/>
          </a:xfrm>
          <a:prstGeom prst="rect">
            <a:avLst/>
          </a:prstGeom>
        </p:spPr>
      </p:pic>
      <p:pic>
        <p:nvPicPr>
          <p:cNvPr id="139" name="Immagine 138">
            <a:extLst>
              <a:ext uri="{FF2B5EF4-FFF2-40B4-BE49-F238E27FC236}">
                <a16:creationId xmlns:a16="http://schemas.microsoft.com/office/drawing/2014/main" id="{0BBC07E3-FBC3-4752-0CAB-CC5C8125AA1D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631825" y="4205039"/>
            <a:ext cx="984725" cy="180533"/>
          </a:xfrm>
          <a:prstGeom prst="rect">
            <a:avLst/>
          </a:prstGeom>
        </p:spPr>
      </p:pic>
      <p:cxnSp>
        <p:nvCxnSpPr>
          <p:cNvPr id="142" name="Connettore 4 141">
            <a:extLst>
              <a:ext uri="{FF2B5EF4-FFF2-40B4-BE49-F238E27FC236}">
                <a16:creationId xmlns:a16="http://schemas.microsoft.com/office/drawing/2014/main" id="{8C02A4E8-461B-807F-671A-02C797C66000}"/>
              </a:ext>
            </a:extLst>
          </p:cNvPr>
          <p:cNvCxnSpPr>
            <a:stCxn id="64" idx="3"/>
          </p:cNvCxnSpPr>
          <p:nvPr/>
        </p:nvCxnSpPr>
        <p:spPr>
          <a:xfrm flipV="1">
            <a:off x="1500605" y="4335473"/>
            <a:ext cx="999857" cy="46312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807D7E-48AD-4526-9D6F-7A4F488BA4D6}"/>
              </a:ext>
            </a:extLst>
          </p:cNvPr>
          <p:cNvCxnSpPr>
            <a:cxnSpLocks/>
          </p:cNvCxnSpPr>
          <p:nvPr/>
        </p:nvCxnSpPr>
        <p:spPr>
          <a:xfrm>
            <a:off x="7077332" y="4884702"/>
            <a:ext cx="3905" cy="2968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83D0F510-2846-F644-5F23-A6A0149285EF}"/>
              </a:ext>
            </a:extLst>
          </p:cNvPr>
          <p:cNvCxnSpPr>
            <a:cxnSpLocks/>
          </p:cNvCxnSpPr>
          <p:nvPr/>
        </p:nvCxnSpPr>
        <p:spPr>
          <a:xfrm>
            <a:off x="8001962" y="4885578"/>
            <a:ext cx="3905" cy="2968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4 146">
            <a:extLst>
              <a:ext uri="{FF2B5EF4-FFF2-40B4-BE49-F238E27FC236}">
                <a16:creationId xmlns:a16="http://schemas.microsoft.com/office/drawing/2014/main" id="{18035DCF-8825-CECE-B91E-C3BCD44CE00F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5942213" y="4066954"/>
            <a:ext cx="663818" cy="1941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4 149">
            <a:extLst>
              <a:ext uri="{FF2B5EF4-FFF2-40B4-BE49-F238E27FC236}">
                <a16:creationId xmlns:a16="http://schemas.microsoft.com/office/drawing/2014/main" id="{EF968386-E169-A621-7698-126F9DE286F5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 flipV="1">
            <a:off x="5942213" y="4261127"/>
            <a:ext cx="663818" cy="45190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2A5B1AD-F713-5939-A7A0-5399646AF093}"/>
              </a:ext>
            </a:extLst>
          </p:cNvPr>
          <p:cNvSpPr txBox="1"/>
          <p:nvPr/>
        </p:nvSpPr>
        <p:spPr>
          <a:xfrm>
            <a:off x="9056225" y="119160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  <a:latin typeface="Montserrat" pitchFamily="2" charset="77"/>
              </a:rPr>
              <a:t>POD</a:t>
            </a:r>
          </a:p>
        </p:txBody>
      </p:sp>
      <p:pic>
        <p:nvPicPr>
          <p:cNvPr id="155" name="Immagine 154">
            <a:extLst>
              <a:ext uri="{FF2B5EF4-FFF2-40B4-BE49-F238E27FC236}">
                <a16:creationId xmlns:a16="http://schemas.microsoft.com/office/drawing/2014/main" id="{D6A1169F-E2EE-CC4E-4EAB-0C006751981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24875" y="2756263"/>
            <a:ext cx="709325" cy="4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2FFD3D08-28B3-B3B3-0AB9-1D97FBC1CF2F}"/>
              </a:ext>
            </a:extLst>
          </p:cNvPr>
          <p:cNvCxnSpPr/>
          <p:nvPr/>
        </p:nvCxnSpPr>
        <p:spPr>
          <a:xfrm rot="16200000" flipH="1">
            <a:off x="3174587" y="3348021"/>
            <a:ext cx="1606655" cy="1065166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56" y="1288586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70" y="1221127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6183917" y="2055418"/>
            <a:ext cx="1133278" cy="1230961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SuperSet Adapter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4525945" y="4361579"/>
            <a:ext cx="3306325" cy="1048621"/>
            <a:chOff x="10461862" y="3800276"/>
            <a:chExt cx="4069323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10461862" y="3800276"/>
              <a:ext cx="4069323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10664927" y="3956568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531634" y="2792095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5035177" y="2385305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562230" y="2758115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3115524" y="2055418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OpenProject REST API</a:t>
            </a: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363483" y="2389329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8273038" y="4954867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H="1" flipV="1">
            <a:off x="7863223" y="4539495"/>
            <a:ext cx="436965" cy="117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8259580" y="4411673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H="1">
            <a:off x="7862367" y="5058429"/>
            <a:ext cx="35961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2469" y="4227897"/>
            <a:ext cx="742950" cy="742950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9390" y="2795984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66284" y="2819270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472889" y="1842320"/>
            <a:ext cx="7280711" cy="48632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9954" y="6308834"/>
            <a:ext cx="1283302" cy="304785"/>
          </a:xfrm>
          <a:prstGeom prst="rect">
            <a:avLst/>
          </a:prstGeom>
        </p:spPr>
      </p:pic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288470" y="1911719"/>
            <a:ext cx="1630699" cy="23487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51900" y="1435844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235687" y="1474994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32711" y="1474994"/>
            <a:ext cx="348766" cy="348766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" y="2409716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073" y="2084694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36168" y="4996408"/>
            <a:ext cx="327576" cy="327576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451880" y="4647003"/>
            <a:ext cx="1260995" cy="455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AW Adapter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7441238" y="2055418"/>
            <a:ext cx="1152973" cy="123932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Ontochain Adapter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363483" y="1178994"/>
            <a:ext cx="5731370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75070" y="1233338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7720525" y="1280029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9431" y="372647"/>
            <a:ext cx="1056919" cy="1056919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313543" y="138594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27591" y="1604697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906559" y="142321"/>
            <a:ext cx="74295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PM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20525" y="425313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72480" y="381690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88684" y="430248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303488" y="142321"/>
            <a:ext cx="21629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 (KPI)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868317" y="128624"/>
            <a:ext cx="5075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1916785" y="1492435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4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DAEC7D90-3699-04C3-4200-13B0BE8AC7C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61397" y="6150105"/>
            <a:ext cx="774290" cy="317459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3853322-2DDA-A120-1312-063E822AAAC0}"/>
              </a:ext>
            </a:extLst>
          </p:cNvPr>
          <p:cNvSpPr/>
          <p:nvPr/>
        </p:nvSpPr>
        <p:spPr>
          <a:xfrm>
            <a:off x="291020" y="4534420"/>
            <a:ext cx="1630699" cy="20064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E30A527-5E63-45B7-9799-D4C13CD3466B}"/>
              </a:ext>
            </a:extLst>
          </p:cNvPr>
          <p:cNvSpPr/>
          <p:nvPr/>
        </p:nvSpPr>
        <p:spPr>
          <a:xfrm>
            <a:off x="501999" y="4194259"/>
            <a:ext cx="1184344" cy="2174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AW REST API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6AA2C1AC-3872-5162-1345-033CB0E64203}"/>
              </a:ext>
            </a:extLst>
          </p:cNvPr>
          <p:cNvSpPr/>
          <p:nvPr/>
        </p:nvSpPr>
        <p:spPr>
          <a:xfrm>
            <a:off x="431372" y="5191836"/>
            <a:ext cx="1302831" cy="63373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+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1D9F31A7-4B21-A258-6EFC-C8408D56D8E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87093" y="5343271"/>
            <a:ext cx="361187" cy="361187"/>
          </a:xfrm>
          <a:prstGeom prst="rect">
            <a:avLst/>
          </a:prstGeom>
        </p:spPr>
      </p:pic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7BEA7A39-8FB6-DF24-9A74-36F016FCCDD8}"/>
              </a:ext>
            </a:extLst>
          </p:cNvPr>
          <p:cNvCxnSpPr>
            <a:cxnSpLocks/>
            <a:stCxn id="78" idx="2"/>
            <a:endCxn id="46" idx="2"/>
          </p:cNvCxnSpPr>
          <p:nvPr/>
        </p:nvCxnSpPr>
        <p:spPr>
          <a:xfrm rot="5400000">
            <a:off x="3429942" y="3060678"/>
            <a:ext cx="417741" cy="5112048"/>
          </a:xfrm>
          <a:prstGeom prst="bentConnector3">
            <a:avLst>
              <a:gd name="adj1" fmla="val 154723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8DF85B5B-E29E-09EA-F291-94E0F8C5EBA6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rot="5400000" flipH="1" flipV="1">
            <a:off x="6564998" y="2908853"/>
            <a:ext cx="1066836" cy="1838617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440D6767-314E-15C1-2A67-283861143AEF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5400000" flipH="1" flipV="1">
            <a:off x="5927232" y="3538255"/>
            <a:ext cx="1075200" cy="57144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>
            <a:extLst>
              <a:ext uri="{FF2B5EF4-FFF2-40B4-BE49-F238E27FC236}">
                <a16:creationId xmlns:a16="http://schemas.microsoft.com/office/drawing/2014/main" id="{9B39571D-A379-A718-F617-96C2FEF370A9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rot="16200000" flipV="1">
            <a:off x="5152194" y="3334665"/>
            <a:ext cx="1061419" cy="99241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Immagine 136">
            <a:extLst>
              <a:ext uri="{FF2B5EF4-FFF2-40B4-BE49-F238E27FC236}">
                <a16:creationId xmlns:a16="http://schemas.microsoft.com/office/drawing/2014/main" id="{CF7CCBC0-4118-8C4C-5775-5B58EA2BC92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699864" y="4968163"/>
            <a:ext cx="984723" cy="180533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E7A22DDA-4829-3287-4A6E-DFEC92BE866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99864" y="4482830"/>
            <a:ext cx="984723" cy="180533"/>
          </a:xfrm>
          <a:prstGeom prst="rect">
            <a:avLst/>
          </a:prstGeom>
        </p:spPr>
      </p:pic>
      <p:pic>
        <p:nvPicPr>
          <p:cNvPr id="139" name="Immagine 138">
            <a:extLst>
              <a:ext uri="{FF2B5EF4-FFF2-40B4-BE49-F238E27FC236}">
                <a16:creationId xmlns:a16="http://schemas.microsoft.com/office/drawing/2014/main" id="{0BBC07E3-FBC3-4752-0CAB-CC5C8125AA1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699862" y="4711430"/>
            <a:ext cx="984725" cy="180533"/>
          </a:xfrm>
          <a:prstGeom prst="rect">
            <a:avLst/>
          </a:prstGeom>
        </p:spPr>
      </p:pic>
      <p:cxnSp>
        <p:nvCxnSpPr>
          <p:cNvPr id="142" name="Connettore 4 141">
            <a:extLst>
              <a:ext uri="{FF2B5EF4-FFF2-40B4-BE49-F238E27FC236}">
                <a16:creationId xmlns:a16="http://schemas.microsoft.com/office/drawing/2014/main" id="{8C02A4E8-461B-807F-671A-02C797C66000}"/>
              </a:ext>
            </a:extLst>
          </p:cNvPr>
          <p:cNvCxnSpPr>
            <a:stCxn id="64" idx="3"/>
            <a:endCxn id="25" idx="1"/>
          </p:cNvCxnSpPr>
          <p:nvPr/>
        </p:nvCxnSpPr>
        <p:spPr>
          <a:xfrm>
            <a:off x="1712875" y="4874793"/>
            <a:ext cx="2813070" cy="11097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807D7E-48AD-4526-9D6F-7A4F488BA4D6}"/>
              </a:ext>
            </a:extLst>
          </p:cNvPr>
          <p:cNvCxnSpPr>
            <a:cxnSpLocks/>
          </p:cNvCxnSpPr>
          <p:nvPr/>
        </p:nvCxnSpPr>
        <p:spPr>
          <a:xfrm>
            <a:off x="7905230" y="4699577"/>
            <a:ext cx="299170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83D0F510-2846-F644-5F23-A6A0149285EF}"/>
              </a:ext>
            </a:extLst>
          </p:cNvPr>
          <p:cNvCxnSpPr>
            <a:cxnSpLocks/>
          </p:cNvCxnSpPr>
          <p:nvPr/>
        </p:nvCxnSpPr>
        <p:spPr>
          <a:xfrm>
            <a:off x="7879954" y="5202850"/>
            <a:ext cx="324446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2A5B1AD-F713-5939-A7A0-5399646AF093}"/>
              </a:ext>
            </a:extLst>
          </p:cNvPr>
          <p:cNvSpPr txBox="1"/>
          <p:nvPr/>
        </p:nvSpPr>
        <p:spPr>
          <a:xfrm>
            <a:off x="980318" y="535582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  <a:latin typeface="Montserrat" pitchFamily="2" charset="77"/>
              </a:rPr>
              <a:t>POD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9E8A06E-CB54-2FBE-C589-08750F421FC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696998" y="4845480"/>
            <a:ext cx="581890" cy="40095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B1E89783-E564-EA03-8307-A04E358823C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95676" y="4648200"/>
            <a:ext cx="546768" cy="546768"/>
          </a:xfrm>
          <a:prstGeom prst="rect">
            <a:avLst/>
          </a:prstGeom>
        </p:spPr>
      </p:pic>
      <p:pic>
        <p:nvPicPr>
          <p:cNvPr id="45" name="Elemento grafico 44" descr="Rete contorno">
            <a:extLst>
              <a:ext uri="{FF2B5EF4-FFF2-40B4-BE49-F238E27FC236}">
                <a16:creationId xmlns:a16="http://schemas.microsoft.com/office/drawing/2014/main" id="{8EAEE893-D195-D0BB-C6DD-69C37A5654E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630587" y="4303093"/>
            <a:ext cx="984725" cy="984725"/>
          </a:xfrm>
          <a:prstGeom prst="rect">
            <a:avLst/>
          </a:prstGeom>
        </p:spPr>
      </p:pic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F0B8D51D-AA35-B5A5-17E9-C8486CE05DE0}"/>
              </a:ext>
            </a:extLst>
          </p:cNvPr>
          <p:cNvSpPr txBox="1"/>
          <p:nvPr/>
        </p:nvSpPr>
        <p:spPr>
          <a:xfrm>
            <a:off x="5381151" y="5130833"/>
            <a:ext cx="162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Montserrat" pitchFamily="2" charset="77"/>
              </a:rPr>
              <a:t>Knowledge graph</a:t>
            </a:r>
          </a:p>
        </p:txBody>
      </p:sp>
      <p:pic>
        <p:nvPicPr>
          <p:cNvPr id="103" name="Elemento grafico 102" descr="Collegamento contorno">
            <a:extLst>
              <a:ext uri="{FF2B5EF4-FFF2-40B4-BE49-F238E27FC236}">
                <a16:creationId xmlns:a16="http://schemas.microsoft.com/office/drawing/2014/main" id="{2427B76D-D47E-60C9-EF62-CAC8670F963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611388" y="2557538"/>
            <a:ext cx="711583" cy="711583"/>
          </a:xfrm>
          <a:prstGeom prst="rect">
            <a:avLst/>
          </a:prstGeom>
        </p:spPr>
      </p:pic>
      <p:pic>
        <p:nvPicPr>
          <p:cNvPr id="106" name="Elemento grafico 105" descr="Grafico a barre con andamento ascendente con riempimento a tinta unita">
            <a:extLst>
              <a:ext uri="{FF2B5EF4-FFF2-40B4-BE49-F238E27FC236}">
                <a16:creationId xmlns:a16="http://schemas.microsoft.com/office/drawing/2014/main" id="{8D70800A-DF6E-4A7B-F5F4-0497491F86B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455126" y="2649455"/>
            <a:ext cx="576120" cy="576120"/>
          </a:xfrm>
          <a:prstGeom prst="rect">
            <a:avLst/>
          </a:prstGeom>
        </p:spPr>
      </p:pic>
      <p:pic>
        <p:nvPicPr>
          <p:cNvPr id="134" name="Immagine 133">
            <a:extLst>
              <a:ext uri="{FF2B5EF4-FFF2-40B4-BE49-F238E27FC236}">
                <a16:creationId xmlns:a16="http://schemas.microsoft.com/office/drawing/2014/main" id="{AD839EEB-C8BE-5576-F865-1056079D678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63483" y="6297220"/>
            <a:ext cx="476299" cy="316399"/>
          </a:xfrm>
          <a:prstGeom prst="rect">
            <a:avLst/>
          </a:prstGeom>
        </p:spPr>
      </p:pic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4E46677-9E89-A00B-99A0-7B4194D321CD}"/>
              </a:ext>
            </a:extLst>
          </p:cNvPr>
          <p:cNvSpPr txBox="1"/>
          <p:nvPr/>
        </p:nvSpPr>
        <p:spPr>
          <a:xfrm>
            <a:off x="3809390" y="6306853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Montserrat" pitchFamily="2" charset="77"/>
              </a:rPr>
              <a:t>GDPR compliant</a:t>
            </a:r>
          </a:p>
        </p:txBody>
      </p:sp>
    </p:spTree>
    <p:extLst>
      <p:ext uri="{BB962C8B-B14F-4D97-AF65-F5344CB8AC3E}">
        <p14:creationId xmlns:p14="http://schemas.microsoft.com/office/powerpoint/2010/main" val="3305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One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PA &amp; WoT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ersonalizza struttura">
  <a:themeElements>
    <a:clrScheme name="Galassi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2_Personalizza struttur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otOne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antaggio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ntaggi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7851d254-ce09-43b6-8d90-072588e7901c">english</DirectSourceMarket>
    <ApprovalStatus xmlns="7851d254-ce09-43b6-8d90-072588e7901c">InProgress</ApprovalStatus>
    <MarketSpecific xmlns="7851d254-ce09-43b6-8d90-072588e7901c">false</MarketSpecific>
    <PrimaryImageGen xmlns="7851d254-ce09-43b6-8d90-072588e7901c">true</PrimaryImageGen>
    <ThumbnailAssetId xmlns="7851d254-ce09-43b6-8d90-072588e7901c" xsi:nil="true"/>
    <LegacyData xmlns="7851d254-ce09-43b6-8d90-072588e7901c">ListingID:;Manager:;BuildStatus:Preview Pending;MockupPath:</LegacyData>
    <TPFriendlyName xmlns="7851d254-ce09-43b6-8d90-072588e7901c">Marketing plan</TPFriendlyName>
    <NumericId xmlns="7851d254-ce09-43b6-8d90-072588e7901c">-1</NumericId>
    <BusinessGroup xmlns="7851d254-ce09-43b6-8d90-072588e7901c" xsi:nil="true"/>
    <SourceTitle xmlns="7851d254-ce09-43b6-8d90-072588e7901c">Marketing plan</SourceTitle>
    <APEditor xmlns="7851d254-ce09-43b6-8d90-072588e7901c">
      <UserInfo>
        <DisplayName>REDMOND\v-luannv</DisplayName>
        <AccountId>237</AccountId>
        <AccountType/>
      </UserInfo>
    </APEditor>
    <OpenTemplate xmlns="7851d254-ce09-43b6-8d90-072588e7901c">true</OpenTemplate>
    <UALocComments xmlns="7851d254-ce09-43b6-8d90-072588e7901c" xsi:nil="true"/>
    <ParentAssetId xmlns="7851d254-ce09-43b6-8d90-072588e7901c" xsi:nil="true"/>
    <PublishStatusLookup xmlns="7851d254-ce09-43b6-8d90-072588e7901c">
      <Value>256759</Value>
      <Value>353365</Value>
    </PublishStatusLookup>
    <LastPublishResultLookup xmlns="7851d254-ce09-43b6-8d90-072588e7901c" xsi:nil="true"/>
    <IntlLangReviewDate xmlns="7851d254-ce09-43b6-8d90-072588e7901c">2010-04-16T13:14:00+00:00</IntlLangReviewDate>
    <MachineTranslated xmlns="7851d254-ce09-43b6-8d90-072588e7901c">false</MachineTranslated>
    <Providers xmlns="7851d254-ce09-43b6-8d90-072588e7901c" xsi:nil="true"/>
    <OriginalSourceMarket xmlns="7851d254-ce09-43b6-8d90-072588e7901c">english</OriginalSourceMarket>
    <TPInstallLocation xmlns="7851d254-ce09-43b6-8d90-072588e7901c">{My Templates}</TPInstallLocation>
    <ClipArtFilename xmlns="7851d254-ce09-43b6-8d90-072588e7901c" xsi:nil="true"/>
    <APDescription xmlns="7851d254-ce09-43b6-8d90-072588e7901c" xsi:nil="true"/>
    <ContentItem xmlns="7851d254-ce09-43b6-8d90-072588e7901c" xsi:nil="true"/>
    <APAuthor xmlns="7851d254-ce09-43b6-8d90-072588e7901c">
      <UserInfo>
        <DisplayName>REDMOND\cynvey</DisplayName>
        <AccountId>242</AccountId>
        <AccountType/>
      </UserInfo>
    </APAuthor>
    <TPCommandLine xmlns="7851d254-ce09-43b6-8d90-072588e7901c">{PP} /n {FilePath}</TPCommandLine>
    <TPAppVersion xmlns="7851d254-ce09-43b6-8d90-072588e7901c">11</TPAppVersion>
    <PublishTargets xmlns="7851d254-ce09-43b6-8d90-072588e7901c">OfficeOnline</PublishTargets>
    <EditorialStatus xmlns="7851d254-ce09-43b6-8d90-072588e7901c" xsi:nil="true"/>
    <TPLaunchHelpLinkType xmlns="7851d254-ce09-43b6-8d90-072588e7901c" xsi:nil="true"/>
    <LastModifiedDateTime xmlns="7851d254-ce09-43b6-8d90-072588e7901c">2010-04-16T13:14:00+00:00</LastModifiedDateTime>
    <TimesCloned xmlns="7851d254-ce09-43b6-8d90-072588e7901c" xsi:nil="true"/>
    <Provider xmlns="7851d254-ce09-43b6-8d90-072588e7901c">EY010390810</Provider>
    <FriendlyTitle xmlns="7851d254-ce09-43b6-8d90-072588e7901c" xsi:nil="true"/>
    <LastHandOff xmlns="7851d254-ce09-43b6-8d90-072588e7901c" xsi:nil="true"/>
    <AcquiredFrom xmlns="7851d254-ce09-43b6-8d90-072588e7901c">Community</AcquiredFrom>
    <AssetStart xmlns="7851d254-ce09-43b6-8d90-072588e7901c">2010-02-26T13:23:18+00:00</AssetStart>
    <UACurrentWords xmlns="7851d254-ce09-43b6-8d90-072588e7901c">0</UACurrentWords>
    <UALocRecommendation xmlns="7851d254-ce09-43b6-8d90-072588e7901c">Localize</UALocRecommendation>
    <Manager xmlns="7851d254-ce09-43b6-8d90-072588e7901c" xsi:nil="true"/>
    <TPClientViewer xmlns="7851d254-ce09-43b6-8d90-072588e7901c" xsi:nil="true"/>
    <ArtSampleDocs xmlns="7851d254-ce09-43b6-8d90-072588e7901c" xsi:nil="true"/>
    <IsDeleted xmlns="7851d254-ce09-43b6-8d90-072588e7901c">false</IsDeleted>
    <UANotes xmlns="7851d254-ce09-43b6-8d90-072588e7901c">online only</UANotes>
    <ShowIn xmlns="7851d254-ce09-43b6-8d90-072588e7901c">Show everywhere</ShowIn>
    <OOCacheId xmlns="7851d254-ce09-43b6-8d90-072588e7901c" xsi:nil="true"/>
    <CSXHash xmlns="7851d254-ce09-43b6-8d90-072588e7901c" xsi:nil="true"/>
    <TemplateStatus xmlns="7851d254-ce09-43b6-8d90-072588e7901c" xsi:nil="true"/>
    <Downloads xmlns="7851d254-ce09-43b6-8d90-072588e7901c">0</Downloads>
    <VoteCount xmlns="7851d254-ce09-43b6-8d90-072588e7901c" xsi:nil="true"/>
    <DSATActionTaken xmlns="7851d254-ce09-43b6-8d90-072588e7901c">Best Bets</DSATActionTaken>
    <CSXSubmissionMarket xmlns="7851d254-ce09-43b6-8d90-072588e7901c" xsi:nil="true"/>
    <AssetExpire xmlns="7851d254-ce09-43b6-8d90-072588e7901c">2100-01-01T00:00:00+00:00</AssetExpire>
    <EditorialTags xmlns="7851d254-ce09-43b6-8d90-072588e7901c" xsi:nil="true"/>
    <SubmitterId xmlns="7851d254-ce09-43b6-8d90-072588e7901c" xsi:nil="true"/>
    <TPExecutable xmlns="7851d254-ce09-43b6-8d90-072588e7901c" xsi:nil="true"/>
    <AssetType xmlns="7851d254-ce09-43b6-8d90-072588e7901c">TP</AssetType>
    <ApprovalLog xmlns="7851d254-ce09-43b6-8d90-072588e7901c" xsi:nil="true"/>
    <CSXUpdate xmlns="7851d254-ce09-43b6-8d90-072588e7901c">false</CSXUpdate>
    <CSXSubmissionDate xmlns="7851d254-ce09-43b6-8d90-072588e7901c" xsi:nil="true"/>
    <BugNumber xmlns="7851d254-ce09-43b6-8d90-072588e7901c" xsi:nil="true"/>
    <TPComponent xmlns="7851d254-ce09-43b6-8d90-072588e7901c">PPTFiles</TPComponent>
    <Milestone xmlns="7851d254-ce09-43b6-8d90-072588e7901c" xsi:nil="true"/>
    <OriginAsset xmlns="7851d254-ce09-43b6-8d90-072588e7901c" xsi:nil="true"/>
    <AssetId xmlns="7851d254-ce09-43b6-8d90-072588e7901c">TP010107969</AssetId>
    <TPLaunchHelpLink xmlns="7851d254-ce09-43b6-8d90-072588e7901c" xsi:nil="true"/>
    <TPApplication xmlns="7851d254-ce09-43b6-8d90-072588e7901c">PowerPoint</TPApplication>
    <IntlLocPriority xmlns="7851d254-ce09-43b6-8d90-072588e7901c" xsi:nil="true"/>
    <PolicheckWords xmlns="7851d254-ce09-43b6-8d90-072588e7901c" xsi:nil="true"/>
    <HandoffToMSDN xmlns="7851d254-ce09-43b6-8d90-072588e7901c">2010-04-16T13:14:00+00:00</HandoffToMSDN>
    <PlannedPubDate xmlns="7851d254-ce09-43b6-8d90-072588e7901c">2010-04-16T13:14:00+00:00</PlannedPubDate>
    <IntlLangReviewer xmlns="7851d254-ce09-43b6-8d90-072588e7901c" xsi:nil="true"/>
    <CrawlForDependencies xmlns="7851d254-ce09-43b6-8d90-072588e7901c">false</CrawlForDependencies>
    <TrustLevel xmlns="7851d254-ce09-43b6-8d90-072588e7901c">1 Microsoft Managed Content</TrustLevel>
    <IsSearchable xmlns="7851d254-ce09-43b6-8d90-072588e7901c">false</IsSearchable>
    <TPNamespace xmlns="7851d254-ce09-43b6-8d90-072588e7901c" xsi:nil="true"/>
    <TemplateTemplateType xmlns="7851d254-ce09-43b6-8d90-072588e7901c">PowerPoint 12 Default</TemplateTemplateType>
    <Markets xmlns="7851d254-ce09-43b6-8d90-072588e7901c"/>
    <OutputCachingOn xmlns="7851d254-ce09-43b6-8d90-072588e7901c">false</OutputCachingOn>
    <IntlLangReview xmlns="7851d254-ce09-43b6-8d90-072588e7901c" xsi:nil="true"/>
    <UAProjectedTotalWords xmlns="7851d254-ce09-43b6-8d90-072588e7901c" xsi:nil="true"/>
    <CampaignTagsTaxHTField0 xmlns="7851d254-ce09-43b6-8d90-072588e7901c">
      <Terms xmlns="http://schemas.microsoft.com/office/infopath/2007/PartnerControls"/>
    </CampaignTagsTaxHTField0>
    <LocPublishedDependentAssetsLookup xmlns="7851d254-ce09-43b6-8d90-072588e7901c" xsi:nil="true"/>
    <LocOverallLocStatusLookup xmlns="7851d254-ce09-43b6-8d90-072588e7901c" xsi:nil="true"/>
    <InternalTagsTaxHTField0 xmlns="7851d254-ce09-43b6-8d90-072588e7901c">
      <Terms xmlns="http://schemas.microsoft.com/office/infopath/2007/PartnerControls"/>
    </InternalTagsTaxHTField0>
    <LocComments xmlns="7851d254-ce09-43b6-8d90-072588e7901c" xsi:nil="true"/>
    <LocProcessedForMarketsLookup xmlns="7851d254-ce09-43b6-8d90-072588e7901c" xsi:nil="true"/>
    <ScenarioTagsTaxHTField0 xmlns="7851d254-ce09-43b6-8d90-072588e7901c">
      <Terms xmlns="http://schemas.microsoft.com/office/infopath/2007/PartnerControls"/>
    </ScenarioTagsTaxHTField0>
    <LocLastLocAttemptVersionTypeLookup xmlns="7851d254-ce09-43b6-8d90-072588e7901c" xsi:nil="true"/>
    <LocOverallPublishStatusLookup xmlns="7851d254-ce09-43b6-8d90-072588e7901c" xsi:nil="true"/>
    <LocPublishedLinkedAssetsLookup xmlns="7851d254-ce09-43b6-8d90-072588e7901c" xsi:nil="true"/>
    <TaxCatchAll xmlns="7851d254-ce09-43b6-8d90-072588e7901c"/>
    <LocRecommendedHandoff xmlns="7851d254-ce09-43b6-8d90-072588e7901c" xsi:nil="true"/>
    <LocProcessedForHandoffsLookup xmlns="7851d254-ce09-43b6-8d90-072588e7901c" xsi:nil="true"/>
    <LocOverallHandbackStatusLookup xmlns="7851d254-ce09-43b6-8d90-072588e7901c" xsi:nil="true"/>
    <LocNewPublishedVersionLookup xmlns="7851d254-ce09-43b6-8d90-072588e7901c" xsi:nil="true"/>
    <BlockPublish xmlns="7851d254-ce09-43b6-8d90-072588e7901c" xsi:nil="true"/>
    <LocManualTestRequired xmlns="7851d254-ce09-43b6-8d90-072588e7901c" xsi:nil="true"/>
    <LocalizationTagsTaxHTField0 xmlns="7851d254-ce09-43b6-8d90-072588e7901c">
      <Terms xmlns="http://schemas.microsoft.com/office/infopath/2007/PartnerControls"/>
    </LocalizationTagsTaxHTField0>
    <LocLastLocAttemptVersionLookup xmlns="7851d254-ce09-43b6-8d90-072588e7901c">65845</LocLastLocAttemptVersionLookup>
    <FeatureTagsTaxHTField0 xmlns="7851d254-ce09-43b6-8d90-072588e7901c">
      <Terms xmlns="http://schemas.microsoft.com/office/infopath/2007/PartnerControls"/>
    </FeatureTagsTaxHTField0>
    <LocOverallPreviewStatusLookup xmlns="7851d254-ce09-43b6-8d90-072588e7901c" xsi:nil="true"/>
    <RecommendationsModifier xmlns="7851d254-ce09-43b6-8d90-072588e7901c" xsi:nil="true"/>
    <OriginalRelease xmlns="7851d254-ce09-43b6-8d90-072588e7901c">14</OriginalRelease>
    <LocMarketGroupTiers2 xmlns="7851d254-ce09-43b6-8d90-072588e7901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B888328A8731147A9E2416CA6C7A65B0400DC6FA6ECFB23F54F9F45EE586A6D0A65" ma:contentTypeVersion="56" ma:contentTypeDescription="Create a new document." ma:contentTypeScope="" ma:versionID="c97688fe8962075e95d1f794ee1b82d8">
  <xsd:schema xmlns:xsd="http://www.w3.org/2001/XMLSchema" xmlns:xs="http://www.w3.org/2001/XMLSchema" xmlns:p="http://schemas.microsoft.com/office/2006/metadata/properties" xmlns:ns2="7851d254-ce09-43b6-8d90-072588e7901c" targetNamespace="http://schemas.microsoft.com/office/2006/metadata/properties" ma:root="true" ma:fieldsID="c225bda33905c745071d9d8b7e170627" ns2:_="">
    <xsd:import namespace="7851d254-ce09-43b6-8d90-072588e7901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1d254-ce09-43b6-8d90-072588e7901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9ebba19d-2be4-461d-87e9-c05e5ebbf5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C164E808-44FA-4F5F-91C3-AF5B09309907}" ma:internalName="CSXSubmissionMarket" ma:readOnly="false" ma:showField="MarketName" ma:web="7851d254-ce09-43b6-8d90-072588e7901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c66e03a-b58b-4d86-891b-8e445e1562f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D356C7F-0981-4C41-B229-50D503AAD5E8}" ma:internalName="InProjectListLookup" ma:readOnly="true" ma:showField="InProjectLis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575b5594-eef4-4833-b257-601720e535bd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D356C7F-0981-4C41-B229-50D503AAD5E8}" ma:internalName="LastCompleteVersionLookup" ma:readOnly="true" ma:showField="LastComplete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D356C7F-0981-4C41-B229-50D503AAD5E8}" ma:internalName="LastPreviewErrorLookup" ma:readOnly="true" ma:showField="LastPreview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D356C7F-0981-4C41-B229-50D503AAD5E8}" ma:internalName="LastPreviewResultLookup" ma:readOnly="true" ma:showField="LastPreview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D356C7F-0981-4C41-B229-50D503AAD5E8}" ma:internalName="LastPreviewAttemptDateLookup" ma:readOnly="true" ma:showField="LastPreview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D356C7F-0981-4C41-B229-50D503AAD5E8}" ma:internalName="LastPreviewedByLookup" ma:readOnly="true" ma:showField="LastPreview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D356C7F-0981-4C41-B229-50D503AAD5E8}" ma:internalName="LastPreviewTimeLookup" ma:readOnly="true" ma:showField="LastPreview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D356C7F-0981-4C41-B229-50D503AAD5E8}" ma:internalName="LastPreviewVersionLookup" ma:readOnly="true" ma:showField="LastPreview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D356C7F-0981-4C41-B229-50D503AAD5E8}" ma:internalName="LastPublishErrorLookup" ma:readOnly="true" ma:showField="LastPublish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D356C7F-0981-4C41-B229-50D503AAD5E8}" ma:internalName="LastPublishResultLookup" ma:readOnly="true" ma:showField="LastPublish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D356C7F-0981-4C41-B229-50D503AAD5E8}" ma:internalName="LastPublishAttemptDateLookup" ma:readOnly="true" ma:showField="LastPublish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D356C7F-0981-4C41-B229-50D503AAD5E8}" ma:internalName="LastPublishedByLookup" ma:readOnly="true" ma:showField="LastPublish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D356C7F-0981-4C41-B229-50D503AAD5E8}" ma:internalName="LastPublishTimeLookup" ma:readOnly="true" ma:showField="LastPublish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D356C7F-0981-4C41-B229-50D503AAD5E8}" ma:internalName="LastPublishVersionLookup" ma:readOnly="true" ma:showField="LastPublish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17F96094-CC23-4712-BE97-DE1DD51648A2}" ma:internalName="LocLastLocAttemptVersionLookup" ma:readOnly="false" ma:showField="LastLocAttemptVersion" ma:web="7851d254-ce09-43b6-8d90-072588e7901c">
      <xsd:simpleType>
        <xsd:restriction base="dms:Lookup"/>
      </xsd:simpleType>
    </xsd:element>
    <xsd:element name="LocLastLocAttemptVersionTypeLookup" ma:index="71" nillable="true" ma:displayName="Loc Last Loc Attempt Version Type" ma:default="" ma:list="{17F96094-CC23-4712-BE97-DE1DD51648A2}" ma:internalName="LocLastLocAttemptVersionTypeLookup" ma:readOnly="true" ma:showField="LastLocAttemptVersionType" ma:web="7851d254-ce09-43b6-8d90-072588e7901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17F96094-CC23-4712-BE97-DE1DD51648A2}" ma:internalName="LocNewPublishedVersionLookup" ma:readOnly="true" ma:showField="NewPublishedVersion" ma:web="7851d254-ce09-43b6-8d90-072588e7901c">
      <xsd:simpleType>
        <xsd:restriction base="dms:Lookup"/>
      </xsd:simpleType>
    </xsd:element>
    <xsd:element name="LocOverallHandbackStatusLookup" ma:index="75" nillable="true" ma:displayName="Loc Overall Handback Status" ma:default="" ma:list="{17F96094-CC23-4712-BE97-DE1DD51648A2}" ma:internalName="LocOverallHandbackStatusLookup" ma:readOnly="true" ma:showField="OverallHandbackStatus" ma:web="7851d254-ce09-43b6-8d90-072588e7901c">
      <xsd:simpleType>
        <xsd:restriction base="dms:Lookup"/>
      </xsd:simpleType>
    </xsd:element>
    <xsd:element name="LocOverallLocStatusLookup" ma:index="76" nillable="true" ma:displayName="Loc Overall Localize Status" ma:default="" ma:list="{17F96094-CC23-4712-BE97-DE1DD51648A2}" ma:internalName="LocOverallLocStatusLookup" ma:readOnly="true" ma:showField="OverallLocStatus" ma:web="7851d254-ce09-43b6-8d90-072588e7901c">
      <xsd:simpleType>
        <xsd:restriction base="dms:Lookup"/>
      </xsd:simpleType>
    </xsd:element>
    <xsd:element name="LocOverallPreviewStatusLookup" ma:index="77" nillable="true" ma:displayName="Loc Overall Preview Status" ma:default="" ma:list="{17F96094-CC23-4712-BE97-DE1DD51648A2}" ma:internalName="LocOverallPreviewStatusLookup" ma:readOnly="true" ma:showField="OverallPreviewStatus" ma:web="7851d254-ce09-43b6-8d90-072588e7901c">
      <xsd:simpleType>
        <xsd:restriction base="dms:Lookup"/>
      </xsd:simpleType>
    </xsd:element>
    <xsd:element name="LocOverallPublishStatusLookup" ma:index="78" nillable="true" ma:displayName="Loc Overall Publish Status" ma:default="" ma:list="{17F96094-CC23-4712-BE97-DE1DD51648A2}" ma:internalName="LocOverallPublishStatusLookup" ma:readOnly="true" ma:showField="OverallPublishStatus" ma:web="7851d254-ce09-43b6-8d90-072588e7901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17F96094-CC23-4712-BE97-DE1DD51648A2}" ma:internalName="LocProcessedForHandoffsLookup" ma:readOnly="true" ma:showField="ProcessedForHandoffs" ma:web="7851d254-ce09-43b6-8d90-072588e7901c">
      <xsd:simpleType>
        <xsd:restriction base="dms:Lookup"/>
      </xsd:simpleType>
    </xsd:element>
    <xsd:element name="LocProcessedForMarketsLookup" ma:index="81" nillable="true" ma:displayName="Loc Processed For Markets" ma:default="" ma:list="{17F96094-CC23-4712-BE97-DE1DD51648A2}" ma:internalName="LocProcessedForMarketsLookup" ma:readOnly="true" ma:showField="ProcessedForMarkets" ma:web="7851d254-ce09-43b6-8d90-072588e7901c">
      <xsd:simpleType>
        <xsd:restriction base="dms:Lookup"/>
      </xsd:simpleType>
    </xsd:element>
    <xsd:element name="LocPublishedDependentAssetsLookup" ma:index="82" nillable="true" ma:displayName="Loc Published Dependent Assets" ma:default="" ma:list="{17F96094-CC23-4712-BE97-DE1DD51648A2}" ma:internalName="LocPublishedDependentAssetsLookup" ma:readOnly="true" ma:showField="PublishedDependentAssets" ma:web="7851d254-ce09-43b6-8d90-072588e7901c">
      <xsd:simpleType>
        <xsd:restriction base="dms:Lookup"/>
      </xsd:simpleType>
    </xsd:element>
    <xsd:element name="LocPublishedLinkedAssetsLookup" ma:index="83" nillable="true" ma:displayName="Loc Published Linked Assets" ma:default="" ma:list="{17F96094-CC23-4712-BE97-DE1DD51648A2}" ma:internalName="LocPublishedLinkedAssetsLookup" ma:readOnly="true" ma:showField="PublishedLinkedAssets" ma:web="7851d254-ce09-43b6-8d90-072588e7901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1ddce1b-f703-4c9f-819c-e88ccecfe8e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C164E808-44FA-4F5F-91C3-AF5B09309907}" ma:internalName="Markets" ma:readOnly="false" ma:showField="MarketNa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D356C7F-0981-4C41-B229-50D503AAD5E8}" ma:internalName="NumOfRatingsLookup" ma:readOnly="true" ma:showField="NumOfRating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D356C7F-0981-4C41-B229-50D503AAD5E8}" ma:internalName="PublishStatusLookup" ma:readOnly="false" ma:showField="PublishStatu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3f195d06-aec0-4d35-9b7e-8061da1a13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73ff1703-6c3c-47c1-ae53-2bc507bafe3b}" ma:internalName="TaxCatchAll" ma:showField="CatchAllData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73ff1703-6c3c-47c1-ae53-2bc507bafe3b}" ma:internalName="TaxCatchAllLabel" ma:readOnly="true" ma:showField="CatchAllDataLabel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174311-CFD3-4DEA-AAFE-E3AA53D5174E}">
  <ds:schemaRefs>
    <ds:schemaRef ds:uri="http://schemas.microsoft.com/office/2006/metadata/properties"/>
    <ds:schemaRef ds:uri="http://schemas.microsoft.com/office/infopath/2007/PartnerControls"/>
    <ds:schemaRef ds:uri="7851d254-ce09-43b6-8d90-072588e7901c"/>
  </ds:schemaRefs>
</ds:datastoreItem>
</file>

<file path=customXml/itemProps2.xml><?xml version="1.0" encoding="utf-8"?>
<ds:datastoreItem xmlns:ds="http://schemas.openxmlformats.org/officeDocument/2006/customXml" ds:itemID="{8772DB67-813F-4D54-93FE-800EE19DA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1d254-ce09-43b6-8d90-072588e79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E6502-E858-46F1-997F-A119CCAAD5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DotOne.thmx</Template>
  <TotalTime>0</TotalTime>
  <Words>81</Words>
  <Application>Microsoft Macintosh PowerPoint</Application>
  <PresentationFormat>A4 (21x29,7 cm)</PresentationFormat>
  <Paragraphs>46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2</vt:i4>
      </vt:variant>
    </vt:vector>
  </HeadingPairs>
  <TitlesOfParts>
    <vt:vector size="13" baseType="lpstr">
      <vt:lpstr>Arial</vt:lpstr>
      <vt:lpstr>Calibri</vt:lpstr>
      <vt:lpstr>Montserrat</vt:lpstr>
      <vt:lpstr>Montserrat Light</vt:lpstr>
      <vt:lpstr>Montserrat Regular</vt:lpstr>
      <vt:lpstr>Wingdings</vt:lpstr>
      <vt:lpstr>DotOne</vt:lpstr>
      <vt:lpstr>SEPA &amp; WoT</vt:lpstr>
      <vt:lpstr>2_Personalizza struttura</vt:lpstr>
      <vt:lpstr>1_DotOne</vt:lpstr>
      <vt:lpstr>Vantaggio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/>
  <cp:lastModifiedBy/>
  <cp:revision>33</cp:revision>
  <cp:lastPrinted>2022-06-07T10:40:37Z</cp:lastPrinted>
  <dcterms:created xsi:type="dcterms:W3CDTF">2006-08-31T20:50:18Z</dcterms:created>
  <dcterms:modified xsi:type="dcterms:W3CDTF">2022-07-19T05:51:46Z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1040</vt:lpwstr>
  </property>
  <property fmtid="{D5CDD505-2E9C-101B-9397-08002B2CF9AE}" pid="3" name="ContentTypeId">
    <vt:lpwstr>0x010100FB888328A8731147A9E2416CA6C7A65B0400DC6FA6ECFB23F54F9F45EE586A6D0A65</vt:lpwstr>
  </property>
  <property fmtid="{D5CDD505-2E9C-101B-9397-08002B2CF9AE}" pid="4" name="Applications">
    <vt:lpwstr>67;#Template 12;#53;#PowerPoint 12;#407;#PowerPoint 14</vt:lpwstr>
  </property>
  <property fmtid="{D5CDD505-2E9C-101B-9397-08002B2CF9AE}" pid="5" name="Order">
    <vt:r8>7159600</vt:r8>
  </property>
</Properties>
</file>