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8"/>
  </p:notesMasterIdLst>
  <p:sldIdLst>
    <p:sldId id="256" r:id="rId2"/>
    <p:sldId id="258" r:id="rId3"/>
    <p:sldId id="257" r:id="rId4"/>
    <p:sldId id="266" r:id="rId5"/>
    <p:sldId id="267" r:id="rId6"/>
    <p:sldId id="260" r:id="rId7"/>
    <p:sldId id="263" r:id="rId8"/>
    <p:sldId id="264" r:id="rId9"/>
    <p:sldId id="276" r:id="rId10"/>
    <p:sldId id="270" r:id="rId11"/>
    <p:sldId id="277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wen Ling" initials="JL" lastIdx="1" clrIdx="0">
    <p:extLst>
      <p:ext uri="{19B8F6BF-5375-455C-9EA6-DF929625EA0E}">
        <p15:presenceInfo xmlns:p15="http://schemas.microsoft.com/office/powerpoint/2012/main" userId="Jingwen 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6DE5A-B93D-45A3-B8B7-9AAB98ACD046}" v="11" dt="2021-06-09T21:45:1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priyadharshini Ganesan" userId="1acf078c7d653041" providerId="LiveId" clId="{8646DE5A-B93D-45A3-B8B7-9AAB98ACD046}"/>
    <pc:docChg chg="custSel addSld delSld modSld">
      <pc:chgData name="Ramyapriyadharshini Ganesan" userId="1acf078c7d653041" providerId="LiveId" clId="{8646DE5A-B93D-45A3-B8B7-9AAB98ACD046}" dt="2021-06-09T21:45:28.842" v="125" actId="478"/>
      <pc:docMkLst>
        <pc:docMk/>
      </pc:docMkLst>
      <pc:sldChg chg="del">
        <pc:chgData name="Ramyapriyadharshini Ganesan" userId="1acf078c7d653041" providerId="LiveId" clId="{8646DE5A-B93D-45A3-B8B7-9AAB98ACD046}" dt="2021-06-09T21:27:50.797" v="0" actId="47"/>
        <pc:sldMkLst>
          <pc:docMk/>
          <pc:sldMk cId="967765259" sldId="259"/>
        </pc:sldMkLst>
      </pc:sldChg>
      <pc:sldChg chg="delSp modSp add mod">
        <pc:chgData name="Ramyapriyadharshini Ganesan" userId="1acf078c7d653041" providerId="LiveId" clId="{8646DE5A-B93D-45A3-B8B7-9AAB98ACD046}" dt="2021-06-09T21:33:22.650" v="74" actId="478"/>
        <pc:sldMkLst>
          <pc:docMk/>
          <pc:sldMk cId="0" sldId="260"/>
        </pc:sldMkLst>
        <pc:spChg chg="mod">
          <ac:chgData name="Ramyapriyadharshini Ganesan" userId="1acf078c7d653041" providerId="LiveId" clId="{8646DE5A-B93D-45A3-B8B7-9AAB98ACD046}" dt="2021-06-09T21:33:21.468" v="72" actId="6549"/>
          <ac:spMkLst>
            <pc:docMk/>
            <pc:sldMk cId="0" sldId="260"/>
            <ac:spMk id="3" creationId="{00000000-0000-0000-0000-000000000000}"/>
          </ac:spMkLst>
        </pc:spChg>
        <pc:picChg chg="del">
          <ac:chgData name="Ramyapriyadharshini Ganesan" userId="1acf078c7d653041" providerId="LiveId" clId="{8646DE5A-B93D-45A3-B8B7-9AAB98ACD046}" dt="2021-06-09T21:33:21.988" v="73" actId="478"/>
          <ac:picMkLst>
            <pc:docMk/>
            <pc:sldMk cId="0" sldId="260"/>
            <ac:picMk id="4" creationId="{00000000-0000-0000-0000-000000000000}"/>
          </ac:picMkLst>
        </pc:picChg>
        <pc:picChg chg="del">
          <ac:chgData name="Ramyapriyadharshini Ganesan" userId="1acf078c7d653041" providerId="LiveId" clId="{8646DE5A-B93D-45A3-B8B7-9AAB98ACD046}" dt="2021-06-09T21:33:22.650" v="74" actId="478"/>
          <ac:picMkLst>
            <pc:docMk/>
            <pc:sldMk cId="0" sldId="260"/>
            <ac:picMk id="5" creationId="{00000000-0000-0000-0000-000000000000}"/>
          </ac:picMkLst>
        </pc:picChg>
      </pc:sldChg>
      <pc:sldChg chg="del">
        <pc:chgData name="Ramyapriyadharshini Ganesan" userId="1acf078c7d653041" providerId="LiveId" clId="{8646DE5A-B93D-45A3-B8B7-9AAB98ACD046}" dt="2021-06-09T21:28:07.224" v="5" actId="47"/>
        <pc:sldMkLst>
          <pc:docMk/>
          <pc:sldMk cId="1141885084" sldId="260"/>
        </pc:sldMkLst>
      </pc:sldChg>
      <pc:sldChg chg="del">
        <pc:chgData name="Ramyapriyadharshini Ganesan" userId="1acf078c7d653041" providerId="LiveId" clId="{8646DE5A-B93D-45A3-B8B7-9AAB98ACD046}" dt="2021-06-09T21:28:07.498" v="6" actId="47"/>
        <pc:sldMkLst>
          <pc:docMk/>
          <pc:sldMk cId="1654548116" sldId="261"/>
        </pc:sldMkLst>
      </pc:sldChg>
      <pc:sldChg chg="del">
        <pc:chgData name="Ramyapriyadharshini Ganesan" userId="1acf078c7d653041" providerId="LiveId" clId="{8646DE5A-B93D-45A3-B8B7-9AAB98ACD046}" dt="2021-06-09T21:28:05.297" v="3" actId="47"/>
        <pc:sldMkLst>
          <pc:docMk/>
          <pc:sldMk cId="2462502044" sldId="262"/>
        </pc:sldMkLst>
      </pc:sldChg>
      <pc:sldChg chg="modSp add mod">
        <pc:chgData name="Ramyapriyadharshini Ganesan" userId="1acf078c7d653041" providerId="LiveId" clId="{8646DE5A-B93D-45A3-B8B7-9AAB98ACD046}" dt="2021-06-09T21:34:10.442" v="79" actId="20577"/>
        <pc:sldMkLst>
          <pc:docMk/>
          <pc:sldMk cId="0" sldId="263"/>
        </pc:sldMkLst>
        <pc:spChg chg="mod">
          <ac:chgData name="Ramyapriyadharshini Ganesan" userId="1acf078c7d653041" providerId="LiveId" clId="{8646DE5A-B93D-45A3-B8B7-9AAB98ACD046}" dt="2021-06-09T21:34:10.442" v="79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Ramyapriyadharshini Ganesan" userId="1acf078c7d653041" providerId="LiveId" clId="{8646DE5A-B93D-45A3-B8B7-9AAB98ACD046}" dt="2021-06-09T21:28:06.050" v="4" actId="47"/>
        <pc:sldMkLst>
          <pc:docMk/>
          <pc:sldMk cId="1204759647" sldId="263"/>
        </pc:sldMkLst>
      </pc:sldChg>
      <pc:sldChg chg="modSp add mod">
        <pc:chgData name="Ramyapriyadharshini Ganesan" userId="1acf078c7d653041" providerId="LiveId" clId="{8646DE5A-B93D-45A3-B8B7-9AAB98ACD046}" dt="2021-06-09T21:35:12.976" v="82" actId="6549"/>
        <pc:sldMkLst>
          <pc:docMk/>
          <pc:sldMk cId="0" sldId="264"/>
        </pc:sldMkLst>
        <pc:spChg chg="mod">
          <ac:chgData name="Ramyapriyadharshini Ganesan" userId="1acf078c7d653041" providerId="LiveId" clId="{8646DE5A-B93D-45A3-B8B7-9AAB98ACD046}" dt="2021-06-09T21:35:12.976" v="82" actId="6549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Ramyapriyadharshini Ganesan" userId="1acf078c7d653041" providerId="LiveId" clId="{8646DE5A-B93D-45A3-B8B7-9AAB98ACD046}" dt="2021-06-09T21:28:08.505" v="7" actId="47"/>
        <pc:sldMkLst>
          <pc:docMk/>
          <pc:sldMk cId="676436730" sldId="264"/>
        </pc:sldMkLst>
      </pc:sldChg>
      <pc:sldChg chg="del">
        <pc:chgData name="Ramyapriyadharshini Ganesan" userId="1acf078c7d653041" providerId="LiveId" clId="{8646DE5A-B93D-45A3-B8B7-9AAB98ACD046}" dt="2021-06-09T21:28:03.133" v="2" actId="47"/>
        <pc:sldMkLst>
          <pc:docMk/>
          <pc:sldMk cId="1842730543" sldId="265"/>
        </pc:sldMkLst>
      </pc:sldChg>
      <pc:sldChg chg="modSp add mod">
        <pc:chgData name="Ramyapriyadharshini Ganesan" userId="1acf078c7d653041" providerId="LiveId" clId="{8646DE5A-B93D-45A3-B8B7-9AAB98ACD046}" dt="2021-06-09T21:45:13.130" v="120" actId="20577"/>
        <pc:sldMkLst>
          <pc:docMk/>
          <pc:sldMk cId="0" sldId="270"/>
        </pc:sldMkLst>
        <pc:spChg chg="mod">
          <ac:chgData name="Ramyapriyadharshini Ganesan" userId="1acf078c7d653041" providerId="LiveId" clId="{8646DE5A-B93D-45A3-B8B7-9AAB98ACD046}" dt="2021-06-09T21:45:13.130" v="120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Ramyapriyadharshini Ganesan" userId="1acf078c7d653041" providerId="LiveId" clId="{8646DE5A-B93D-45A3-B8B7-9AAB98ACD046}" dt="2021-06-09T21:45:10.905" v="119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add mod">
        <pc:chgData name="Ramyapriyadharshini Ganesan" userId="1acf078c7d653041" providerId="LiveId" clId="{8646DE5A-B93D-45A3-B8B7-9AAB98ACD046}" dt="2021-06-09T21:39:17.884" v="114" actId="6549"/>
        <pc:sldMkLst>
          <pc:docMk/>
          <pc:sldMk cId="0" sldId="271"/>
        </pc:sldMkLst>
        <pc:spChg chg="mod">
          <ac:chgData name="Ramyapriyadharshini Ganesan" userId="1acf078c7d653041" providerId="LiveId" clId="{8646DE5A-B93D-45A3-B8B7-9AAB98ACD046}" dt="2021-06-09T21:39:17.884" v="114" actId="6549"/>
          <ac:spMkLst>
            <pc:docMk/>
            <pc:sldMk cId="0" sldId="271"/>
            <ac:spMk id="3" creationId="{00000000-0000-0000-0000-000000000000}"/>
          </ac:spMkLst>
        </pc:spChg>
      </pc:sldChg>
      <pc:sldChg chg="modSp add mod">
        <pc:chgData name="Ramyapriyadharshini Ganesan" userId="1acf078c7d653041" providerId="LiveId" clId="{8646DE5A-B93D-45A3-B8B7-9AAB98ACD046}" dt="2021-06-09T21:38:59.996" v="112" actId="5793"/>
        <pc:sldMkLst>
          <pc:docMk/>
          <pc:sldMk cId="0" sldId="272"/>
        </pc:sldMkLst>
        <pc:spChg chg="mod">
          <ac:chgData name="Ramyapriyadharshini Ganesan" userId="1acf078c7d653041" providerId="LiveId" clId="{8646DE5A-B93D-45A3-B8B7-9AAB98ACD046}" dt="2021-06-09T21:38:59.996" v="112" actId="5793"/>
          <ac:spMkLst>
            <pc:docMk/>
            <pc:sldMk cId="0" sldId="272"/>
            <ac:spMk id="3" creationId="{00000000-0000-0000-0000-000000000000}"/>
          </ac:spMkLst>
        </pc:spChg>
      </pc:sldChg>
      <pc:sldChg chg="delSp add mod">
        <pc:chgData name="Ramyapriyadharshini Ganesan" userId="1acf078c7d653041" providerId="LiveId" clId="{8646DE5A-B93D-45A3-B8B7-9AAB98ACD046}" dt="2021-06-09T21:36:57.129" v="107" actId="478"/>
        <pc:sldMkLst>
          <pc:docMk/>
          <pc:sldMk cId="0" sldId="273"/>
        </pc:sldMkLst>
        <pc:spChg chg="del">
          <ac:chgData name="Ramyapriyadharshini Ganesan" userId="1acf078c7d653041" providerId="LiveId" clId="{8646DE5A-B93D-45A3-B8B7-9AAB98ACD046}" dt="2021-06-09T21:36:57.129" v="107" actId="478"/>
          <ac:spMkLst>
            <pc:docMk/>
            <pc:sldMk cId="0" sldId="273"/>
            <ac:spMk id="5" creationId="{00000000-0000-0000-0000-000000000000}"/>
          </ac:spMkLst>
        </pc:spChg>
        <pc:picChg chg="del">
          <ac:chgData name="Ramyapriyadharshini Ganesan" userId="1acf078c7d653041" providerId="LiveId" clId="{8646DE5A-B93D-45A3-B8B7-9AAB98ACD046}" dt="2021-06-09T21:36:54.805" v="106" actId="478"/>
          <ac:picMkLst>
            <pc:docMk/>
            <pc:sldMk cId="0" sldId="273"/>
            <ac:picMk id="4" creationId="{00000000-0000-0000-0000-000000000000}"/>
          </ac:picMkLst>
        </pc:picChg>
      </pc:sldChg>
      <pc:sldChg chg="delSp modSp add mod">
        <pc:chgData name="Ramyapriyadharshini Ganesan" userId="1acf078c7d653041" providerId="LiveId" clId="{8646DE5A-B93D-45A3-B8B7-9AAB98ACD046}" dt="2021-06-09T21:36:30.485" v="104" actId="20577"/>
        <pc:sldMkLst>
          <pc:docMk/>
          <pc:sldMk cId="0" sldId="274"/>
        </pc:sldMkLst>
        <pc:spChg chg="mod">
          <ac:chgData name="Ramyapriyadharshini Ganesan" userId="1acf078c7d653041" providerId="LiveId" clId="{8646DE5A-B93D-45A3-B8B7-9AAB98ACD046}" dt="2021-06-09T21:36:30.485" v="104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myapriyadharshini Ganesan" userId="1acf078c7d653041" providerId="LiveId" clId="{8646DE5A-B93D-45A3-B8B7-9AAB98ACD046}" dt="2021-06-09T21:35:43.854" v="85" actId="6549"/>
          <ac:spMkLst>
            <pc:docMk/>
            <pc:sldMk cId="0" sldId="274"/>
            <ac:spMk id="3" creationId="{00000000-0000-0000-0000-000000000000}"/>
          </ac:spMkLst>
        </pc:spChg>
        <pc:picChg chg="del">
          <ac:chgData name="Ramyapriyadharshini Ganesan" userId="1acf078c7d653041" providerId="LiveId" clId="{8646DE5A-B93D-45A3-B8B7-9AAB98ACD046}" dt="2021-06-09T21:35:40.326" v="84" actId="478"/>
          <ac:picMkLst>
            <pc:docMk/>
            <pc:sldMk cId="0" sldId="274"/>
            <ac:picMk id="4" creationId="{00000000-0000-0000-0000-000000000000}"/>
          </ac:picMkLst>
        </pc:picChg>
      </pc:sldChg>
      <pc:sldChg chg="modSp add mod">
        <pc:chgData name="Ramyapriyadharshini Ganesan" userId="1acf078c7d653041" providerId="LiveId" clId="{8646DE5A-B93D-45A3-B8B7-9AAB98ACD046}" dt="2021-06-09T21:28:36.679" v="70" actId="20577"/>
        <pc:sldMkLst>
          <pc:docMk/>
          <pc:sldMk cId="0" sldId="275"/>
        </pc:sldMkLst>
        <pc:spChg chg="mod">
          <ac:chgData name="Ramyapriyadharshini Ganesan" userId="1acf078c7d653041" providerId="LiveId" clId="{8646DE5A-B93D-45A3-B8B7-9AAB98ACD046}" dt="2021-06-09T21:28:36.679" v="70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add mod">
        <pc:chgData name="Ramyapriyadharshini Ganesan" userId="1acf078c7d653041" providerId="LiveId" clId="{8646DE5A-B93D-45A3-B8B7-9AAB98ACD046}" dt="2021-06-09T21:45:01.020" v="117" actId="20577"/>
        <pc:sldMkLst>
          <pc:docMk/>
          <pc:sldMk cId="0" sldId="276"/>
        </pc:sldMkLst>
        <pc:spChg chg="mod">
          <ac:chgData name="Ramyapriyadharshini Ganesan" userId="1acf078c7d653041" providerId="LiveId" clId="{8646DE5A-B93D-45A3-B8B7-9AAB98ACD046}" dt="2021-06-09T21:44:59.540" v="116" actId="20577"/>
          <ac:spMkLst>
            <pc:docMk/>
            <pc:sldMk cId="0" sldId="276"/>
            <ac:spMk id="2" creationId="{00000000-0000-0000-0000-000000000000}"/>
          </ac:spMkLst>
        </pc:spChg>
        <pc:spChg chg="mod">
          <ac:chgData name="Ramyapriyadharshini Ganesan" userId="1acf078c7d653041" providerId="LiveId" clId="{8646DE5A-B93D-45A3-B8B7-9AAB98ACD046}" dt="2021-06-09T21:45:01.020" v="117" actId="20577"/>
          <ac:spMkLst>
            <pc:docMk/>
            <pc:sldMk cId="0" sldId="276"/>
            <ac:spMk id="3" creationId="{00000000-0000-0000-0000-000000000000}"/>
          </ac:spMkLst>
        </pc:spChg>
      </pc:sldChg>
      <pc:sldChg chg="addSp delSp modSp add mod">
        <pc:chgData name="Ramyapriyadharshini Ganesan" userId="1acf078c7d653041" providerId="LiveId" clId="{8646DE5A-B93D-45A3-B8B7-9AAB98ACD046}" dt="2021-06-09T21:45:28.842" v="125" actId="478"/>
        <pc:sldMkLst>
          <pc:docMk/>
          <pc:sldMk cId="0" sldId="277"/>
        </pc:sldMkLst>
        <pc:spChg chg="del">
          <ac:chgData name="Ramyapriyadharshini Ganesan" userId="1acf078c7d653041" providerId="LiveId" clId="{8646DE5A-B93D-45A3-B8B7-9AAB98ACD046}" dt="2021-06-09T21:45:22.163" v="123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Ramyapriyadharshini Ganesan" userId="1acf078c7d653041" providerId="LiveId" clId="{8646DE5A-B93D-45A3-B8B7-9AAB98ACD046}" dt="2021-06-09T21:45:28.842" v="125" actId="478"/>
          <ac:spMkLst>
            <pc:docMk/>
            <pc:sldMk cId="0" sldId="277"/>
            <ac:spMk id="6" creationId="{00000000-0000-0000-0000-000000000000}"/>
          </ac:spMkLst>
        </pc:spChg>
        <pc:spChg chg="add del mod">
          <ac:chgData name="Ramyapriyadharshini Ganesan" userId="1acf078c7d653041" providerId="LiveId" clId="{8646DE5A-B93D-45A3-B8B7-9AAB98ACD046}" dt="2021-06-09T21:45:25.500" v="124" actId="478"/>
          <ac:spMkLst>
            <pc:docMk/>
            <pc:sldMk cId="0" sldId="277"/>
            <ac:spMk id="7" creationId="{93169672-7958-4A94-B611-E2006302A9F6}"/>
          </ac:spMkLst>
        </pc:spChg>
        <pc:picChg chg="del">
          <ac:chgData name="Ramyapriyadharshini Ganesan" userId="1acf078c7d653041" providerId="LiveId" clId="{8646DE5A-B93D-45A3-B8B7-9AAB98ACD046}" dt="2021-06-09T21:45:20.534" v="122" actId="478"/>
          <ac:picMkLst>
            <pc:docMk/>
            <pc:sldMk cId="0" sldId="277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D5C87-79CB-479F-B380-05993C195BF2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FEFD6-40C1-4788-8A15-404297D58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EFF7F2-11E6-4C52-B134-73C3E291A4B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C9C1604-E0A3-475A-BD43-A3A8DF3886E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108A498-4458-4746-B132-4E88935B01C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130503F-5CFB-43F0-9295-5D1E1740DAE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716C486-10CD-4B9C-926E-1481A453E76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EC1B97E-FEC9-4F35-BFE8-F68D8312079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9EB2190-189F-424A-B80E-AE7074B1E1D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8813D8-A06B-470B-91F1-49B11D90BF3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E7D7209-C908-4813-979C-CDC9C83D522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1C3EA19-A0B2-4E49-B3CA-FFCBD3568FC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16F91BB-A83F-4465-AFEF-7EC95B1254C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DBE723-42D6-4CBD-9D12-112BBBBD613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547700E-6F7E-470F-8CFB-B5BB1CDCFF8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2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06ABC65-A99E-4ED7-A6A3-472B65EE19FC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658B0CC-2784-458D-B9D0-92057018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8DE5-F5D6-42A6-A0E3-64A75C80B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Wine Quality Prediction using Machine Learning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C18B-2CB5-4BCC-AF31-F07941B3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1663"/>
            <a:ext cx="9144000" cy="1655762"/>
          </a:xfrm>
        </p:spPr>
        <p:txBody>
          <a:bodyPr/>
          <a:lstStyle/>
          <a:p>
            <a:r>
              <a:rPr lang="en-US" dirty="0" err="1"/>
              <a:t>Yuexin</a:t>
            </a:r>
            <a:r>
              <a:rPr lang="en-US" dirty="0"/>
              <a:t> Yu, Jingwen Ling, </a:t>
            </a:r>
            <a:r>
              <a:rPr lang="en-US" dirty="0" err="1"/>
              <a:t>Vaidy</a:t>
            </a:r>
            <a:r>
              <a:rPr lang="en-US" dirty="0"/>
              <a:t> </a:t>
            </a:r>
            <a:r>
              <a:rPr lang="en-US" dirty="0" err="1"/>
              <a:t>Krish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600" dirty="0"/>
              <a:t>Model Tuning </a:t>
            </a:r>
            <a:r>
              <a:rPr lang="en-US" sz="3600" dirty="0"/>
              <a:t> </a:t>
            </a:r>
            <a:endParaRPr sz="360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sz="2000" dirty="0"/>
          </a:p>
          <a:p>
            <a:r>
              <a:rPr lang="en-US" sz="2000" dirty="0"/>
              <a:t> 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1062234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Model Comparison with and without Tuning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600"/>
              <a:t>Model Performance Evaluation and Improvement-Boosting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523491"/>
            <a:ext cx="10515600" cy="4653472"/>
          </a:xfrm>
          <a:prstGeom prst="rect">
            <a:avLst/>
          </a:prstGeom>
        </p:spPr>
        <p:txBody>
          <a:bodyPr/>
          <a:lstStyle/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Model Performance Improvement using Hyperparameter Tuning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Hyperparameter Tuning was performed for 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Stacking Classifier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798905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Comparison of all models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28856"/>
            <a:ext cx="10515600" cy="484810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Feature Importance</a:t>
            </a:r>
            <a:r>
              <a:rPr lang="en-US" dirty="0"/>
              <a:t> </a:t>
            </a:r>
            <a:r>
              <a:rPr dirty="0"/>
              <a:t>of </a:t>
            </a:r>
            <a:r>
              <a:rPr lang="en-US" dirty="0"/>
              <a:t>each models</a:t>
            </a:r>
            <a:endParaRPr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970642"/>
          </a:xfrm>
          <a:prstGeom prst="rect">
            <a:avLst/>
          </a:prstGeom>
        </p:spPr>
        <p:txBody>
          <a:bodyPr/>
          <a:lstStyle/>
          <a:p>
            <a:r>
              <a:rPr sz="3600"/>
              <a:t>Business Recommendations and Insights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35767"/>
            <a:ext cx="10515600" cy="54479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sz="1600" dirty="0"/>
              <a:t>We can use the model to predict </a:t>
            </a:r>
            <a:r>
              <a:rPr lang="en-US" sz="1600" dirty="0"/>
              <a:t>the quality of wine using the following  insights.</a:t>
            </a:r>
            <a:endParaRPr sz="1600" dirty="0"/>
          </a:p>
          <a:p>
            <a:pPr>
              <a:buFont typeface="Arial" panose="020B0604020202020204" pitchFamily="34" charset="0"/>
              <a:buChar char="•"/>
            </a:pP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4EB3-EA47-44F3-B0A3-718DEA02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4" y="992115"/>
            <a:ext cx="10648951" cy="5806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Wine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4A26-C4AA-4E16-889E-7F1A8878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6" y="2583180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Rose wine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Sparkling wines/champagne.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CA369-30AD-4881-BADF-B8F7BEFAB77B}"/>
              </a:ext>
            </a:extLst>
          </p:cNvPr>
          <p:cNvSpPr txBox="1"/>
          <p:nvPr/>
        </p:nvSpPr>
        <p:spPr>
          <a:xfrm>
            <a:off x="505206" y="1732743"/>
            <a:ext cx="10753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Wine is an alcoholic beverage made with the fermented juice of grapes</a:t>
            </a:r>
          </a:p>
        </p:txBody>
      </p:sp>
      <p:pic>
        <p:nvPicPr>
          <p:cNvPr id="6" name="Picture 5" descr="A picture containing glass&#10;&#10;Description automatically generated">
            <a:extLst>
              <a:ext uri="{FF2B5EF4-FFF2-40B4-BE49-F238E27FC236}">
                <a16:creationId xmlns:a16="http://schemas.microsoft.com/office/drawing/2014/main" id="{4E048E44-E94D-4196-AEC7-DD2451BC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90" y="2848101"/>
            <a:ext cx="5631285" cy="375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4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9194-5D9E-4BF5-B289-8E3FEB3F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Market in the U.S.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05E88-3C4F-486E-BF21-77E1BAF3E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07" y="1983105"/>
            <a:ext cx="10448544" cy="1255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USA is the world’s largest wine market, with the largest population of regular wine drinkers.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2020, the USA market consumed 126 million cases of imported grape wine valued at nearly $US 16 billion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C578779-71D3-4261-8A58-3D7D12CFB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2995611"/>
            <a:ext cx="5010150" cy="3757613"/>
          </a:xfrm>
          <a:prstGeom prst="rect">
            <a:avLst/>
          </a:prstGeom>
        </p:spPr>
      </p:pic>
      <p:pic>
        <p:nvPicPr>
          <p:cNvPr id="9" name="Picture 8" descr="A pair of wine glasses&#10;&#10;Description automatically generated with low confidence">
            <a:extLst>
              <a:ext uri="{FF2B5EF4-FFF2-40B4-BE49-F238E27FC236}">
                <a16:creationId xmlns:a16="http://schemas.microsoft.com/office/drawing/2014/main" id="{E4F21DBB-1CCE-48B8-A0D0-703F73CDC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124198"/>
            <a:ext cx="4667249" cy="35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600"/>
              <a:t>Objective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000" dirty="0"/>
              <a:t>Explore and visualize the dataset.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sz="2000" dirty="0"/>
              <a:t>To predict </a:t>
            </a:r>
            <a:r>
              <a:rPr lang="en-US" sz="2000" dirty="0"/>
              <a:t>which</a:t>
            </a:r>
            <a:r>
              <a:rPr sz="2000" dirty="0"/>
              <a:t> customer</a:t>
            </a:r>
            <a:r>
              <a:rPr lang="en-US" sz="2000" dirty="0"/>
              <a:t>s</a:t>
            </a:r>
            <a:r>
              <a:rPr sz="2000" dirty="0"/>
              <a:t> will </a:t>
            </a:r>
            <a:r>
              <a:rPr lang="en-US" sz="2000" dirty="0"/>
              <a:t>purchase the long term travel package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000" dirty="0"/>
              <a:t>Which variables are most significant.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sz="2000" dirty="0"/>
              <a:t>Build </a:t>
            </a:r>
            <a:r>
              <a:rPr lang="en-US" sz="2000" dirty="0"/>
              <a:t>using various machine learning models </a:t>
            </a:r>
            <a:r>
              <a:rPr sz="2000" dirty="0"/>
              <a:t>predict </a:t>
            </a:r>
            <a:r>
              <a:rPr lang="en-US" sz="2000" dirty="0"/>
              <a:t>…..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000" dirty="0"/>
              <a:t>Generate a set of insights and recommendations that will help the business</a:t>
            </a:r>
            <a:r>
              <a:rPr lang="en-US" sz="2000" dirty="0"/>
              <a:t> to understand which wine has the highest quality.</a:t>
            </a:r>
            <a:endParaRPr sz="2000" dirty="0"/>
          </a:p>
          <a:p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577976" y="91101"/>
            <a:ext cx="10772775" cy="1658198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Data Information</a:t>
            </a:r>
            <a:endParaRPr sz="360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367746"/>
            <a:ext cx="10515600" cy="477233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spcAft>
                <a:spcPts val="0"/>
              </a:spcAft>
            </a:pPr>
            <a:r>
              <a:rPr lang="en-US" sz="2000" dirty="0"/>
              <a:t>Attributes’ information about the datasets (winequality-red.csv and winequality-white.csv)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Input variables (based on physicochemical tests):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1 - fixed acidity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2 - volatile acidity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3 - citric acid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4 - residual sugar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5 - chlorides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6 - free sulfur dioxide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7 - total sulfur dioxide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8 - density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9 - pH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10 - sulphates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11 - alcohol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Output variable (based on sensory data):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12 - quality (score between 0 and 10)</a:t>
            </a:r>
          </a:p>
          <a:p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599656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Exploratory Data Analysis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964781"/>
            <a:ext cx="11107567" cy="5564843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Data Preprocessing 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Missing Value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Outlier Detection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Data Type conversion of columns</a:t>
            </a:r>
            <a:r>
              <a:rPr lang="en-US" sz="2000" dirty="0"/>
              <a:t> :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879049"/>
          </a:xfrm>
          <a:prstGeom prst="rect">
            <a:avLst/>
          </a:prstGeom>
        </p:spPr>
        <p:txBody>
          <a:bodyPr/>
          <a:lstStyle/>
          <a:p>
            <a:r>
              <a:rPr lang="en-US" sz="3600"/>
              <a:t>Model Building Steps &amp; Evaluation Criteria</a:t>
            </a:r>
            <a:endParaRPr sz="360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244174"/>
            <a:ext cx="10515600" cy="5613826"/>
          </a:xfrm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sz="1600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Partition the data into train and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Build model on the train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Tune the model if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600" dirty="0"/>
              <a:t>Test the data on test set.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Model evaluation criterion</a:t>
            </a:r>
          </a:p>
          <a:p>
            <a:pPr marL="0" indent="0">
              <a:buNone/>
            </a:pPr>
            <a:r>
              <a:rPr lang="en-US" sz="1600" dirty="0"/>
              <a:t>Model can make wrong predictions as:</a:t>
            </a:r>
          </a:p>
          <a:p>
            <a:pPr marL="0" indent="0">
              <a:buNone/>
            </a:pPr>
            <a:r>
              <a:rPr lang="en-US" sz="1600" b="1" dirty="0"/>
              <a:t>Which case is more important?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33618" y="365125"/>
            <a:ext cx="10515600" cy="917935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Model Performance Evaluation &amp; Improvement  </a:t>
            </a:r>
            <a:endParaRPr sz="3600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941568" y="1283060"/>
            <a:ext cx="10515600" cy="4893903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74</TotalTime>
  <Words>376</Words>
  <Application>Microsoft Office PowerPoint</Application>
  <PresentationFormat>Widescreen</PresentationFormat>
  <Paragraphs>80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Metropolitan</vt:lpstr>
      <vt:lpstr>Wine Quality Prediction using Machine Learning Algorithms</vt:lpstr>
      <vt:lpstr>Wine  </vt:lpstr>
      <vt:lpstr>Wine Market in the U.S.</vt:lpstr>
      <vt:lpstr>Objective</vt:lpstr>
      <vt:lpstr>Data Information</vt:lpstr>
      <vt:lpstr>Exploratory Data Analysis</vt:lpstr>
      <vt:lpstr>Data Preprocessing </vt:lpstr>
      <vt:lpstr>Model Building Steps &amp; Evaluation Criteria</vt:lpstr>
      <vt:lpstr>Model Performance Evaluation &amp; Improvement  </vt:lpstr>
      <vt:lpstr>Model Tuning  </vt:lpstr>
      <vt:lpstr>Model Comparison with and without Tuning</vt:lpstr>
      <vt:lpstr>Model Performance Evaluation and Improvement-Boosting</vt:lpstr>
      <vt:lpstr>Model Performance Improvement using Hyperparameter Tuning</vt:lpstr>
      <vt:lpstr>Comparison of all models</vt:lpstr>
      <vt:lpstr>Feature Importance of each models</vt:lpstr>
      <vt:lpstr>Business Recommendations and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Prediction using Machine Learning Algorithms</dc:title>
  <dc:creator>Jingwen Ling</dc:creator>
  <cp:lastModifiedBy>Ramyapriyadharshini Ganesan</cp:lastModifiedBy>
  <cp:revision>12</cp:revision>
  <dcterms:created xsi:type="dcterms:W3CDTF">2021-06-09T01:53:52Z</dcterms:created>
  <dcterms:modified xsi:type="dcterms:W3CDTF">2021-06-09T21:45:40Z</dcterms:modified>
</cp:coreProperties>
</file>