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AD2"/>
          </a:solidFill>
        </a:fill>
      </a:tcStyle>
    </a:wholeTbl>
    <a:band2H>
      <a:tcTxStyle b="def" i="def"/>
      <a:tcStyle>
        <a:tcBdr/>
        <a:fill>
          <a:solidFill>
            <a:srgbClr val="F2E6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1CD"/>
          </a:solidFill>
        </a:fill>
      </a:tcStyle>
    </a:wholeTbl>
    <a:band2H>
      <a:tcTxStyle b="def" i="def"/>
      <a:tcStyle>
        <a:tcBdr/>
        <a:fill>
          <a:solidFill>
            <a:srgbClr val="FA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DEE"/>
          </a:solidFill>
        </a:fill>
      </a:tcStyle>
    </a:wholeTbl>
    <a:band2H>
      <a:tcTxStyle b="def" i="def"/>
      <a:tcStyle>
        <a:tcBdr/>
        <a:fill>
          <a:solidFill>
            <a:srgbClr val="F7E8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69" name="Shape 369"/>
          <p:cNvSpPr/>
          <p:nvPr>
            <p:ph type="sldImg"/>
          </p:nvPr>
        </p:nvSpPr>
        <p:spPr>
          <a:xfrm>
            <a:off x="1143000" y="685800"/>
            <a:ext cx="4572000" cy="3429000"/>
          </a:xfrm>
          <a:prstGeom prst="rect">
            <a:avLst/>
          </a:prstGeom>
        </p:spPr>
        <p:txBody>
          <a:bodyPr/>
          <a:lstStyle/>
          <a:p>
            <a:pPr/>
          </a:p>
        </p:txBody>
      </p:sp>
      <p:sp>
        <p:nvSpPr>
          <p:cNvPr id="370" name="Shape 3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entury Gothic"/>
      </a:defRPr>
    </a:lvl1pPr>
    <a:lvl2pPr indent="228600" defTabSz="457200" latinLnBrk="0">
      <a:defRPr sz="1200">
        <a:latin typeface="+mn-lt"/>
        <a:ea typeface="+mn-ea"/>
        <a:cs typeface="+mn-cs"/>
        <a:sym typeface="Century Gothic"/>
      </a:defRPr>
    </a:lvl2pPr>
    <a:lvl3pPr indent="457200" defTabSz="457200" latinLnBrk="0">
      <a:defRPr sz="1200">
        <a:latin typeface="+mn-lt"/>
        <a:ea typeface="+mn-ea"/>
        <a:cs typeface="+mn-cs"/>
        <a:sym typeface="Century Gothic"/>
      </a:defRPr>
    </a:lvl3pPr>
    <a:lvl4pPr indent="685800" defTabSz="457200" latinLnBrk="0">
      <a:defRPr sz="1200">
        <a:latin typeface="+mn-lt"/>
        <a:ea typeface="+mn-ea"/>
        <a:cs typeface="+mn-cs"/>
        <a:sym typeface="Century Gothic"/>
      </a:defRPr>
    </a:lvl4pPr>
    <a:lvl5pPr indent="914400" defTabSz="457200" latinLnBrk="0">
      <a:defRPr sz="1200">
        <a:latin typeface="+mn-lt"/>
        <a:ea typeface="+mn-ea"/>
        <a:cs typeface="+mn-cs"/>
        <a:sym typeface="Century Gothic"/>
      </a:defRPr>
    </a:lvl5pPr>
    <a:lvl6pPr indent="1143000" defTabSz="457200" latinLnBrk="0">
      <a:defRPr sz="1200">
        <a:latin typeface="+mn-lt"/>
        <a:ea typeface="+mn-ea"/>
        <a:cs typeface="+mn-cs"/>
        <a:sym typeface="Century Gothic"/>
      </a:defRPr>
    </a:lvl6pPr>
    <a:lvl7pPr indent="1371600" defTabSz="457200" latinLnBrk="0">
      <a:defRPr sz="1200">
        <a:latin typeface="+mn-lt"/>
        <a:ea typeface="+mn-ea"/>
        <a:cs typeface="+mn-cs"/>
        <a:sym typeface="Century Gothic"/>
      </a:defRPr>
    </a:lvl7pPr>
    <a:lvl8pPr indent="1600200" defTabSz="457200" latinLnBrk="0">
      <a:defRPr sz="1200">
        <a:latin typeface="+mn-lt"/>
        <a:ea typeface="+mn-ea"/>
        <a:cs typeface="+mn-cs"/>
        <a:sym typeface="Century Gothic"/>
      </a:defRPr>
    </a:lvl8pPr>
    <a:lvl9pPr indent="1828800" defTabSz="457200" latinLnBrk="0">
      <a:defRPr sz="1200">
        <a:latin typeface="+mn-lt"/>
        <a:ea typeface="+mn-ea"/>
        <a:cs typeface="+mn-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14" name="Group 6"/>
          <p:cNvGrpSpPr/>
          <p:nvPr/>
        </p:nvGrpSpPr>
        <p:grpSpPr>
          <a:xfrm>
            <a:off x="0" y="0"/>
            <a:ext cx="12192001" cy="6858000"/>
            <a:chOff x="0" y="0"/>
            <a:chExt cx="12192000" cy="6858000"/>
          </a:xfrm>
        </p:grpSpPr>
        <p:sp>
          <p:nvSpPr>
            <p:cNvPr id="12" name="Rectangle 8"/>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5" name="Текст заголовка"/>
          <p:cNvSpPr txBox="1"/>
          <p:nvPr>
            <p:ph type="title"/>
          </p:nvPr>
        </p:nvSpPr>
        <p:spPr>
          <a:xfrm>
            <a:off x="1154954" y="2099733"/>
            <a:ext cx="8825660" cy="2677649"/>
          </a:xfrm>
          <a:prstGeom prst="rect">
            <a:avLst/>
          </a:prstGeom>
        </p:spPr>
        <p:txBody>
          <a:bodyPr anchor="b">
            <a:normAutofit fontScale="100000" lnSpcReduction="0"/>
          </a:bodyPr>
          <a:lstStyle>
            <a:lvl1pPr>
              <a:defRPr sz="5400"/>
            </a:lvl1pPr>
          </a:lstStyle>
          <a:p>
            <a:pPr/>
            <a:r>
              <a:t>Текст заголовка</a:t>
            </a:r>
          </a:p>
        </p:txBody>
      </p:sp>
      <p:sp>
        <p:nvSpPr>
          <p:cNvPr id="16" name="Уровень текста 1…"/>
          <p:cNvSpPr txBox="1"/>
          <p:nvPr>
            <p:ph type="body" sz="quarter" idx="1"/>
          </p:nvPr>
        </p:nvSpPr>
        <p:spPr>
          <a:xfrm>
            <a:off x="1154954" y="4777380"/>
            <a:ext cx="8825660" cy="861421"/>
          </a:xfrm>
          <a:prstGeom prst="rect">
            <a:avLst/>
          </a:prstGeom>
        </p:spPr>
        <p:txBody>
          <a:bodyPr/>
          <a:lstStyle>
            <a:lvl1pPr marL="0" indent="0">
              <a:buClrTx/>
              <a:buSzTx/>
              <a:buNone/>
              <a:defRPr cap="all">
                <a:solidFill>
                  <a:srgbClr val="EF53A5"/>
                </a:solidFill>
              </a:defRPr>
            </a:lvl1pPr>
            <a:lvl2pPr marL="0" indent="457200">
              <a:buClrTx/>
              <a:buSzTx/>
              <a:buNone/>
              <a:defRPr cap="all">
                <a:solidFill>
                  <a:srgbClr val="EF53A5"/>
                </a:solidFill>
              </a:defRPr>
            </a:lvl2pPr>
            <a:lvl3pPr marL="0" indent="914400">
              <a:buClrTx/>
              <a:buSzTx/>
              <a:buNone/>
              <a:defRPr cap="all">
                <a:solidFill>
                  <a:srgbClr val="EF53A5"/>
                </a:solidFill>
              </a:defRPr>
            </a:lvl3pPr>
            <a:lvl4pPr marL="0" indent="1371600">
              <a:buClrTx/>
              <a:buSzTx/>
              <a:buNone/>
              <a:defRPr cap="all">
                <a:solidFill>
                  <a:srgbClr val="EF53A5"/>
                </a:solidFill>
              </a:defRPr>
            </a:lvl4pPr>
            <a:lvl5pPr marL="0" indent="1828800">
              <a:buClrTx/>
              <a:buSzTx/>
              <a:buNone/>
              <a:defRPr cap="all">
                <a:solidFill>
                  <a:srgbClr val="EF53A5"/>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7" name="Rectangle 1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grpSp>
        <p:nvGrpSpPr>
          <p:cNvPr id="186" name="Group 7"/>
          <p:cNvGrpSpPr/>
          <p:nvPr/>
        </p:nvGrpSpPr>
        <p:grpSpPr>
          <a:xfrm>
            <a:off x="-1" y="0"/>
            <a:ext cx="12192002" cy="6858001"/>
            <a:chOff x="0" y="0"/>
            <a:chExt cx="12192000" cy="6858000"/>
          </a:xfrm>
        </p:grpSpPr>
        <p:sp>
          <p:nvSpPr>
            <p:cNvPr id="177"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8"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79"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0"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1"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2"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3"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8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8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87"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grpSp>
        <p:nvGrpSpPr>
          <p:cNvPr id="197" name="Group 8"/>
          <p:cNvGrpSpPr/>
          <p:nvPr/>
        </p:nvGrpSpPr>
        <p:grpSpPr>
          <a:xfrm>
            <a:off x="-1" y="0"/>
            <a:ext cx="12192002" cy="6858001"/>
            <a:chOff x="0" y="0"/>
            <a:chExt cx="12192000" cy="6858000"/>
          </a:xfrm>
        </p:grpSpPr>
        <p:sp>
          <p:nvSpPr>
            <p:cNvPr id="188" name="Rectangle 12"/>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89" name="Oval 16"/>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0" name="Oval 17"/>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1" name="Oval 18"/>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2" name="Oval 19"/>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3" name="Oval 20"/>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4" name="Freeform 5"/>
            <p:cNvSpPr/>
            <p:nvPr/>
          </p:nvSpPr>
          <p:spPr>
            <a:xfrm rot="10371525">
              <a:off x="263766" y="4438251"/>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95" name="Freeform 5"/>
            <p:cNvSpPr/>
            <p:nvPr/>
          </p:nvSpPr>
          <p:spPr>
            <a:xfrm rot="10800000">
              <a:off x="459505" y="321129"/>
              <a:ext cx="11277602"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96"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98" name="Текст заголовка"/>
          <p:cNvSpPr txBox="1"/>
          <p:nvPr>
            <p:ph type="title"/>
          </p:nvPr>
        </p:nvSpPr>
        <p:spPr>
          <a:xfrm>
            <a:off x="1154954" y="4969926"/>
            <a:ext cx="8825659" cy="566739"/>
          </a:xfrm>
          <a:prstGeom prst="rect">
            <a:avLst/>
          </a:prstGeom>
        </p:spPr>
        <p:txBody>
          <a:bodyPr anchor="b">
            <a:normAutofit fontScale="100000" lnSpcReduction="0"/>
          </a:bodyPr>
          <a:lstStyle>
            <a:lvl1pPr>
              <a:defRPr sz="2400"/>
            </a:lvl1pPr>
          </a:lstStyle>
          <a:p>
            <a:pPr/>
            <a:r>
              <a:t>Текст заголовка</a:t>
            </a:r>
          </a:p>
        </p:txBody>
      </p:sp>
      <p:sp>
        <p:nvSpPr>
          <p:cNvPr id="199" name="Picture Placeholder 2"/>
          <p:cNvSpPr/>
          <p:nvPr>
            <p:ph type="pic" sz="half" idx="13"/>
          </p:nvPr>
        </p:nvSpPr>
        <p:spPr>
          <a:xfrm>
            <a:off x="1154954" y="685800"/>
            <a:ext cx="8825660" cy="3429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200" name="Уровень текста 1…"/>
          <p:cNvSpPr txBox="1"/>
          <p:nvPr>
            <p:ph type="body" sz="quarter" idx="1"/>
          </p:nvPr>
        </p:nvSpPr>
        <p:spPr>
          <a:xfrm>
            <a:off x="1154954" y="5536665"/>
            <a:ext cx="8825659" cy="493713"/>
          </a:xfrm>
          <a:prstGeom prst="rect">
            <a:avLst/>
          </a:prstGeom>
        </p:spPr>
        <p:txBody>
          <a:bodyPr/>
          <a:lstStyle>
            <a:lvl1pPr marL="0" indent="0">
              <a:buClrTx/>
              <a:buSzTx/>
              <a:buNone/>
              <a:defRPr sz="1200">
                <a:solidFill>
                  <a:srgbClr val="EF53A5"/>
                </a:solidFill>
              </a:defRPr>
            </a:lvl1pPr>
            <a:lvl2pPr marL="0" indent="457200">
              <a:buClrTx/>
              <a:buSzTx/>
              <a:buNone/>
              <a:defRPr sz="1200">
                <a:solidFill>
                  <a:srgbClr val="EF53A5"/>
                </a:solidFill>
              </a:defRPr>
            </a:lvl2pPr>
            <a:lvl3pPr marL="0" indent="914400">
              <a:buClrTx/>
              <a:buSzTx/>
              <a:buNone/>
              <a:defRPr sz="1200">
                <a:solidFill>
                  <a:srgbClr val="EF53A5"/>
                </a:solidFill>
              </a:defRPr>
            </a:lvl3pPr>
            <a:lvl4pPr marL="0" indent="1371600">
              <a:buClrTx/>
              <a:buSzTx/>
              <a:buNone/>
              <a:defRPr sz="1200">
                <a:solidFill>
                  <a:srgbClr val="EF53A5"/>
                </a:solidFill>
              </a:defRPr>
            </a:lvl4pPr>
            <a:lvl5pPr marL="0" indent="1828800">
              <a:buClrTx/>
              <a:buSzTx/>
              <a:buNone/>
              <a:defRPr sz="1200">
                <a:solidFill>
                  <a:srgbClr val="EF53A5"/>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01"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0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grpSp>
        <p:nvGrpSpPr>
          <p:cNvPr id="218" name="Group 6"/>
          <p:cNvGrpSpPr/>
          <p:nvPr/>
        </p:nvGrpSpPr>
        <p:grpSpPr>
          <a:xfrm>
            <a:off x="-1" y="0"/>
            <a:ext cx="12192002" cy="6858001"/>
            <a:chOff x="0" y="0"/>
            <a:chExt cx="12192000" cy="6858000"/>
          </a:xfrm>
        </p:grpSpPr>
        <p:sp>
          <p:nvSpPr>
            <p:cNvPr id="209" name="Rectangle 10"/>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10" name="Oval 13"/>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1"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2" name="Oval 15"/>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3" name="Oval 17"/>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4" name="Oval 18"/>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5" name="Freeform 5"/>
            <p:cNvSpPr/>
            <p:nvPr/>
          </p:nvSpPr>
          <p:spPr>
            <a:xfrm rot="21010067">
              <a:off x="8490951" y="2714873"/>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16" name="Freeform 5"/>
            <p:cNvSpPr/>
            <p:nvPr/>
          </p:nvSpPr>
          <p:spPr>
            <a:xfrm>
              <a:off x="455612" y="2801318"/>
              <a:ext cx="11277601" cy="3602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97"/>
                  </a:lnTo>
                  <a:lnTo>
                    <a:pt x="21600" y="21600"/>
                  </a:lnTo>
                  <a:lnTo>
                    <a:pt x="21600" y="11"/>
                  </a:lnTo>
                  <a:lnTo>
                    <a:pt x="21110" y="247"/>
                  </a:lnTo>
                  <a:lnTo>
                    <a:pt x="20622" y="476"/>
                  </a:lnTo>
                  <a:lnTo>
                    <a:pt x="20131" y="696"/>
                  </a:lnTo>
                  <a:lnTo>
                    <a:pt x="19639" y="886"/>
                  </a:lnTo>
                  <a:lnTo>
                    <a:pt x="19148" y="1076"/>
                  </a:lnTo>
                  <a:lnTo>
                    <a:pt x="18656" y="1256"/>
                  </a:lnTo>
                  <a:lnTo>
                    <a:pt x="18170" y="1408"/>
                  </a:lnTo>
                  <a:lnTo>
                    <a:pt x="17677" y="1552"/>
                  </a:lnTo>
                  <a:lnTo>
                    <a:pt x="17187" y="1685"/>
                  </a:lnTo>
                  <a:lnTo>
                    <a:pt x="16705" y="1800"/>
                  </a:lnTo>
                  <a:lnTo>
                    <a:pt x="16217" y="1914"/>
                  </a:lnTo>
                  <a:lnTo>
                    <a:pt x="15736" y="2009"/>
                  </a:lnTo>
                  <a:lnTo>
                    <a:pt x="15254" y="2085"/>
                  </a:lnTo>
                  <a:lnTo>
                    <a:pt x="14774" y="2161"/>
                  </a:lnTo>
                  <a:lnTo>
                    <a:pt x="14299" y="2226"/>
                  </a:lnTo>
                  <a:lnTo>
                    <a:pt x="13828" y="2275"/>
                  </a:lnTo>
                  <a:lnTo>
                    <a:pt x="13357" y="2313"/>
                  </a:lnTo>
                  <a:lnTo>
                    <a:pt x="12891" y="2351"/>
                  </a:lnTo>
                  <a:lnTo>
                    <a:pt x="11971" y="2389"/>
                  </a:lnTo>
                  <a:lnTo>
                    <a:pt x="11517" y="2398"/>
                  </a:lnTo>
                  <a:lnTo>
                    <a:pt x="11068" y="2389"/>
                  </a:lnTo>
                  <a:lnTo>
                    <a:pt x="10623" y="2389"/>
                  </a:lnTo>
                  <a:lnTo>
                    <a:pt x="10182" y="2370"/>
                  </a:lnTo>
                  <a:lnTo>
                    <a:pt x="9750" y="2340"/>
                  </a:lnTo>
                  <a:lnTo>
                    <a:pt x="9323" y="2313"/>
                  </a:lnTo>
                  <a:lnTo>
                    <a:pt x="8904" y="2283"/>
                  </a:lnTo>
                  <a:lnTo>
                    <a:pt x="8487" y="2237"/>
                  </a:lnTo>
                  <a:lnTo>
                    <a:pt x="8076" y="2188"/>
                  </a:lnTo>
                  <a:lnTo>
                    <a:pt x="7674" y="2142"/>
                  </a:lnTo>
                  <a:lnTo>
                    <a:pt x="6890" y="2017"/>
                  </a:lnTo>
                  <a:lnTo>
                    <a:pt x="6139" y="1884"/>
                  </a:lnTo>
                  <a:lnTo>
                    <a:pt x="5417" y="1742"/>
                  </a:lnTo>
                  <a:lnTo>
                    <a:pt x="4735" y="1590"/>
                  </a:lnTo>
                  <a:lnTo>
                    <a:pt x="4082" y="1427"/>
                  </a:lnTo>
                  <a:lnTo>
                    <a:pt x="3478" y="1256"/>
                  </a:lnTo>
                  <a:lnTo>
                    <a:pt x="2910" y="1085"/>
                  </a:lnTo>
                  <a:lnTo>
                    <a:pt x="2387" y="913"/>
                  </a:lnTo>
                  <a:lnTo>
                    <a:pt x="1907" y="753"/>
                  </a:lnTo>
                  <a:lnTo>
                    <a:pt x="1482" y="601"/>
                  </a:lnTo>
                  <a:lnTo>
                    <a:pt x="1097" y="457"/>
                  </a:lnTo>
                  <a:lnTo>
                    <a:pt x="773" y="334"/>
                  </a:lnTo>
                  <a:lnTo>
                    <a:pt x="501" y="220"/>
                  </a:lnTo>
                  <a:lnTo>
                    <a:pt x="127" y="57"/>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1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19" name="Текст заголовка"/>
          <p:cNvSpPr txBox="1"/>
          <p:nvPr>
            <p:ph type="title"/>
          </p:nvPr>
        </p:nvSpPr>
        <p:spPr>
          <a:xfrm>
            <a:off x="1148797" y="1063416"/>
            <a:ext cx="8831817" cy="1372987"/>
          </a:xfrm>
          <a:prstGeom prst="rect">
            <a:avLst/>
          </a:prstGeom>
        </p:spPr>
        <p:txBody>
          <a:bodyPr>
            <a:normAutofit fontScale="100000" lnSpcReduction="0"/>
          </a:bodyPr>
          <a:lstStyle>
            <a:lvl1pPr>
              <a:defRPr sz="4000"/>
            </a:lvl1pPr>
          </a:lstStyle>
          <a:p>
            <a:pPr/>
            <a:r>
              <a:t>Текст заголовка</a:t>
            </a:r>
          </a:p>
        </p:txBody>
      </p:sp>
      <p:sp>
        <p:nvSpPr>
          <p:cNvPr id="220" name="Уровень текста 1…"/>
          <p:cNvSpPr txBox="1"/>
          <p:nvPr>
            <p:ph type="body" sz="half" idx="1"/>
          </p:nvPr>
        </p:nvSpPr>
        <p:spPr>
          <a:xfrm>
            <a:off x="1154954" y="3543300"/>
            <a:ext cx="8825659" cy="2476500"/>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1" name="Rectangle 12"/>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2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grpSp>
        <p:nvGrpSpPr>
          <p:cNvPr id="238" name="Group 2"/>
          <p:cNvGrpSpPr/>
          <p:nvPr/>
        </p:nvGrpSpPr>
        <p:grpSpPr>
          <a:xfrm>
            <a:off x="-1" y="0"/>
            <a:ext cx="12192002" cy="6858001"/>
            <a:chOff x="0" y="0"/>
            <a:chExt cx="12192000" cy="6858000"/>
          </a:xfrm>
        </p:grpSpPr>
        <p:sp>
          <p:nvSpPr>
            <p:cNvPr id="229" name="Rectangle 1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30" name="Oval 19"/>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1" name="Oval 21"/>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2" name="Oval 22"/>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3" name="Oval 23"/>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4" name="Oval 24"/>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5" name="Freeform 5"/>
            <p:cNvSpPr/>
            <p:nvPr/>
          </p:nvSpPr>
          <p:spPr>
            <a:xfrm rot="21010067">
              <a:off x="8490951" y="41851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36" name="Freeform 5"/>
            <p:cNvSpPr/>
            <p:nvPr/>
          </p:nvSpPr>
          <p:spPr>
            <a:xfrm>
              <a:off x="455612" y="4241800"/>
              <a:ext cx="11277601" cy="2337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3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39" name="TextBox 15"/>
          <p:cNvSpPr txBox="1"/>
          <p:nvPr/>
        </p:nvSpPr>
        <p:spPr>
          <a:xfrm>
            <a:off x="881565" y="607335"/>
            <a:ext cx="801913" cy="14485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9600">
                <a:solidFill>
                  <a:srgbClr val="EF53A5"/>
                </a:solidFill>
                <a:latin typeface="Arial"/>
                <a:ea typeface="Arial"/>
                <a:cs typeface="Arial"/>
                <a:sym typeface="Arial"/>
              </a:defRPr>
            </a:lvl1pPr>
          </a:lstStyle>
          <a:p>
            <a:pPr/>
            <a:r>
              <a:t>“</a:t>
            </a:r>
          </a:p>
        </p:txBody>
      </p:sp>
      <p:sp>
        <p:nvSpPr>
          <p:cNvPr id="240" name="TextBox 12"/>
          <p:cNvSpPr txBox="1"/>
          <p:nvPr/>
        </p:nvSpPr>
        <p:spPr>
          <a:xfrm>
            <a:off x="9884457" y="2613786"/>
            <a:ext cx="652764" cy="14485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9600">
                <a:solidFill>
                  <a:srgbClr val="EF53A5"/>
                </a:solidFill>
                <a:latin typeface="Arial"/>
                <a:ea typeface="Arial"/>
                <a:cs typeface="Arial"/>
                <a:sym typeface="Arial"/>
              </a:defRPr>
            </a:lvl1pPr>
          </a:lstStyle>
          <a:p>
            <a:pPr/>
            <a:r>
              <a:t>”</a:t>
            </a:r>
          </a:p>
        </p:txBody>
      </p:sp>
      <p:sp>
        <p:nvSpPr>
          <p:cNvPr id="241" name="Текст заголовка"/>
          <p:cNvSpPr txBox="1"/>
          <p:nvPr>
            <p:ph type="title"/>
          </p:nvPr>
        </p:nvSpPr>
        <p:spPr>
          <a:xfrm>
            <a:off x="1581877" y="982134"/>
            <a:ext cx="8453907" cy="2696632"/>
          </a:xfrm>
          <a:prstGeom prst="rect">
            <a:avLst/>
          </a:prstGeom>
        </p:spPr>
        <p:txBody>
          <a:bodyPr>
            <a:normAutofit fontScale="100000" lnSpcReduction="0"/>
          </a:bodyPr>
          <a:lstStyle>
            <a:lvl1pPr>
              <a:defRPr sz="4000"/>
            </a:lvl1pPr>
          </a:lstStyle>
          <a:p>
            <a:pPr/>
            <a:r>
              <a:t>Текст заголовка</a:t>
            </a:r>
          </a:p>
        </p:txBody>
      </p:sp>
      <p:sp>
        <p:nvSpPr>
          <p:cNvPr id="242" name="Уровень текста 1…"/>
          <p:cNvSpPr txBox="1"/>
          <p:nvPr>
            <p:ph type="body" sz="quarter" idx="1"/>
          </p:nvPr>
        </p:nvSpPr>
        <p:spPr>
          <a:xfrm>
            <a:off x="1945944" y="3678766"/>
            <a:ext cx="7731220" cy="342175"/>
          </a:xfrm>
          <a:prstGeom prst="rect">
            <a:avLst/>
          </a:prstGeom>
        </p:spPr>
        <p:txBody>
          <a:bodyPr/>
          <a:lstStyle>
            <a:lvl1pPr marL="0" indent="0">
              <a:buClrTx/>
              <a:buSzTx/>
              <a:buNone/>
              <a:defRPr cap="small" sz="1400">
                <a:solidFill>
                  <a:srgbClr val="EF53A5"/>
                </a:solidFill>
              </a:defRPr>
            </a:lvl1pPr>
            <a:lvl2pPr marL="0" indent="457200">
              <a:buClrTx/>
              <a:buSzTx/>
              <a:buNone/>
              <a:defRPr cap="small" sz="1400">
                <a:solidFill>
                  <a:srgbClr val="EF53A5"/>
                </a:solidFill>
              </a:defRPr>
            </a:lvl2pPr>
            <a:lvl3pPr marL="0" indent="914400">
              <a:buClrTx/>
              <a:buSzTx/>
              <a:buNone/>
              <a:defRPr cap="small" sz="1400">
                <a:solidFill>
                  <a:srgbClr val="EF53A5"/>
                </a:solidFill>
              </a:defRPr>
            </a:lvl3pPr>
            <a:lvl4pPr marL="0" indent="1371600">
              <a:buClrTx/>
              <a:buSzTx/>
              <a:buNone/>
              <a:defRPr cap="small" sz="1400">
                <a:solidFill>
                  <a:srgbClr val="EF53A5"/>
                </a:solidFill>
              </a:defRPr>
            </a:lvl4pPr>
            <a:lvl5pPr marL="0" indent="1828800">
              <a:buClrTx/>
              <a:buSzTx/>
              <a:buNone/>
              <a:defRPr cap="small" sz="1400">
                <a:solidFill>
                  <a:srgbClr val="EF53A5"/>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43" name="Text Placeholder 3"/>
          <p:cNvSpPr/>
          <p:nvPr>
            <p:ph type="body" sz="quarter" idx="13"/>
          </p:nvPr>
        </p:nvSpPr>
        <p:spPr>
          <a:xfrm>
            <a:off x="1154954" y="5029198"/>
            <a:ext cx="9244897" cy="997858"/>
          </a:xfrm>
          <a:prstGeom prst="rect">
            <a:avLst/>
          </a:prstGeom>
        </p:spPr>
        <p:txBody>
          <a:bodyPr anchor="ctr"/>
          <a:lstStyle/>
          <a:p>
            <a:pPr marL="0" indent="0">
              <a:buClrTx/>
              <a:buSzTx/>
              <a:buNone/>
              <a:defRPr sz="1400"/>
            </a:pPr>
          </a:p>
        </p:txBody>
      </p:sp>
      <p:sp>
        <p:nvSpPr>
          <p:cNvPr id="244" name="Rectangle 18"/>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4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grpSp>
        <p:nvGrpSpPr>
          <p:cNvPr id="261" name="Group 8"/>
          <p:cNvGrpSpPr/>
          <p:nvPr/>
        </p:nvGrpSpPr>
        <p:grpSpPr>
          <a:xfrm>
            <a:off x="-1" y="0"/>
            <a:ext cx="12192002" cy="6858001"/>
            <a:chOff x="0" y="0"/>
            <a:chExt cx="12192000" cy="6858000"/>
          </a:xfrm>
        </p:grpSpPr>
        <p:sp>
          <p:nvSpPr>
            <p:cNvPr id="252" name="Rectangle 10"/>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3" name="Oval 14"/>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4" name="Oval 15"/>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5" name="Oval 16"/>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6" name="Oval 17"/>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7" name="Oval 18"/>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8" name="Freeform 5"/>
            <p:cNvSpPr/>
            <p:nvPr/>
          </p:nvSpPr>
          <p:spPr>
            <a:xfrm rot="21010067">
              <a:off x="8490951" y="4193582"/>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59" name="Freeform 5"/>
            <p:cNvSpPr/>
            <p:nvPr/>
          </p:nvSpPr>
          <p:spPr>
            <a:xfrm>
              <a:off x="455612" y="4241800"/>
              <a:ext cx="11277601" cy="2337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6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62" name="Текст заголовка"/>
          <p:cNvSpPr txBox="1"/>
          <p:nvPr>
            <p:ph type="title"/>
          </p:nvPr>
        </p:nvSpPr>
        <p:spPr>
          <a:xfrm>
            <a:off x="1154954" y="2370666"/>
            <a:ext cx="8825660" cy="1822515"/>
          </a:xfrm>
          <a:prstGeom prst="rect">
            <a:avLst/>
          </a:prstGeom>
        </p:spPr>
        <p:txBody>
          <a:bodyPr anchor="b">
            <a:normAutofit fontScale="100000" lnSpcReduction="0"/>
          </a:bodyPr>
          <a:lstStyle>
            <a:lvl1pPr>
              <a:defRPr sz="4000"/>
            </a:lvl1pPr>
          </a:lstStyle>
          <a:p>
            <a:pPr/>
            <a:r>
              <a:t>Текст заголовка</a:t>
            </a:r>
          </a:p>
        </p:txBody>
      </p:sp>
      <p:sp>
        <p:nvSpPr>
          <p:cNvPr id="263" name="Уровень текста 1…"/>
          <p:cNvSpPr txBox="1"/>
          <p:nvPr>
            <p:ph type="body" sz="quarter" idx="1"/>
          </p:nvPr>
        </p:nvSpPr>
        <p:spPr>
          <a:xfrm>
            <a:off x="1154954" y="5024966"/>
            <a:ext cx="8825659" cy="860401"/>
          </a:xfrm>
          <a:prstGeom prst="rect">
            <a:avLst/>
          </a:prstGeom>
        </p:spPr>
        <p:txBody>
          <a:bodyPr/>
          <a:lstStyle>
            <a:lvl1pPr marL="0" indent="0">
              <a:buClrTx/>
              <a:buSzTx/>
              <a:buNone/>
              <a:defRPr sz="2000">
                <a:solidFill>
                  <a:srgbClr val="EF53A5"/>
                </a:solidFill>
              </a:defRPr>
            </a:lvl1pPr>
            <a:lvl2pPr marL="0" indent="457200">
              <a:buClrTx/>
              <a:buSzTx/>
              <a:buNone/>
              <a:defRPr sz="2000">
                <a:solidFill>
                  <a:srgbClr val="EF53A5"/>
                </a:solidFill>
              </a:defRPr>
            </a:lvl2pPr>
            <a:lvl3pPr marL="0" indent="914400">
              <a:buClrTx/>
              <a:buSzTx/>
              <a:buNone/>
              <a:defRPr sz="2000">
                <a:solidFill>
                  <a:srgbClr val="EF53A5"/>
                </a:solidFill>
              </a:defRPr>
            </a:lvl3pPr>
            <a:lvl4pPr marL="0" indent="1371600">
              <a:buClrTx/>
              <a:buSzTx/>
              <a:buNone/>
              <a:defRPr sz="2000">
                <a:solidFill>
                  <a:srgbClr val="EF53A5"/>
                </a:solidFill>
              </a:defRPr>
            </a:lvl4pPr>
            <a:lvl5pPr marL="0" indent="1828800">
              <a:buClrTx/>
              <a:buSzTx/>
              <a:buNone/>
              <a:defRPr sz="2000">
                <a:solidFill>
                  <a:srgbClr val="EF53A5"/>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64"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6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grpSp>
        <p:nvGrpSpPr>
          <p:cNvPr id="281" name="Group 7"/>
          <p:cNvGrpSpPr/>
          <p:nvPr/>
        </p:nvGrpSpPr>
        <p:grpSpPr>
          <a:xfrm>
            <a:off x="-1" y="0"/>
            <a:ext cx="12192002" cy="6858001"/>
            <a:chOff x="0" y="0"/>
            <a:chExt cx="12192000" cy="6858000"/>
          </a:xfrm>
        </p:grpSpPr>
        <p:sp>
          <p:nvSpPr>
            <p:cNvPr id="272"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3"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4"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5"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6"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7"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8"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79"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8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82"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83" name="Текст заголовка"/>
          <p:cNvSpPr txBox="1"/>
          <p:nvPr>
            <p:ph type="title"/>
          </p:nvPr>
        </p:nvSpPr>
        <p:spPr>
          <a:xfrm>
            <a:off x="1154954" y="973667"/>
            <a:ext cx="8825659" cy="706966"/>
          </a:xfrm>
          <a:prstGeom prst="rect">
            <a:avLst/>
          </a:prstGeom>
        </p:spPr>
        <p:txBody>
          <a:bodyPr>
            <a:normAutofit fontScale="100000" lnSpcReduction="0"/>
          </a:bodyPr>
          <a:lstStyle/>
          <a:p>
            <a:pPr/>
            <a:r>
              <a:t>Текст заголовка</a:t>
            </a:r>
          </a:p>
        </p:txBody>
      </p:sp>
      <p:sp>
        <p:nvSpPr>
          <p:cNvPr id="284" name="Уровень текста 1…"/>
          <p:cNvSpPr txBox="1"/>
          <p:nvPr>
            <p:ph type="body" sz="quarter" idx="1"/>
          </p:nvPr>
        </p:nvSpPr>
        <p:spPr>
          <a:xfrm>
            <a:off x="1154954" y="2603501"/>
            <a:ext cx="314187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85" name="Text Placeholder 3"/>
          <p:cNvSpPr/>
          <p:nvPr>
            <p:ph type="body" sz="quarter" idx="13"/>
          </p:nvPr>
        </p:nvSpPr>
        <p:spPr>
          <a:xfrm>
            <a:off x="1154952" y="3179764"/>
            <a:ext cx="3141880" cy="2847294"/>
          </a:xfrm>
          <a:prstGeom prst="rect">
            <a:avLst/>
          </a:prstGeom>
        </p:spPr>
        <p:txBody>
          <a:bodyPr/>
          <a:lstStyle/>
          <a:p>
            <a:pPr marL="0" indent="0">
              <a:buClrTx/>
              <a:buSzTx/>
              <a:buNone/>
              <a:defRPr sz="1400"/>
            </a:pPr>
          </a:p>
        </p:txBody>
      </p:sp>
      <p:sp>
        <p:nvSpPr>
          <p:cNvPr id="286" name="Text Placeholder 4"/>
          <p:cNvSpPr/>
          <p:nvPr>
            <p:ph type="body" sz="quarter" idx="14"/>
          </p:nvPr>
        </p:nvSpPr>
        <p:spPr>
          <a:xfrm>
            <a:off x="4512721" y="2603499"/>
            <a:ext cx="3147010" cy="576264"/>
          </a:xfrm>
          <a:prstGeom prst="rect">
            <a:avLst/>
          </a:prstGeom>
        </p:spPr>
        <p:txBody>
          <a:bodyPr anchor="b"/>
          <a:lstStyle/>
          <a:p>
            <a:pPr marL="0" indent="0">
              <a:buClrTx/>
              <a:buSzTx/>
              <a:buNone/>
              <a:defRPr sz="2400">
                <a:solidFill>
                  <a:srgbClr val="EF53A5"/>
                </a:solidFill>
              </a:defRPr>
            </a:pPr>
          </a:p>
        </p:txBody>
      </p:sp>
      <p:sp>
        <p:nvSpPr>
          <p:cNvPr id="287" name="Text Placeholder 3"/>
          <p:cNvSpPr/>
          <p:nvPr>
            <p:ph type="body" sz="quarter" idx="15"/>
          </p:nvPr>
        </p:nvSpPr>
        <p:spPr>
          <a:xfrm>
            <a:off x="4512721" y="3179763"/>
            <a:ext cx="3147010" cy="2847294"/>
          </a:xfrm>
          <a:prstGeom prst="rect">
            <a:avLst/>
          </a:prstGeom>
        </p:spPr>
        <p:txBody>
          <a:bodyPr/>
          <a:lstStyle/>
          <a:p>
            <a:pPr marL="0" indent="0">
              <a:buClrTx/>
              <a:buSzTx/>
              <a:buNone/>
              <a:defRPr sz="1400"/>
            </a:pPr>
          </a:p>
        </p:txBody>
      </p:sp>
      <p:sp>
        <p:nvSpPr>
          <p:cNvPr id="288" name="Text Placeholder 4"/>
          <p:cNvSpPr/>
          <p:nvPr>
            <p:ph type="body" sz="quarter" idx="16"/>
          </p:nvPr>
        </p:nvSpPr>
        <p:spPr>
          <a:xfrm>
            <a:off x="7888134" y="2603500"/>
            <a:ext cx="3145731" cy="576263"/>
          </a:xfrm>
          <a:prstGeom prst="rect">
            <a:avLst/>
          </a:prstGeom>
        </p:spPr>
        <p:txBody>
          <a:bodyPr anchor="b"/>
          <a:lstStyle/>
          <a:p>
            <a:pPr marL="0" indent="0">
              <a:buClrTx/>
              <a:buSzTx/>
              <a:buNone/>
              <a:defRPr sz="2400">
                <a:solidFill>
                  <a:srgbClr val="EF53A5"/>
                </a:solidFill>
              </a:defRPr>
            </a:pPr>
          </a:p>
        </p:txBody>
      </p:sp>
      <p:sp>
        <p:nvSpPr>
          <p:cNvPr id="289" name="Text Placeholder 3"/>
          <p:cNvSpPr/>
          <p:nvPr>
            <p:ph type="body" sz="quarter" idx="17"/>
          </p:nvPr>
        </p:nvSpPr>
        <p:spPr>
          <a:xfrm>
            <a:off x="7888329" y="3179761"/>
            <a:ext cx="3145537" cy="2847294"/>
          </a:xfrm>
          <a:prstGeom prst="rect">
            <a:avLst/>
          </a:prstGeom>
        </p:spPr>
        <p:txBody>
          <a:bodyPr/>
          <a:lstStyle/>
          <a:p>
            <a:pPr marL="0" indent="0">
              <a:buClrTx/>
              <a:buSzTx/>
              <a:buNone/>
              <a:defRPr sz="1400"/>
            </a:pPr>
          </a:p>
        </p:txBody>
      </p:sp>
      <p:sp>
        <p:nvSpPr>
          <p:cNvPr id="290" name="Straight Connector 16"/>
          <p:cNvSpPr/>
          <p:nvPr/>
        </p:nvSpPr>
        <p:spPr>
          <a:xfrm flipH="1">
            <a:off x="4403971" y="2569633"/>
            <a:ext cx="1" cy="3492499"/>
          </a:xfrm>
          <a:prstGeom prst="line">
            <a:avLst/>
          </a:prstGeom>
          <a:ln w="12700" cap="rnd">
            <a:solidFill>
              <a:schemeClr val="accent1">
                <a:alpha val="40000"/>
              </a:schemeClr>
            </a:solidFill>
          </a:ln>
        </p:spPr>
        <p:txBody>
          <a:bodyPr lIns="45719" rIns="45719"/>
          <a:lstStyle/>
          <a:p>
            <a:pPr/>
          </a:p>
        </p:txBody>
      </p:sp>
      <p:sp>
        <p:nvSpPr>
          <p:cNvPr id="291" name="Straight Connector 17"/>
          <p:cNvSpPr/>
          <p:nvPr/>
        </p:nvSpPr>
        <p:spPr>
          <a:xfrm>
            <a:off x="7772400" y="2569633"/>
            <a:ext cx="1" cy="3492499"/>
          </a:xfrm>
          <a:prstGeom prst="line">
            <a:avLst/>
          </a:prstGeom>
          <a:ln w="12700" cap="rnd">
            <a:solidFill>
              <a:schemeClr val="accent1">
                <a:alpha val="40000"/>
              </a:schemeClr>
            </a:solidFill>
          </a:ln>
        </p:spPr>
        <p:txBody>
          <a:bodyPr lIns="45719" rIns="45719"/>
          <a:lstStyle/>
          <a:p>
            <a:pPr/>
          </a:p>
        </p:txBody>
      </p:sp>
      <p:sp>
        <p:nvSpPr>
          <p:cNvPr id="29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Column">
    <p:spTree>
      <p:nvGrpSpPr>
        <p:cNvPr id="1" name=""/>
        <p:cNvGrpSpPr/>
        <p:nvPr/>
      </p:nvGrpSpPr>
      <p:grpSpPr>
        <a:xfrm>
          <a:off x="0" y="0"/>
          <a:ext cx="0" cy="0"/>
          <a:chOff x="0" y="0"/>
          <a:chExt cx="0" cy="0"/>
        </a:xfrm>
      </p:grpSpPr>
      <p:grpSp>
        <p:nvGrpSpPr>
          <p:cNvPr id="308" name="Group 7"/>
          <p:cNvGrpSpPr/>
          <p:nvPr/>
        </p:nvGrpSpPr>
        <p:grpSpPr>
          <a:xfrm>
            <a:off x="-1" y="0"/>
            <a:ext cx="12192002" cy="6858001"/>
            <a:chOff x="0" y="0"/>
            <a:chExt cx="12192000" cy="6858000"/>
          </a:xfrm>
        </p:grpSpPr>
        <p:sp>
          <p:nvSpPr>
            <p:cNvPr id="299"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00"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1"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2"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3"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4"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5"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306"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30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309"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10" name="Текст заголовка"/>
          <p:cNvSpPr txBox="1"/>
          <p:nvPr>
            <p:ph type="title"/>
          </p:nvPr>
        </p:nvSpPr>
        <p:spPr>
          <a:xfrm>
            <a:off x="1154954" y="973667"/>
            <a:ext cx="8825659" cy="706966"/>
          </a:xfrm>
          <a:prstGeom prst="rect">
            <a:avLst/>
          </a:prstGeom>
        </p:spPr>
        <p:txBody>
          <a:bodyPr>
            <a:normAutofit fontScale="100000" lnSpcReduction="0"/>
          </a:bodyPr>
          <a:lstStyle/>
          <a:p>
            <a:pPr/>
            <a:r>
              <a:t>Текст заголовка</a:t>
            </a:r>
          </a:p>
        </p:txBody>
      </p:sp>
      <p:sp>
        <p:nvSpPr>
          <p:cNvPr id="311" name="Уровень текста 1…"/>
          <p:cNvSpPr txBox="1"/>
          <p:nvPr>
            <p:ph type="body" sz="quarter" idx="1"/>
          </p:nvPr>
        </p:nvSpPr>
        <p:spPr>
          <a:xfrm>
            <a:off x="1154954" y="4532843"/>
            <a:ext cx="305043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2" name="Picture Placeholder 2"/>
          <p:cNvSpPr/>
          <p:nvPr>
            <p:ph type="pic" sz="quarter" idx="13"/>
          </p:nvPr>
        </p:nvSpPr>
        <p:spPr>
          <a:xfrm>
            <a:off x="1334552" y="2603499"/>
            <a:ext cx="2691244" cy="1591512"/>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13" name="Text Placeholder 3"/>
          <p:cNvSpPr/>
          <p:nvPr>
            <p:ph type="body" sz="quarter" idx="14"/>
          </p:nvPr>
        </p:nvSpPr>
        <p:spPr>
          <a:xfrm>
            <a:off x="1154954" y="5109105"/>
            <a:ext cx="3050439" cy="917953"/>
          </a:xfrm>
          <a:prstGeom prst="rect">
            <a:avLst/>
          </a:prstGeom>
        </p:spPr>
        <p:txBody>
          <a:bodyPr/>
          <a:lstStyle/>
          <a:p>
            <a:pPr marL="0" indent="0">
              <a:buClrTx/>
              <a:buSzTx/>
              <a:buNone/>
              <a:defRPr sz="1400"/>
            </a:pPr>
          </a:p>
        </p:txBody>
      </p:sp>
      <p:sp>
        <p:nvSpPr>
          <p:cNvPr id="314" name="Text Placeholder 4"/>
          <p:cNvSpPr/>
          <p:nvPr>
            <p:ph type="body" sz="quarter" idx="15"/>
          </p:nvPr>
        </p:nvSpPr>
        <p:spPr>
          <a:xfrm>
            <a:off x="4568864" y="4532843"/>
            <a:ext cx="3050439" cy="576264"/>
          </a:xfrm>
          <a:prstGeom prst="rect">
            <a:avLst/>
          </a:prstGeom>
        </p:spPr>
        <p:txBody>
          <a:bodyPr anchor="b"/>
          <a:lstStyle/>
          <a:p>
            <a:pPr marL="0" indent="0">
              <a:buClrTx/>
              <a:buSzTx/>
              <a:buNone/>
              <a:defRPr sz="2400">
                <a:solidFill>
                  <a:srgbClr val="EF53A5"/>
                </a:solidFill>
              </a:defRPr>
            </a:pPr>
          </a:p>
        </p:txBody>
      </p:sp>
      <p:sp>
        <p:nvSpPr>
          <p:cNvPr id="315" name="Picture Placeholder 2"/>
          <p:cNvSpPr/>
          <p:nvPr>
            <p:ph type="pic" sz="quarter" idx="16"/>
          </p:nvPr>
        </p:nvSpPr>
        <p:spPr>
          <a:xfrm>
            <a:off x="4748462" y="2603499"/>
            <a:ext cx="2691244" cy="1591512"/>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16" name="Text Placeholder 3"/>
          <p:cNvSpPr/>
          <p:nvPr>
            <p:ph type="body" sz="quarter" idx="17"/>
          </p:nvPr>
        </p:nvSpPr>
        <p:spPr>
          <a:xfrm>
            <a:off x="4570171" y="5109104"/>
            <a:ext cx="3050439" cy="917953"/>
          </a:xfrm>
          <a:prstGeom prst="rect">
            <a:avLst/>
          </a:prstGeom>
        </p:spPr>
        <p:txBody>
          <a:bodyPr/>
          <a:lstStyle/>
          <a:p>
            <a:pPr marL="0" indent="0">
              <a:buClrTx/>
              <a:buSzTx/>
              <a:buNone/>
              <a:defRPr sz="1400"/>
            </a:pPr>
          </a:p>
        </p:txBody>
      </p:sp>
      <p:sp>
        <p:nvSpPr>
          <p:cNvPr id="317" name="Text Placeholder 4"/>
          <p:cNvSpPr/>
          <p:nvPr>
            <p:ph type="body" sz="quarter" idx="18"/>
          </p:nvPr>
        </p:nvSpPr>
        <p:spPr>
          <a:xfrm>
            <a:off x="7982774" y="4532845"/>
            <a:ext cx="3051096" cy="576263"/>
          </a:xfrm>
          <a:prstGeom prst="rect">
            <a:avLst/>
          </a:prstGeom>
        </p:spPr>
        <p:txBody>
          <a:bodyPr anchor="b"/>
          <a:lstStyle/>
          <a:p>
            <a:pPr marL="0" indent="0">
              <a:buClrTx/>
              <a:buSzTx/>
              <a:buNone/>
              <a:defRPr sz="2400">
                <a:solidFill>
                  <a:srgbClr val="EF53A5"/>
                </a:solidFill>
              </a:defRPr>
            </a:pPr>
          </a:p>
        </p:txBody>
      </p:sp>
      <p:sp>
        <p:nvSpPr>
          <p:cNvPr id="318" name="Picture Placeholder 2"/>
          <p:cNvSpPr/>
          <p:nvPr>
            <p:ph type="pic" sz="quarter" idx="19"/>
          </p:nvPr>
        </p:nvSpPr>
        <p:spPr>
          <a:xfrm>
            <a:off x="8163031" y="2603499"/>
            <a:ext cx="2691243" cy="1591512"/>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19" name="Text Placeholder 3"/>
          <p:cNvSpPr/>
          <p:nvPr>
            <p:ph type="body" sz="quarter" idx="20"/>
          </p:nvPr>
        </p:nvSpPr>
        <p:spPr>
          <a:xfrm>
            <a:off x="7982774" y="5109104"/>
            <a:ext cx="3051097" cy="917953"/>
          </a:xfrm>
          <a:prstGeom prst="rect">
            <a:avLst/>
          </a:prstGeom>
        </p:spPr>
        <p:txBody>
          <a:bodyPr/>
          <a:lstStyle/>
          <a:p>
            <a:pPr marL="0" indent="0">
              <a:buClrTx/>
              <a:buSzTx/>
              <a:buNone/>
              <a:defRPr sz="1400"/>
            </a:pPr>
          </a:p>
        </p:txBody>
      </p:sp>
      <p:sp>
        <p:nvSpPr>
          <p:cNvPr id="320" name="Straight Connector 42"/>
          <p:cNvSpPr/>
          <p:nvPr/>
        </p:nvSpPr>
        <p:spPr>
          <a:xfrm flipH="1">
            <a:off x="4405831" y="2569633"/>
            <a:ext cx="1" cy="3492499"/>
          </a:xfrm>
          <a:prstGeom prst="line">
            <a:avLst/>
          </a:prstGeom>
          <a:ln w="12700" cap="rnd">
            <a:solidFill>
              <a:schemeClr val="accent1">
                <a:alpha val="40000"/>
              </a:schemeClr>
            </a:solidFill>
          </a:ln>
        </p:spPr>
        <p:txBody>
          <a:bodyPr lIns="45719" rIns="45719"/>
          <a:lstStyle/>
          <a:p>
            <a:pPr/>
          </a:p>
        </p:txBody>
      </p:sp>
      <p:sp>
        <p:nvSpPr>
          <p:cNvPr id="321" name="Straight Connector 43"/>
          <p:cNvSpPr/>
          <p:nvPr/>
        </p:nvSpPr>
        <p:spPr>
          <a:xfrm>
            <a:off x="7797802" y="2569633"/>
            <a:ext cx="1" cy="3492499"/>
          </a:xfrm>
          <a:prstGeom prst="line">
            <a:avLst/>
          </a:prstGeom>
          <a:ln w="12700" cap="rnd">
            <a:solidFill>
              <a:schemeClr val="accent1">
                <a:alpha val="40000"/>
              </a:schemeClr>
            </a:solidFill>
          </a:ln>
        </p:spPr>
        <p:txBody>
          <a:bodyPr lIns="45719" rIns="45719"/>
          <a:lstStyle/>
          <a:p>
            <a:pPr/>
          </a:p>
        </p:txBody>
      </p:sp>
      <p:sp>
        <p:nvSpPr>
          <p:cNvPr id="32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grpSp>
        <p:nvGrpSpPr>
          <p:cNvPr id="338" name="Group 7"/>
          <p:cNvGrpSpPr/>
          <p:nvPr/>
        </p:nvGrpSpPr>
        <p:grpSpPr>
          <a:xfrm>
            <a:off x="-1" y="0"/>
            <a:ext cx="12192002" cy="6858001"/>
            <a:chOff x="0" y="0"/>
            <a:chExt cx="12192000" cy="6858000"/>
          </a:xfrm>
        </p:grpSpPr>
        <p:sp>
          <p:nvSpPr>
            <p:cNvPr id="329"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30"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31"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32"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33"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34"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35"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336"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33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339"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40" name="Текст заголовка"/>
          <p:cNvSpPr txBox="1"/>
          <p:nvPr>
            <p:ph type="title"/>
          </p:nvPr>
        </p:nvSpPr>
        <p:spPr>
          <a:xfrm>
            <a:off x="1154954" y="973667"/>
            <a:ext cx="8825659" cy="706966"/>
          </a:xfrm>
          <a:prstGeom prst="rect">
            <a:avLst/>
          </a:prstGeom>
        </p:spPr>
        <p:txBody>
          <a:bodyPr>
            <a:normAutofit fontScale="100000" lnSpcReduction="0"/>
          </a:bodyPr>
          <a:lstStyle/>
          <a:p>
            <a:pPr/>
            <a:r>
              <a:t>Текст заголовка</a:t>
            </a:r>
          </a:p>
        </p:txBody>
      </p:sp>
      <p:sp>
        <p:nvSpPr>
          <p:cNvPr id="341" name="Уровень текста 1…"/>
          <p:cNvSpPr txBox="1"/>
          <p:nvPr>
            <p:ph type="body" sz="half" idx="1"/>
          </p:nvPr>
        </p:nvSpPr>
        <p:spPr>
          <a:xfrm>
            <a:off x="1154954" y="2603500"/>
            <a:ext cx="8825659" cy="3416300"/>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grpSp>
        <p:nvGrpSpPr>
          <p:cNvPr id="359" name="Group 8"/>
          <p:cNvGrpSpPr/>
          <p:nvPr/>
        </p:nvGrpSpPr>
        <p:grpSpPr>
          <a:xfrm>
            <a:off x="-1" y="0"/>
            <a:ext cx="12192002" cy="6858001"/>
            <a:chOff x="0" y="0"/>
            <a:chExt cx="12192000" cy="6858000"/>
          </a:xfrm>
        </p:grpSpPr>
        <p:sp>
          <p:nvSpPr>
            <p:cNvPr id="349" name="Rectangle 11"/>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50" name="Oval 14"/>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51" name="Oval 15"/>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52"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53" name="Oval 18"/>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54" name="Oval 19"/>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55" name="Rectangle 6"/>
            <p:cNvSpPr/>
            <p:nvPr/>
          </p:nvSpPr>
          <p:spPr>
            <a:xfrm>
              <a:off x="414866" y="402164"/>
              <a:ext cx="6510867"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356" name="Freeform 5"/>
            <p:cNvSpPr/>
            <p:nvPr/>
          </p:nvSpPr>
          <p:spPr>
            <a:xfrm rot="5101749">
              <a:off x="6294737" y="4577735"/>
              <a:ext cx="3299407"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357" name="Freeform 5"/>
            <p:cNvSpPr/>
            <p:nvPr/>
          </p:nvSpPr>
          <p:spPr>
            <a:xfrm rot="5400000">
              <a:off x="4449231" y="2801721"/>
              <a:ext cx="6053672"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358"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360" name="Текст заголовка"/>
          <p:cNvSpPr txBox="1"/>
          <p:nvPr>
            <p:ph type="title"/>
          </p:nvPr>
        </p:nvSpPr>
        <p:spPr>
          <a:xfrm>
            <a:off x="8585234" y="1278467"/>
            <a:ext cx="1409966" cy="4748591"/>
          </a:xfrm>
          <a:prstGeom prst="rect">
            <a:avLst/>
          </a:prstGeom>
        </p:spPr>
        <p:txBody>
          <a:bodyPr anchor="b">
            <a:normAutofit fontScale="100000" lnSpcReduction="0"/>
          </a:bodyPr>
          <a:lstStyle/>
          <a:p>
            <a:pPr/>
            <a:r>
              <a:t>Текст заголовка</a:t>
            </a:r>
          </a:p>
        </p:txBody>
      </p:sp>
      <p:sp>
        <p:nvSpPr>
          <p:cNvPr id="361" name="Уровень текста 1…"/>
          <p:cNvSpPr txBox="1"/>
          <p:nvPr>
            <p:ph type="body" sz="half" idx="1"/>
          </p:nvPr>
        </p:nvSpPr>
        <p:spPr>
          <a:xfrm>
            <a:off x="1154954" y="1278467"/>
            <a:ext cx="6256026" cy="4748591"/>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62"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6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34" name="Group 7"/>
          <p:cNvGrpSpPr/>
          <p:nvPr/>
        </p:nvGrpSpPr>
        <p:grpSpPr>
          <a:xfrm>
            <a:off x="-1" y="0"/>
            <a:ext cx="12192002" cy="6858001"/>
            <a:chOff x="0" y="0"/>
            <a:chExt cx="12192000" cy="6858000"/>
          </a:xfrm>
        </p:grpSpPr>
        <p:sp>
          <p:nvSpPr>
            <p:cNvPr id="25"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8"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9"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1"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32"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3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35"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6" name="Текст заголовка"/>
          <p:cNvSpPr txBox="1"/>
          <p:nvPr>
            <p:ph type="title"/>
          </p:nvPr>
        </p:nvSpPr>
        <p:spPr>
          <a:xfrm>
            <a:off x="1154954" y="973667"/>
            <a:ext cx="8761414" cy="706966"/>
          </a:xfrm>
          <a:prstGeom prst="rect">
            <a:avLst/>
          </a:prstGeom>
        </p:spPr>
        <p:txBody>
          <a:bodyPr>
            <a:normAutofit fontScale="100000" lnSpcReduction="0"/>
          </a:bodyPr>
          <a:lstStyle/>
          <a:p>
            <a:pPr/>
            <a:r>
              <a:t>Текст заголовка</a:t>
            </a:r>
          </a:p>
        </p:txBody>
      </p:sp>
      <p:sp>
        <p:nvSpPr>
          <p:cNvPr id="37" name="Уровень текста 1…"/>
          <p:cNvSpPr txBox="1"/>
          <p:nvPr>
            <p:ph type="body" sz="half" idx="1"/>
          </p:nvPr>
        </p:nvSpPr>
        <p:spPr>
          <a:xfrm>
            <a:off x="1154954" y="2603500"/>
            <a:ext cx="8825659" cy="3416300"/>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grpSp>
        <p:nvGrpSpPr>
          <p:cNvPr id="55" name="Group 7"/>
          <p:cNvGrpSpPr/>
          <p:nvPr/>
        </p:nvGrpSpPr>
        <p:grpSpPr>
          <a:xfrm>
            <a:off x="-1" y="0"/>
            <a:ext cx="12192002" cy="6858001"/>
            <a:chOff x="0" y="0"/>
            <a:chExt cx="12192000" cy="6858000"/>
          </a:xfrm>
        </p:grpSpPr>
        <p:sp>
          <p:nvSpPr>
            <p:cNvPr id="45" name="Rectangle 13"/>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6" name="Oval 16"/>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47" name="Oval 17"/>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48" name="Oval 18"/>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49" name="Oval 19"/>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50" name="Oval 20"/>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51" name="Rectangle 9"/>
            <p:cNvSpPr/>
            <p:nvPr/>
          </p:nvSpPr>
          <p:spPr>
            <a:xfrm>
              <a:off x="7289800" y="402164"/>
              <a:ext cx="4478866"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52" name="Freeform 5"/>
            <p:cNvSpPr/>
            <p:nvPr/>
          </p:nvSpPr>
          <p:spPr>
            <a:xfrm rot="16200000">
              <a:off x="3787243" y="2801720"/>
              <a:ext cx="6053672"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53" name="Freeform 5"/>
            <p:cNvSpPr/>
            <p:nvPr/>
          </p:nvSpPr>
          <p:spPr>
            <a:xfrm rot="15922489">
              <a:off x="4698353" y="182607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5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56" name="Текст заголовка"/>
          <p:cNvSpPr txBox="1"/>
          <p:nvPr>
            <p:ph type="title"/>
          </p:nvPr>
        </p:nvSpPr>
        <p:spPr>
          <a:xfrm>
            <a:off x="1154954" y="2677645"/>
            <a:ext cx="4351026" cy="2283825"/>
          </a:xfrm>
          <a:prstGeom prst="rect">
            <a:avLst/>
          </a:prstGeom>
        </p:spPr>
        <p:txBody>
          <a:bodyPr>
            <a:normAutofit fontScale="100000" lnSpcReduction="0"/>
          </a:bodyPr>
          <a:lstStyle>
            <a:lvl1pPr>
              <a:defRPr sz="4000"/>
            </a:lvl1pPr>
          </a:lstStyle>
          <a:p>
            <a:pPr/>
            <a:r>
              <a:t>Текст заголовка</a:t>
            </a:r>
          </a:p>
        </p:txBody>
      </p:sp>
      <p:sp>
        <p:nvSpPr>
          <p:cNvPr id="57" name="Уровень текста 1…"/>
          <p:cNvSpPr txBox="1"/>
          <p:nvPr>
            <p:ph type="body" sz="quarter" idx="1"/>
          </p:nvPr>
        </p:nvSpPr>
        <p:spPr>
          <a:xfrm>
            <a:off x="6895558" y="2677643"/>
            <a:ext cx="3757547" cy="2283825"/>
          </a:xfrm>
          <a:prstGeom prst="rect">
            <a:avLst/>
          </a:prstGeom>
        </p:spPr>
        <p:txBody>
          <a:bodyPr anchor="ctr"/>
          <a:lstStyle>
            <a:lvl1pPr marL="0" indent="0">
              <a:buClrTx/>
              <a:buSzTx/>
              <a:buNone/>
              <a:defRPr cap="all" sz="2000">
                <a:solidFill>
                  <a:srgbClr val="EF53A5"/>
                </a:solidFill>
              </a:defRPr>
            </a:lvl1pPr>
            <a:lvl2pPr marL="0" indent="457200">
              <a:buClrTx/>
              <a:buSzTx/>
              <a:buNone/>
              <a:defRPr cap="all" sz="2000">
                <a:solidFill>
                  <a:srgbClr val="EF53A5"/>
                </a:solidFill>
              </a:defRPr>
            </a:lvl2pPr>
            <a:lvl3pPr marL="0" indent="914400">
              <a:buClrTx/>
              <a:buSzTx/>
              <a:buNone/>
              <a:defRPr cap="all" sz="2000">
                <a:solidFill>
                  <a:srgbClr val="EF53A5"/>
                </a:solidFill>
              </a:defRPr>
            </a:lvl3pPr>
            <a:lvl4pPr marL="0" indent="1371600">
              <a:buClrTx/>
              <a:buSzTx/>
              <a:buNone/>
              <a:defRPr cap="all" sz="2000">
                <a:solidFill>
                  <a:srgbClr val="EF53A5"/>
                </a:solidFill>
              </a:defRPr>
            </a:lvl4pPr>
            <a:lvl5pPr marL="0" indent="1828800">
              <a:buClrTx/>
              <a:buSzTx/>
              <a:buNone/>
              <a:defRPr cap="all" sz="2000">
                <a:solidFill>
                  <a:srgbClr val="EF53A5"/>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8"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5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grpSp>
        <p:nvGrpSpPr>
          <p:cNvPr id="75" name="Group 7"/>
          <p:cNvGrpSpPr/>
          <p:nvPr/>
        </p:nvGrpSpPr>
        <p:grpSpPr>
          <a:xfrm>
            <a:off x="-1" y="0"/>
            <a:ext cx="12192002" cy="6858001"/>
            <a:chOff x="0" y="0"/>
            <a:chExt cx="12192000" cy="6858000"/>
          </a:xfrm>
        </p:grpSpPr>
        <p:sp>
          <p:nvSpPr>
            <p:cNvPr id="66"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7"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68"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69"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70"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71"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72"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7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7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76"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77" name="Текст заголовка"/>
          <p:cNvSpPr txBox="1"/>
          <p:nvPr>
            <p:ph type="title"/>
          </p:nvPr>
        </p:nvSpPr>
        <p:spPr>
          <a:xfrm>
            <a:off x="1154954" y="973667"/>
            <a:ext cx="8761414" cy="706966"/>
          </a:xfrm>
          <a:prstGeom prst="rect">
            <a:avLst/>
          </a:prstGeom>
        </p:spPr>
        <p:txBody>
          <a:bodyPr>
            <a:normAutofit fontScale="100000" lnSpcReduction="0"/>
          </a:bodyPr>
          <a:lstStyle/>
          <a:p>
            <a:pPr/>
            <a:r>
              <a:t>Текст заголовка</a:t>
            </a:r>
          </a:p>
        </p:txBody>
      </p:sp>
      <p:sp>
        <p:nvSpPr>
          <p:cNvPr id="78" name="Уровень текста 1…"/>
          <p:cNvSpPr txBox="1"/>
          <p:nvPr>
            <p:ph type="body" sz="quarter" idx="1"/>
          </p:nvPr>
        </p:nvSpPr>
        <p:spPr>
          <a:xfrm>
            <a:off x="1154954" y="2603500"/>
            <a:ext cx="4825159" cy="3416302"/>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grpSp>
        <p:nvGrpSpPr>
          <p:cNvPr id="95" name="Group 7"/>
          <p:cNvGrpSpPr/>
          <p:nvPr/>
        </p:nvGrpSpPr>
        <p:grpSpPr>
          <a:xfrm>
            <a:off x="-1" y="0"/>
            <a:ext cx="12192002" cy="6858001"/>
            <a:chOff x="0" y="0"/>
            <a:chExt cx="12192000" cy="6858000"/>
          </a:xfrm>
        </p:grpSpPr>
        <p:sp>
          <p:nvSpPr>
            <p:cNvPr id="86"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87"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88"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89"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90"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91"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92"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9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96"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97" name="Текст заголовка"/>
          <p:cNvSpPr txBox="1"/>
          <p:nvPr>
            <p:ph type="title"/>
          </p:nvPr>
        </p:nvSpPr>
        <p:spPr>
          <a:xfrm>
            <a:off x="1154954" y="973667"/>
            <a:ext cx="8761414" cy="706966"/>
          </a:xfrm>
          <a:prstGeom prst="rect">
            <a:avLst/>
          </a:prstGeom>
        </p:spPr>
        <p:txBody>
          <a:bodyPr>
            <a:normAutofit fontScale="100000" lnSpcReduction="0"/>
          </a:bodyPr>
          <a:lstStyle/>
          <a:p>
            <a:pPr/>
            <a:r>
              <a:t>Текст заголовка</a:t>
            </a:r>
          </a:p>
        </p:txBody>
      </p:sp>
      <p:sp>
        <p:nvSpPr>
          <p:cNvPr id="98" name="Уровень текста 1…"/>
          <p:cNvSpPr txBox="1"/>
          <p:nvPr>
            <p:ph type="body" sz="quarter" idx="1"/>
          </p:nvPr>
        </p:nvSpPr>
        <p:spPr>
          <a:xfrm>
            <a:off x="1154954" y="2603500"/>
            <a:ext cx="4825158" cy="576263"/>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9" name="Text Placeholder 4"/>
          <p:cNvSpPr/>
          <p:nvPr>
            <p:ph type="body" sz="quarter" idx="13"/>
          </p:nvPr>
        </p:nvSpPr>
        <p:spPr>
          <a:xfrm>
            <a:off x="6208712" y="2603499"/>
            <a:ext cx="4825160" cy="576264"/>
          </a:xfrm>
          <a:prstGeom prst="rect">
            <a:avLst/>
          </a:prstGeom>
        </p:spPr>
        <p:txBody>
          <a:bodyPr anchor="b"/>
          <a:lstStyle/>
          <a:p>
            <a:pPr marL="0" indent="0">
              <a:buClrTx/>
              <a:buSzTx/>
              <a:buNone/>
              <a:defRPr sz="2400">
                <a:solidFill>
                  <a:schemeClr val="accent1"/>
                </a:solidFill>
              </a:defRPr>
            </a:pPr>
          </a:p>
        </p:txBody>
      </p:sp>
      <p:sp>
        <p:nvSpPr>
          <p:cNvPr id="10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116" name="Group 7"/>
          <p:cNvGrpSpPr/>
          <p:nvPr/>
        </p:nvGrpSpPr>
        <p:grpSpPr>
          <a:xfrm>
            <a:off x="-1" y="0"/>
            <a:ext cx="12192002" cy="6858001"/>
            <a:chOff x="0" y="0"/>
            <a:chExt cx="12192000" cy="6858000"/>
          </a:xfrm>
        </p:grpSpPr>
        <p:sp>
          <p:nvSpPr>
            <p:cNvPr id="107"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8" name="Oval 12"/>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09" name="Oval 14"/>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0" name="Oval 17"/>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1" name="Oval 15"/>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2" name="Oval 16"/>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3" name="Freeform 5"/>
            <p:cNvSpPr/>
            <p:nvPr/>
          </p:nvSpPr>
          <p:spPr>
            <a:xfrm rot="21010067">
              <a:off x="8490951" y="179751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1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1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17"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18" name="Текст заголовка"/>
          <p:cNvSpPr txBox="1"/>
          <p:nvPr>
            <p:ph type="title"/>
          </p:nvPr>
        </p:nvSpPr>
        <p:spPr>
          <a:xfrm>
            <a:off x="1154954" y="973667"/>
            <a:ext cx="8761414" cy="706966"/>
          </a:xfrm>
          <a:prstGeom prst="rect">
            <a:avLst/>
          </a:prstGeom>
        </p:spPr>
        <p:txBody>
          <a:bodyPr>
            <a:normAutofit fontScale="100000" lnSpcReduction="0"/>
          </a:bodyPr>
          <a:lstStyle/>
          <a:p>
            <a:pPr/>
            <a:r>
              <a:t>Текст заголовка</a:t>
            </a:r>
          </a:p>
        </p:txBody>
      </p:sp>
      <p:sp>
        <p:nvSpPr>
          <p:cNvPr id="11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grpSp>
        <p:nvGrpSpPr>
          <p:cNvPr id="143" name="Group 8"/>
          <p:cNvGrpSpPr/>
          <p:nvPr/>
        </p:nvGrpSpPr>
        <p:grpSpPr>
          <a:xfrm>
            <a:off x="-1" y="0"/>
            <a:ext cx="12192002" cy="6858001"/>
            <a:chOff x="0" y="0"/>
            <a:chExt cx="12192000" cy="6858000"/>
          </a:xfrm>
        </p:grpSpPr>
        <p:sp>
          <p:nvSpPr>
            <p:cNvPr id="133" name="Rectangle 13"/>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4" name="Oval 16"/>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5" name="Oval 18"/>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6" name="Oval 19"/>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7" name="Oval 20"/>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8" name="Oval 21"/>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9" name="Rectangle 10"/>
            <p:cNvSpPr/>
            <p:nvPr/>
          </p:nvSpPr>
          <p:spPr>
            <a:xfrm>
              <a:off x="5713412" y="402164"/>
              <a:ext cx="6055253"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40" name="Freeform 5"/>
            <p:cNvSpPr/>
            <p:nvPr/>
          </p:nvSpPr>
          <p:spPr>
            <a:xfrm rot="15922489">
              <a:off x="3140486" y="1826076"/>
              <a:ext cx="3299407"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41" name="Freeform 5"/>
            <p:cNvSpPr/>
            <p:nvPr/>
          </p:nvSpPr>
          <p:spPr>
            <a:xfrm rot="16200000">
              <a:off x="2229376" y="2801720"/>
              <a:ext cx="6053672"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42"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44" name="Текст заголовка"/>
          <p:cNvSpPr txBox="1"/>
          <p:nvPr>
            <p:ph type="title"/>
          </p:nvPr>
        </p:nvSpPr>
        <p:spPr>
          <a:xfrm>
            <a:off x="1154954" y="1295400"/>
            <a:ext cx="2793159" cy="1600200"/>
          </a:xfrm>
          <a:prstGeom prst="rect">
            <a:avLst/>
          </a:prstGeom>
        </p:spPr>
        <p:txBody>
          <a:bodyPr anchor="b">
            <a:normAutofit fontScale="100000" lnSpcReduction="0"/>
          </a:bodyPr>
          <a:lstStyle>
            <a:lvl1pPr>
              <a:defRPr sz="2400"/>
            </a:lvl1pPr>
          </a:lstStyle>
          <a:p>
            <a:pPr/>
            <a:r>
              <a:t>Текст заголовка</a:t>
            </a:r>
          </a:p>
        </p:txBody>
      </p:sp>
      <p:sp>
        <p:nvSpPr>
          <p:cNvPr id="145" name="Уровень текста 1…"/>
          <p:cNvSpPr txBox="1"/>
          <p:nvPr>
            <p:ph type="body" sz="half" idx="1"/>
          </p:nvPr>
        </p:nvSpPr>
        <p:spPr>
          <a:xfrm>
            <a:off x="5781145" y="1447800"/>
            <a:ext cx="5190068" cy="4572000"/>
          </a:xfrm>
          <a:prstGeom prst="rect">
            <a:avLst/>
          </a:prstGeom>
        </p:spPr>
        <p:txBody>
          <a:bodyPr anchor="ct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46" name="Text Placeholder 3"/>
          <p:cNvSpPr/>
          <p:nvPr>
            <p:ph type="body" sz="quarter" idx="13"/>
          </p:nvPr>
        </p:nvSpPr>
        <p:spPr>
          <a:xfrm>
            <a:off x="1154954" y="3129279"/>
            <a:ext cx="2793159" cy="2895600"/>
          </a:xfrm>
          <a:prstGeom prst="rect">
            <a:avLst/>
          </a:prstGeom>
        </p:spPr>
        <p:txBody>
          <a:bodyPr/>
          <a:lstStyle/>
          <a:p>
            <a:pPr marL="0" indent="0">
              <a:buClrTx/>
              <a:buSzTx/>
              <a:buNone/>
              <a:defRPr sz="1400">
                <a:solidFill>
                  <a:srgbClr val="EF53A5"/>
                </a:solidFill>
              </a:defRPr>
            </a:pPr>
          </a:p>
        </p:txBody>
      </p:sp>
      <p:sp>
        <p:nvSpPr>
          <p:cNvPr id="147"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4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grpSp>
        <p:nvGrpSpPr>
          <p:cNvPr id="165" name="Group 8"/>
          <p:cNvGrpSpPr/>
          <p:nvPr/>
        </p:nvGrpSpPr>
        <p:grpSpPr>
          <a:xfrm>
            <a:off x="-1" y="0"/>
            <a:ext cx="12192002" cy="6858001"/>
            <a:chOff x="0" y="0"/>
            <a:chExt cx="12192000" cy="6858000"/>
          </a:xfrm>
        </p:grpSpPr>
        <p:sp>
          <p:nvSpPr>
            <p:cNvPr id="155" name="Rectangle 13"/>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6" name="Oval 16"/>
            <p:cNvSpPr/>
            <p:nvPr/>
          </p:nvSpPr>
          <p:spPr>
            <a:xfrm>
              <a:off x="-1" y="2667000"/>
              <a:ext cx="4191001" cy="4191001"/>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7" name="Oval 17"/>
            <p:cNvSpPr/>
            <p:nvPr/>
          </p:nvSpPr>
          <p:spPr>
            <a:xfrm>
              <a:off x="-1" y="2895600"/>
              <a:ext cx="2362201" cy="2362201"/>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8" name="Oval 18"/>
            <p:cNvSpPr/>
            <p:nvPr/>
          </p:nvSpPr>
          <p:spPr>
            <a:xfrm>
              <a:off x="8609012" y="5867400"/>
              <a:ext cx="990601" cy="990601"/>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9" name="Oval 19"/>
            <p:cNvSpPr/>
            <p:nvPr/>
          </p:nvSpPr>
          <p:spPr>
            <a:xfrm>
              <a:off x="8609012" y="1676399"/>
              <a:ext cx="2819401" cy="2819401"/>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60" name="Oval 20"/>
            <p:cNvSpPr/>
            <p:nvPr/>
          </p:nvSpPr>
          <p:spPr>
            <a:xfrm>
              <a:off x="7999412"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61" name="Rectangle 10"/>
            <p:cNvSpPr/>
            <p:nvPr/>
          </p:nvSpPr>
          <p:spPr>
            <a:xfrm>
              <a:off x="6172200" y="402164"/>
              <a:ext cx="5596466"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62" name="Freeform 5"/>
            <p:cNvSpPr/>
            <p:nvPr/>
          </p:nvSpPr>
          <p:spPr>
            <a:xfrm rot="15922489">
              <a:off x="4203595" y="1826076"/>
              <a:ext cx="3299407"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63" name="Freeform 5"/>
            <p:cNvSpPr/>
            <p:nvPr/>
          </p:nvSpPr>
          <p:spPr>
            <a:xfrm rot="16200000">
              <a:off x="3295431" y="2801720"/>
              <a:ext cx="6053672"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6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66" name="Текст заголовка"/>
          <p:cNvSpPr txBox="1"/>
          <p:nvPr>
            <p:ph type="title"/>
          </p:nvPr>
        </p:nvSpPr>
        <p:spPr>
          <a:xfrm>
            <a:off x="1154954" y="1693333"/>
            <a:ext cx="3865135" cy="1735667"/>
          </a:xfrm>
          <a:prstGeom prst="rect">
            <a:avLst/>
          </a:prstGeom>
        </p:spPr>
        <p:txBody>
          <a:bodyPr anchor="b">
            <a:normAutofit fontScale="100000" lnSpcReduction="0"/>
          </a:bodyPr>
          <a:lstStyle/>
          <a:p>
            <a:pPr/>
            <a:r>
              <a:t>Текст заголовка</a:t>
            </a:r>
          </a:p>
        </p:txBody>
      </p:sp>
      <p:sp>
        <p:nvSpPr>
          <p:cNvPr id="167" name="Picture Placeholder 2"/>
          <p:cNvSpPr/>
          <p:nvPr>
            <p:ph type="pic" sz="quarter" idx="13"/>
          </p:nvPr>
        </p:nvSpPr>
        <p:spPr>
          <a:xfrm>
            <a:off x="6547870" y="1143000"/>
            <a:ext cx="3227194" cy="4572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68" name="Уровень текста 1…"/>
          <p:cNvSpPr txBox="1"/>
          <p:nvPr>
            <p:ph type="body" sz="quarter" idx="1"/>
          </p:nvPr>
        </p:nvSpPr>
        <p:spPr>
          <a:xfrm>
            <a:off x="1154954" y="3657600"/>
            <a:ext cx="3859213" cy="1371600"/>
          </a:xfrm>
          <a:prstGeom prst="rect">
            <a:avLst/>
          </a:prstGeom>
        </p:spPr>
        <p:txBody>
          <a:bodyPr/>
          <a:lstStyle>
            <a:lvl1pPr marL="0" indent="0">
              <a:buClrTx/>
              <a:buSzTx/>
              <a:buNone/>
              <a:defRPr sz="1400">
                <a:solidFill>
                  <a:srgbClr val="EF53A5"/>
                </a:solidFill>
              </a:defRPr>
            </a:lvl1pPr>
            <a:lvl2pPr marL="0" indent="457200">
              <a:buClrTx/>
              <a:buSzTx/>
              <a:buNone/>
              <a:defRPr sz="1400">
                <a:solidFill>
                  <a:srgbClr val="EF53A5"/>
                </a:solidFill>
              </a:defRPr>
            </a:lvl2pPr>
            <a:lvl3pPr marL="0" indent="914400">
              <a:buClrTx/>
              <a:buSzTx/>
              <a:buNone/>
              <a:defRPr sz="1400">
                <a:solidFill>
                  <a:srgbClr val="EF53A5"/>
                </a:solidFill>
              </a:defRPr>
            </a:lvl3pPr>
            <a:lvl4pPr marL="0" indent="1371600">
              <a:buClrTx/>
              <a:buSzTx/>
              <a:buNone/>
              <a:defRPr sz="1400">
                <a:solidFill>
                  <a:srgbClr val="EF53A5"/>
                </a:solidFill>
              </a:defRPr>
            </a:lvl4pPr>
            <a:lvl5pPr marL="0" indent="1828800">
              <a:buClrTx/>
              <a:buSzTx/>
              <a:buNone/>
              <a:defRPr sz="1400">
                <a:solidFill>
                  <a:srgbClr val="EF53A5"/>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9"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7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 name="Текст заголовка"/>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Текст заголовка</a:t>
            </a:r>
          </a:p>
        </p:txBody>
      </p:sp>
      <p:sp>
        <p:nvSpPr>
          <p:cNvPr id="4" name="Уровень текста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 name="Номер слайда"/>
          <p:cNvSpPr txBox="1"/>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rgbClr val="EBEBE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rgbClr val="EBEBE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rgbClr val="EBEBE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rgbClr val="EBEBE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rgbClr val="EBEBE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rgbClr val="EBEBE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rgbClr val="EBEBE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rgbClr val="EBEBE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rgbClr val="EBEBE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mn-lt"/>
          <a:ea typeface="+mn-ea"/>
          <a:cs typeface="+mn-cs"/>
          <a:sym typeface="Century Gothic"/>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mn-lt"/>
          <a:ea typeface="+mn-ea"/>
          <a:cs typeface="+mn-cs"/>
          <a:sym typeface="Century Gothic"/>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mn-lt"/>
          <a:ea typeface="+mn-ea"/>
          <a:cs typeface="+mn-cs"/>
          <a:sym typeface="Century Gothic"/>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mn-lt"/>
          <a:ea typeface="+mn-ea"/>
          <a:cs typeface="+mn-cs"/>
          <a:sym typeface="Century Gothic"/>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mn-lt"/>
          <a:ea typeface="+mn-ea"/>
          <a:cs typeface="+mn-cs"/>
          <a:sym typeface="Century Gothic"/>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mn-lt"/>
          <a:ea typeface="+mn-ea"/>
          <a:cs typeface="+mn-cs"/>
          <a:sym typeface="Century Gothic"/>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mn-lt"/>
          <a:ea typeface="+mn-ea"/>
          <a:cs typeface="+mn-cs"/>
          <a:sym typeface="Century Gothic"/>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mn-lt"/>
          <a:ea typeface="+mn-ea"/>
          <a:cs typeface="+mn-cs"/>
          <a:sym typeface="Century Gothic"/>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ln>
            <a:noFill/>
          </a:ln>
          <a:solidFill>
            <a:srgbClr val="404040"/>
          </a:solidFill>
          <a:uFillTx/>
          <a:latin typeface="+mn-lt"/>
          <a:ea typeface="+mn-ea"/>
          <a:cs typeface="+mn-cs"/>
          <a:sym typeface="Century Gothic"/>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Title 1"/>
          <p:cNvSpPr txBox="1"/>
          <p:nvPr>
            <p:ph type="ctrTitle"/>
          </p:nvPr>
        </p:nvSpPr>
        <p:spPr>
          <a:xfrm>
            <a:off x="1154954" y="936776"/>
            <a:ext cx="8825660" cy="2211011"/>
          </a:xfrm>
          <a:prstGeom prst="rect">
            <a:avLst/>
          </a:prstGeom>
        </p:spPr>
        <p:txBody>
          <a:bodyPr/>
          <a:lstStyle/>
          <a:p>
            <a:pPr algn="ctr"/>
            <a:r>
              <a:t>ImageWithSecret</a:t>
            </a:r>
            <a:br/>
          </a:p>
        </p:txBody>
      </p:sp>
      <p:sp>
        <p:nvSpPr>
          <p:cNvPr id="373" name="Subtitle 2"/>
          <p:cNvSpPr txBox="1"/>
          <p:nvPr>
            <p:ph type="subTitle" sz="quarter" idx="1"/>
          </p:nvPr>
        </p:nvSpPr>
        <p:spPr>
          <a:xfrm>
            <a:off x="1154954" y="4755727"/>
            <a:ext cx="8825660" cy="1386904"/>
          </a:xfrm>
          <a:prstGeom prst="rect">
            <a:avLst/>
          </a:prstGeom>
        </p:spPr>
        <p:txBody>
          <a:bodyPr/>
          <a:lstStyle/>
          <a:p>
            <a:pPr>
              <a:defRPr>
                <a:solidFill>
                  <a:srgbClr val="FFFFFF"/>
                </a:solidFill>
                <a:latin typeface="Times New Roman"/>
                <a:ea typeface="Times New Roman"/>
                <a:cs typeface="Times New Roman"/>
                <a:sym typeface="Times New Roman"/>
              </a:defRPr>
            </a:pPr>
            <a:r>
              <a:t>Wykonał</a:t>
            </a:r>
            <a:r>
              <a:rPr>
                <a:latin typeface="+mn-lt"/>
                <a:ea typeface="+mn-ea"/>
                <a:cs typeface="+mn-cs"/>
                <a:sym typeface="Century Gothic"/>
              </a:rPr>
              <a:t>:</a:t>
            </a:r>
          </a:p>
          <a:p>
            <a:pPr>
              <a:defRPr sz="1600">
                <a:solidFill>
                  <a:srgbClr val="FFFFFF"/>
                </a:solidFill>
                <a:latin typeface="Times New Roman"/>
                <a:ea typeface="Times New Roman"/>
                <a:cs typeface="Times New Roman"/>
                <a:sym typeface="Times New Roman"/>
              </a:defRPr>
            </a:pPr>
            <a:r>
              <a:t>Ivan napolskykh</a:t>
            </a:r>
          </a:p>
        </p:txBody>
      </p:sp>
      <p:pic>
        <p:nvPicPr>
          <p:cNvPr id="374" name="Picture 3" descr="Picture 3"/>
          <p:cNvPicPr>
            <a:picLocks noChangeAspect="1"/>
          </p:cNvPicPr>
          <p:nvPr/>
        </p:nvPicPr>
        <p:blipFill>
          <a:blip r:embed="rId2">
            <a:extLst/>
          </a:blip>
          <a:stretch>
            <a:fillRect/>
          </a:stretch>
        </p:blipFill>
        <p:spPr>
          <a:xfrm>
            <a:off x="4520033" y="2381250"/>
            <a:ext cx="2095501" cy="20955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Title 1"/>
          <p:cNvSpPr txBox="1"/>
          <p:nvPr>
            <p:ph type="title"/>
          </p:nvPr>
        </p:nvSpPr>
        <p:spPr>
          <a:xfrm>
            <a:off x="1154953" y="973667"/>
            <a:ext cx="8761415" cy="706965"/>
          </a:xfrm>
          <a:prstGeom prst="rect">
            <a:avLst/>
          </a:prstGeom>
        </p:spPr>
        <p:txBody>
          <a:bodyPr/>
          <a:lstStyle/>
          <a:p>
            <a:pPr/>
          </a:p>
        </p:txBody>
      </p:sp>
      <p:sp>
        <p:nvSpPr>
          <p:cNvPr id="402" name="Content Placeholder 2"/>
          <p:cNvSpPr txBox="1"/>
          <p:nvPr>
            <p:ph type="body" idx="1"/>
          </p:nvPr>
        </p:nvSpPr>
        <p:spPr>
          <a:xfrm>
            <a:off x="446313" y="2231570"/>
            <a:ext cx="11288488" cy="4517573"/>
          </a:xfrm>
          <a:prstGeom prst="rect">
            <a:avLst/>
          </a:prstGeom>
        </p:spPr>
        <p:txBody>
          <a:bodyPr/>
          <a:lstStyle/>
          <a:p>
            <a:pPr marL="0" indent="0">
              <a:buSzTx/>
              <a:buFont typeface="Wingdings 3"/>
              <a:buNone/>
            </a:pPr>
          </a:p>
          <a:p>
            <a:pPr/>
            <a:r>
              <a:t>Pobieramy bajt po bajcie danych do osadzenia i zapisujemy je bit po bicie na najmniej znaczących bitach nośnika, używając operacji logicznej OR. </a:t>
            </a:r>
          </a:p>
          <a:p>
            <a:pPr marL="0" indent="0">
              <a:buSzTx/>
              <a:buFont typeface="Wingdings 3"/>
              <a:buNone/>
            </a:pPr>
            <a:r>
              <a:t>		</a:t>
            </a:r>
            <a:r>
              <a:t>1 1 1 1 1 1 1 0 - 254 </a:t>
            </a:r>
          </a:p>
          <a:p>
            <a:pPr marL="0" indent="0">
              <a:buSzTx/>
              <a:buFont typeface="Wingdings 3"/>
              <a:buNone/>
            </a:pPr>
            <a:r>
              <a:t>OR </a:t>
            </a:r>
          </a:p>
          <a:p>
            <a:pPr marL="0" indent="0">
              <a:buSzTx/>
              <a:buFont typeface="Wingdings 3"/>
              <a:buNone/>
            </a:pPr>
            <a:r>
              <a:t>		</a:t>
            </a:r>
            <a:r>
              <a:t>0 0 0 0 0 0 0 1 - 1 </a:t>
            </a:r>
          </a:p>
          <a:p>
            <a:pPr marL="0" indent="0">
              <a:buSzTx/>
              <a:buFont typeface="Wingdings 3"/>
              <a:buNone/>
              <a:defRPr sz="800"/>
            </a:pPr>
            <a:r>
              <a:t>		_________________________________________</a:t>
            </a:r>
          </a:p>
          <a:p>
            <a:pPr marL="0" indent="0">
              <a:buSzTx/>
              <a:buFont typeface="Wingdings 3"/>
              <a:buNone/>
            </a:pPr>
            <a:r>
              <a:t>		</a:t>
            </a:r>
            <a:r>
              <a:t>1 1 1 1 1 1 1 1 </a:t>
            </a:r>
          </a:p>
          <a:p>
            <a:pPr/>
            <a:r>
              <a:t>Do odtworzenia obrazu wykorzystywana jest znów operacja logiczna AND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Title 1"/>
          <p:cNvSpPr txBox="1"/>
          <p:nvPr>
            <p:ph type="title"/>
          </p:nvPr>
        </p:nvSpPr>
        <p:spPr>
          <a:xfrm>
            <a:off x="1715293" y="1037167"/>
            <a:ext cx="8761414" cy="706965"/>
          </a:xfrm>
          <a:prstGeom prst="rect">
            <a:avLst/>
          </a:prstGeom>
        </p:spPr>
        <p:txBody>
          <a:bodyPr/>
          <a:lstStyle>
            <a:lvl1pPr algn="ctr" defTabSz="393192">
              <a:defRPr sz="3096">
                <a:latin typeface="Times New Roman"/>
                <a:ea typeface="Times New Roman"/>
                <a:cs typeface="Times New Roman"/>
                <a:sym typeface="Times New Roman"/>
              </a:defRPr>
            </a:lvl1pPr>
          </a:lstStyle>
          <a:p>
            <a:pPr/>
            <a:r>
              <a:t>Schemat blokowy działania opisanego algorytmu LSB </a:t>
            </a:r>
          </a:p>
        </p:txBody>
      </p:sp>
      <p:pic>
        <p:nvPicPr>
          <p:cNvPr id="405" name="Content Placeholder 3" descr="Content Placeholder 3"/>
          <p:cNvPicPr>
            <a:picLocks noChangeAspect="1"/>
          </p:cNvPicPr>
          <p:nvPr/>
        </p:nvPicPr>
        <p:blipFill>
          <a:blip r:embed="rId2">
            <a:extLst/>
          </a:blip>
          <a:stretch>
            <a:fillRect/>
          </a:stretch>
        </p:blipFill>
        <p:spPr>
          <a:xfrm>
            <a:off x="3918719" y="2392180"/>
            <a:ext cx="4354562" cy="417190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Title 1"/>
          <p:cNvSpPr txBox="1"/>
          <p:nvPr>
            <p:ph type="title"/>
          </p:nvPr>
        </p:nvSpPr>
        <p:spPr>
          <a:xfrm>
            <a:off x="1154953" y="973667"/>
            <a:ext cx="8761415" cy="706965"/>
          </a:xfrm>
          <a:prstGeom prst="rect">
            <a:avLst/>
          </a:prstGeom>
        </p:spPr>
        <p:txBody>
          <a:bodyPr/>
          <a:lstStyle/>
          <a:p>
            <a:pPr/>
          </a:p>
        </p:txBody>
      </p:sp>
      <p:sp>
        <p:nvSpPr>
          <p:cNvPr id="408" name="Content Placeholder 2"/>
          <p:cNvSpPr txBox="1"/>
          <p:nvPr>
            <p:ph type="body" idx="1"/>
          </p:nvPr>
        </p:nvSpPr>
        <p:spPr>
          <a:xfrm>
            <a:off x="462643" y="2413000"/>
            <a:ext cx="11266714" cy="4648200"/>
          </a:xfrm>
          <a:prstGeom prst="rect">
            <a:avLst/>
          </a:prstGeom>
        </p:spPr>
        <p:txBody>
          <a:bodyPr/>
          <a:lstStyle/>
          <a:p>
            <a:pPr/>
            <a:r>
              <a:t>W procesie wyodrębniania informacji możemy wraz z informacją uzyskać szumy, ponieważ standardowo nie przechowuje się informacji o długości ukrytych danych. W przypadku powyższego algorytmu będą to zerowe bity, które łatwo oddzielić od przekazu, ale aby uniknąć zaśmiecania wyniku wyodrębniania dobrze jest zapisać informację o długości ukrywanych danych na kilku pierwszych bajtach nośnika. </a:t>
            </a:r>
          </a:p>
          <a:p>
            <a:pPr/>
          </a:p>
          <a:p>
            <a:pPr/>
            <a:r>
              <a:t>Przedstawiony program do ukrywania danych ma dynamiczną strukturę:</a:t>
            </a:r>
          </a:p>
          <a:p>
            <a:pPr>
              <a:buFont typeface="Arial"/>
              <a:buChar char="•"/>
            </a:pPr>
            <a:r>
              <a:t>Przechowany może być zarówno tekst / obraz</a:t>
            </a:r>
          </a:p>
          <a:p>
            <a:pPr>
              <a:buFont typeface="Arial"/>
              <a:buChar char="•"/>
            </a:pPr>
            <a:r>
              <a:t>Możliwość szyfrowania danych za pomocy listy algorytmów</a:t>
            </a:r>
          </a:p>
          <a:p>
            <a:pPr>
              <a:buFont typeface="Arial"/>
              <a:buChar char="•"/>
            </a:pPr>
            <a:r>
              <a:t>Wykorzystanie kompresji bezstratnej dla zachowania integralności </a:t>
            </a:r>
          </a:p>
          <a:p>
            <a:pPr>
              <a:buFont typeface="Arial"/>
              <a:buChar char="•"/>
            </a:pPr>
            <a:r>
              <a:t>Przyjazny dla użytkownika interfejs ta technologia ”drag and drop”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Title 1"/>
          <p:cNvSpPr txBox="1"/>
          <p:nvPr>
            <p:ph type="title"/>
          </p:nvPr>
        </p:nvSpPr>
        <p:spPr>
          <a:xfrm>
            <a:off x="1715293" y="935567"/>
            <a:ext cx="8761414" cy="706965"/>
          </a:xfrm>
          <a:prstGeom prst="rect">
            <a:avLst/>
          </a:prstGeom>
        </p:spPr>
        <p:txBody>
          <a:bodyPr/>
          <a:lstStyle>
            <a:lvl1pPr algn="ctr">
              <a:defRPr>
                <a:latin typeface="Times New Roman"/>
                <a:ea typeface="Times New Roman"/>
                <a:cs typeface="Times New Roman"/>
                <a:sym typeface="Times New Roman"/>
              </a:defRPr>
            </a:lvl1pPr>
          </a:lstStyle>
          <a:p>
            <a:pPr/>
            <a:r>
              <a:t>WSTĘP</a:t>
            </a:r>
          </a:p>
        </p:txBody>
      </p:sp>
      <p:sp>
        <p:nvSpPr>
          <p:cNvPr id="377" name="Content Placeholder 2"/>
          <p:cNvSpPr txBox="1"/>
          <p:nvPr>
            <p:ph type="body" idx="1"/>
          </p:nvPr>
        </p:nvSpPr>
        <p:spPr>
          <a:xfrm>
            <a:off x="533399" y="2231569"/>
            <a:ext cx="11059888" cy="3788230"/>
          </a:xfrm>
          <a:prstGeom prst="rect">
            <a:avLst/>
          </a:prstGeom>
        </p:spPr>
        <p:txBody>
          <a:bodyPr/>
          <a:lstStyle/>
          <a:p>
            <a:pPr algn="just"/>
            <a:r>
              <a:t>Celem niniejszej prezentacji jest przegląd algorytmów wykorzystywanych do ukrywania informacji w plikach graficznych, przedstawienie podstawowych pojęć z dziedziny steganografii, analiza dorobku steganografii cyfrowej wykorzystującej obraz jako nośnik ukrytych danych oraz zaprezentowanie implementacji metody LSB (ang. </a:t>
            </a:r>
            <a:r>
              <a:rPr i="1"/>
              <a:t>Least Significant Bit</a:t>
            </a:r>
            <a:r>
              <a:t>) do ukrywania informacji obrazowej w obrazach kolorowych.</a:t>
            </a:r>
          </a:p>
          <a:p>
            <a:pPr algn="just"/>
            <a:r>
              <a:t>Steganografia jest nauką o ukrywaniu informacji w innej informacji, w taki sposób, że nie tylko odczytanie tajnej wiadomości wymaga znajomości odpowiedniego algorytmu, ale także sam fakt istnienia ukrytej informacji jest niewidoczny, co sprawia, że czasem niewidoczny pozostaje sam fakt istnienia jakiejkolwiek poufnej komunikacji pomiędzy stronami.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Title 1"/>
          <p:cNvSpPr txBox="1"/>
          <p:nvPr>
            <p:ph type="title"/>
          </p:nvPr>
        </p:nvSpPr>
        <p:spPr>
          <a:xfrm>
            <a:off x="1154953" y="973667"/>
            <a:ext cx="8761415" cy="706965"/>
          </a:xfrm>
          <a:prstGeom prst="rect">
            <a:avLst/>
          </a:prstGeom>
        </p:spPr>
        <p:txBody>
          <a:bodyPr/>
          <a:lstStyle/>
          <a:p>
            <a:pPr/>
          </a:p>
        </p:txBody>
      </p:sp>
      <p:sp>
        <p:nvSpPr>
          <p:cNvPr id="380" name="Content Placeholder 2"/>
          <p:cNvSpPr txBox="1"/>
          <p:nvPr>
            <p:ph type="body" idx="1"/>
          </p:nvPr>
        </p:nvSpPr>
        <p:spPr>
          <a:xfrm>
            <a:off x="468085" y="2231570"/>
            <a:ext cx="11212287" cy="4158344"/>
          </a:xfrm>
          <a:prstGeom prst="rect">
            <a:avLst/>
          </a:prstGeom>
        </p:spPr>
        <p:txBody>
          <a:bodyPr/>
          <a:lstStyle/>
          <a:p>
            <a:pPr algn="just"/>
            <a:r>
              <a:t>W przeciwieństwie do technik kryptograficznych, gdzie utajnieniu ulega klucz szyfrujący wiadomość, w steganografii utajniony jest sam fakt istnienia ukrytego przekazu. Nie jest zatem konieczne jej szyfrowanie – wtedy mamy do czynienia z czystą steganografią, która nie spełnia jednak zasady Kerckhoffsa, zgodnie z którą system kryptograficzny powinien być bezpieczny nawet wtedy, gdy znane są wszystkie szczegóły jego działania, poza kluczem.</a:t>
            </a:r>
          </a:p>
          <a:p>
            <a:pPr algn="just"/>
            <a:r>
              <a:t> W celu zwiększenia bezpieczeństwa przekazywanej w ten sposób informacji łączy się algorytmy steganograficzne z kryptograficznymi. Dane najpierw są szyfrowane, a dopiero później ukrywane. Dzięki temu, nawet jeśli zostanie wykryty fakt ukrycia wiadomości, nie będzie można jej odczytać. Stosuje się szyfrowanie kluczem prywatnym (ang. </a:t>
            </a:r>
            <a:r>
              <a:rPr i="1"/>
              <a:t>private key steganography</a:t>
            </a:r>
            <a:r>
              <a:t>) lub kluczem publicznym (ang. </a:t>
            </a:r>
            <a:r>
              <a:rPr i="1"/>
              <a:t>public key steganography</a:t>
            </a:r>
            <a:r>
              <a:t>)</a:t>
            </a:r>
            <a:r>
              <a:rPr i="1"/>
              <a:t>, </a:t>
            </a:r>
            <a:r>
              <a:t>gdzie podobnie jak w kryptograficznych systemach asymetrycznych klucz publiczny stosowany jest przy osadzaniu wiadomości w nośniku, natomiast klucz prywatny pozwala ją wyodrębnić.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Title 1"/>
          <p:cNvSpPr txBox="1"/>
          <p:nvPr>
            <p:ph type="title"/>
          </p:nvPr>
        </p:nvSpPr>
        <p:spPr>
          <a:xfrm>
            <a:off x="1154953" y="973667"/>
            <a:ext cx="8761415" cy="706965"/>
          </a:xfrm>
          <a:prstGeom prst="rect">
            <a:avLst/>
          </a:prstGeom>
        </p:spPr>
        <p:txBody>
          <a:bodyPr/>
          <a:lstStyle/>
          <a:p>
            <a:pPr/>
          </a:p>
        </p:txBody>
      </p:sp>
      <p:sp>
        <p:nvSpPr>
          <p:cNvPr id="383" name="Content Placeholder 2"/>
          <p:cNvSpPr txBox="1"/>
          <p:nvPr>
            <p:ph type="body" idx="1"/>
          </p:nvPr>
        </p:nvSpPr>
        <p:spPr>
          <a:xfrm>
            <a:off x="457200" y="2188029"/>
            <a:ext cx="11234057" cy="4386942"/>
          </a:xfrm>
          <a:prstGeom prst="rect">
            <a:avLst/>
          </a:prstGeom>
        </p:spPr>
        <p:txBody>
          <a:bodyPr/>
          <a:lstStyle/>
          <a:p>
            <a:pPr algn="just"/>
            <a:r>
              <a:t>Słynną ilustracją steganografii jest przedstawiony przez Simmonsa problem więźnia. Opisuje on sytuację Alice i Boba, którzy uwięzieni w osobnych celach, opracowują plan ucieczki. </a:t>
            </a:r>
          </a:p>
          <a:p>
            <a:pPr algn="just"/>
            <a:r>
              <a:t>Wiadomość lub plik, w którym ukrywamy tajną informację to zgodnie z terminologią </a:t>
            </a:r>
            <a:r>
              <a:rPr b="1"/>
              <a:t>nośnik </a:t>
            </a:r>
            <a:r>
              <a:t>lub przykrywka (ang. </a:t>
            </a:r>
            <a:r>
              <a:rPr i="1"/>
              <a:t>cover</a:t>
            </a:r>
            <a:r>
              <a:t>), zwany również kontenerem. Plik z ukrytymi danymi to </a:t>
            </a:r>
            <a:r>
              <a:rPr b="1"/>
              <a:t>stegotekst, stegoplik </a:t>
            </a:r>
            <a:r>
              <a:t>lub w przypadku plików graficznych – </a:t>
            </a:r>
            <a:r>
              <a:rPr b="1"/>
              <a:t>stegoobraz</a:t>
            </a:r>
            <a:r>
              <a:t>. proces ukrywania określa się mianem </a:t>
            </a:r>
            <a:r>
              <a:rPr b="1"/>
              <a:t>osadzania </a:t>
            </a:r>
            <a:r>
              <a:t>(ang. </a:t>
            </a:r>
            <a:r>
              <a:rPr i="1"/>
              <a:t>embedding</a:t>
            </a:r>
            <a:r>
              <a:t>), w przeciwieństwie do procesu odzyskiwania tajnej informacji, zwanego </a:t>
            </a:r>
            <a:r>
              <a:rPr b="1"/>
              <a:t>wyodrębnianiem </a:t>
            </a:r>
            <a:r>
              <a:t>(ang. </a:t>
            </a:r>
            <a:r>
              <a:rPr i="1"/>
              <a:t>extracting</a:t>
            </a:r>
            <a:r>
              <a:t>). Algorytm zastosowany do osadzenia danych w kontenerze nazywamy </a:t>
            </a:r>
            <a:r>
              <a:rPr b="1"/>
              <a:t>stegosystemem.</a:t>
            </a:r>
          </a:p>
        </p:txBody>
      </p:sp>
      <p:pic>
        <p:nvPicPr>
          <p:cNvPr id="384" name="Picture 6" descr="Picture 6"/>
          <p:cNvPicPr>
            <a:picLocks noChangeAspect="1"/>
          </p:cNvPicPr>
          <p:nvPr/>
        </p:nvPicPr>
        <p:blipFill>
          <a:blip r:embed="rId2">
            <a:extLst/>
          </a:blip>
          <a:stretch>
            <a:fillRect/>
          </a:stretch>
        </p:blipFill>
        <p:spPr>
          <a:xfrm>
            <a:off x="1409354" y="4604656"/>
            <a:ext cx="8507013" cy="197031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Title 1"/>
          <p:cNvSpPr txBox="1"/>
          <p:nvPr>
            <p:ph type="title"/>
          </p:nvPr>
        </p:nvSpPr>
        <p:spPr>
          <a:xfrm>
            <a:off x="1715293" y="1176867"/>
            <a:ext cx="8761414" cy="706965"/>
          </a:xfrm>
          <a:prstGeom prst="rect">
            <a:avLst/>
          </a:prstGeom>
        </p:spPr>
        <p:txBody>
          <a:bodyPr/>
          <a:lstStyle>
            <a:lvl1pPr algn="ctr" defTabSz="411479">
              <a:defRPr b="1" sz="2520">
                <a:latin typeface="Times New Roman"/>
                <a:ea typeface="Times New Roman"/>
                <a:cs typeface="Times New Roman"/>
                <a:sym typeface="Times New Roman"/>
              </a:defRPr>
            </a:lvl1pPr>
          </a:lstStyle>
          <a:p>
            <a:pPr/>
            <a:r>
              <a:t>UKRYWANIE INFORMACJI W PLIKACH GRAFICZNYCH </a:t>
            </a:r>
          </a:p>
        </p:txBody>
      </p:sp>
      <p:sp>
        <p:nvSpPr>
          <p:cNvPr id="387" name="Content Placeholder 2"/>
          <p:cNvSpPr txBox="1"/>
          <p:nvPr>
            <p:ph type="body" idx="1"/>
          </p:nvPr>
        </p:nvSpPr>
        <p:spPr>
          <a:xfrm>
            <a:off x="457200" y="2376713"/>
            <a:ext cx="11277600" cy="4528458"/>
          </a:xfrm>
          <a:prstGeom prst="rect">
            <a:avLst/>
          </a:prstGeom>
        </p:spPr>
        <p:txBody>
          <a:bodyPr/>
          <a:lstStyle/>
          <a:p>
            <a:pPr/>
            <a:r>
              <a:t>Steganografia jest bardzo często stosowana w plikach graficznych, ze względu na ich dużą pakowność oraz bezpieczeństwo. </a:t>
            </a:r>
          </a:p>
          <a:p>
            <a:pPr algn="just"/>
            <a:r>
              <a:t>Plik graficzny dla komputera to zestaw liczb, które wyrażają różną intensywność światła w różnych obszarach obrazu. Ta reprezentacja numeryczna tworzy siatkę, a pojedyncze jej punkty to piksele obrazu. Większość obrazów cyfrowych składa się z prostokątnej mapy pikseli obrazu (reprezentowanej bitowo), w której przechowywana jest informacja o lokalizacji danego piksela i jego kolorze. Piksele są wyświetlane poziomo, wiersz po wierszu. </a:t>
            </a:r>
          </a:p>
          <a:p>
            <a:pPr algn="just"/>
            <a:r>
              <a:t>Obrazy szaroodcieniowe używają 8 bitów na piksel i mogą wyświetlać 256 różnych odcieni szarości. Obrazy kolorowe są zazwyczaj przechowywane w 24-bitowych plikach i używają modelu kolorów RGB, ten system zapisu znany jest jako True Color. Wszystkie kolory są wynikową trzech składowych: </a:t>
            </a:r>
            <a:r>
              <a:rPr b="1"/>
              <a:t>czerwonej</a:t>
            </a:r>
            <a:r>
              <a:t>, </a:t>
            </a:r>
            <a:r>
              <a:rPr b="1"/>
              <a:t>zielonej</a:t>
            </a:r>
            <a:r>
              <a:t> i </a:t>
            </a:r>
            <a:r>
              <a:rPr b="1"/>
              <a:t>niebieskiej</a:t>
            </a:r>
            <a:r>
              <a:t>, a każdy z tych podstawowych kolorów jest reprezentowany przez 8 bitów. Stąd dla każdego piksela istnieje 256 możliwości różnych odcieni czerwonego, zielonego i niebieskiego, które dodane dają ponad </a:t>
            </a:r>
            <a:r>
              <a:rPr b="1"/>
              <a:t>16 milionów kombinacji</a:t>
            </a:r>
            <a:r>
              <a:t>, czyli w rezultacie ponad 16 milionów kolorów.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Title 1"/>
          <p:cNvSpPr txBox="1"/>
          <p:nvPr>
            <p:ph type="title"/>
          </p:nvPr>
        </p:nvSpPr>
        <p:spPr>
          <a:xfrm>
            <a:off x="1791492" y="1333803"/>
            <a:ext cx="8761415" cy="706965"/>
          </a:xfrm>
          <a:prstGeom prst="rect">
            <a:avLst/>
          </a:prstGeom>
        </p:spPr>
        <p:txBody>
          <a:bodyPr/>
          <a:lstStyle>
            <a:lvl1pPr algn="ctr">
              <a:defRPr>
                <a:latin typeface="Times New Roman"/>
                <a:ea typeface="Times New Roman"/>
                <a:cs typeface="Times New Roman"/>
                <a:sym typeface="Times New Roman"/>
              </a:defRPr>
            </a:lvl1pPr>
          </a:lstStyle>
          <a:p>
            <a:pPr/>
            <a:r>
              <a:t>Algorytm LSB </a:t>
            </a:r>
          </a:p>
        </p:txBody>
      </p:sp>
      <p:sp>
        <p:nvSpPr>
          <p:cNvPr id="390" name="Content Placeholder 2"/>
          <p:cNvSpPr txBox="1"/>
          <p:nvPr>
            <p:ph type="body" idx="1"/>
          </p:nvPr>
        </p:nvSpPr>
        <p:spPr>
          <a:xfrm>
            <a:off x="511628" y="2231570"/>
            <a:ext cx="11321143" cy="4376059"/>
          </a:xfrm>
          <a:prstGeom prst="rect">
            <a:avLst/>
          </a:prstGeom>
        </p:spPr>
        <p:txBody>
          <a:bodyPr/>
          <a:lstStyle/>
          <a:p>
            <a:pPr algn="just"/>
            <a:r>
              <a:t>Algorytm LSB jest przykładem zastosowania metody substytucji i należy do najprostszych technik steganograficznych. Wykorzystuje nadmiarowość informacji i polega na zapisaniu informacji na najmniej znaczących bitach obrazu (LSB – ang. </a:t>
            </a:r>
            <a:r>
              <a:rPr i="1"/>
              <a:t>least significant bit </a:t>
            </a:r>
            <a:r>
              <a:t>- najmniej znaczący bit) i może być wykorzystywany w obrazach bez kompresji stratnej, niekorzystających z palety kolorów, czyli na przykład plików BMP TrueColor. </a:t>
            </a:r>
          </a:p>
          <a:p>
            <a:pPr algn="just"/>
            <a:r>
              <a:t>BMP to pierwotnie opracowany dla systemu OS/2 format pliku graficznego, szeroko wykorzystywany w środowisku Windows, wolny od patentów i mimo dużych rozmiarów dość popularny również na innych platformach. W formacie tym często stosowana jest kompresja bezstratna RLE. </a:t>
            </a:r>
          </a:p>
          <a:p>
            <a:pPr algn="just"/>
            <a:r>
              <a:t>Przechowuje kolory pikseli jako kombinację trzech składowych barw: RED (ang. </a:t>
            </a:r>
            <a:r>
              <a:rPr i="1"/>
              <a:t>red </a:t>
            </a:r>
            <a:r>
              <a:t>- czerwony), GREEN (ang. </a:t>
            </a:r>
            <a:r>
              <a:rPr i="1"/>
              <a:t>green </a:t>
            </a:r>
            <a:r>
              <a:t>– zielony) i BLUE (ang. </a:t>
            </a:r>
            <a:r>
              <a:rPr i="1"/>
              <a:t>blue </a:t>
            </a:r>
            <a:r>
              <a:t>– niebieski). Poza częścią nagłówkową składa się w przypadku trybów 8-bitowych z palety kolorów RGB i danych obrazu, którego linie zapisywane są od dołu do góry.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Title 1"/>
          <p:cNvSpPr txBox="1"/>
          <p:nvPr>
            <p:ph type="title"/>
          </p:nvPr>
        </p:nvSpPr>
        <p:spPr>
          <a:xfrm>
            <a:off x="1154953" y="973667"/>
            <a:ext cx="8761415" cy="706965"/>
          </a:xfrm>
          <a:prstGeom prst="rect">
            <a:avLst/>
          </a:prstGeom>
        </p:spPr>
        <p:txBody>
          <a:bodyPr/>
          <a:lstStyle/>
          <a:p>
            <a:pPr/>
          </a:p>
        </p:txBody>
      </p:sp>
      <p:sp>
        <p:nvSpPr>
          <p:cNvPr id="393" name="Content Placeholder 2"/>
          <p:cNvSpPr txBox="1"/>
          <p:nvPr>
            <p:ph type="body" idx="1"/>
          </p:nvPr>
        </p:nvSpPr>
        <p:spPr>
          <a:xfrm>
            <a:off x="478969" y="2329543"/>
            <a:ext cx="11234061" cy="4626429"/>
          </a:xfrm>
          <a:prstGeom prst="rect">
            <a:avLst/>
          </a:prstGeom>
        </p:spPr>
        <p:txBody>
          <a:bodyPr/>
          <a:lstStyle/>
          <a:p>
            <a:pPr algn="just"/>
            <a:r>
              <a:t>Każdy piksel reprezentowany jest przez jeden bajt zawierający indeks do palety kolorów. Paleta składa się z opisu kolorów, każdy opisany jest za pomocą czterech bajtów – trzy dla składowych koloru RGB oraz czwarty opcjonalny dla kanału alpha, odpowiadającego za przezroczystość. W przypadku obrazów o większej liczbie kolorów niż 256 paleta nie występuje, a kolor piksela w obrazie zapisywany jest przy pomocy wartości kolejnego koloru, wyliczanego z wartości bajtów odpowiadającym składowym koloru.</a:t>
            </a:r>
          </a:p>
          <a:p>
            <a:pPr algn="just"/>
            <a:r>
              <a:t>W przypadku plików 24-bitowych, każdy piksel reprezentowany jest przez 3 bajty, po jednym dla każdej składowej koloru. Do zapisania jednego bajta ukrywanych danych, wykorzystane zostaną trzy piksele nośnika, czyli 9 bajtów. Zatem maksymalna liczba bajtów, jaką możemy umieścić w bitmapie za pomocą algorytmu LSB jest ograniczona. </a:t>
            </a:r>
          </a:p>
          <a:p>
            <a:pPr algn="just"/>
            <a:r>
              <a:t>Ponieważ modyfikowany jest tylko ostatnich bitach każdej składowej koloru, ostatecznie kolor zmieni się niezauważalnie dla ludzkiego oka, nie narażamy więc obrazu na znaczą utratę jakości, tym samym zapewniamy bezpieczeństwo ukrywanej informacji.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Title 1"/>
          <p:cNvSpPr txBox="1"/>
          <p:nvPr>
            <p:ph type="title"/>
          </p:nvPr>
        </p:nvSpPr>
        <p:spPr>
          <a:xfrm>
            <a:off x="1715293" y="999067"/>
            <a:ext cx="8761414" cy="706965"/>
          </a:xfrm>
          <a:prstGeom prst="rect">
            <a:avLst/>
          </a:prstGeom>
        </p:spPr>
        <p:txBody>
          <a:bodyPr/>
          <a:lstStyle>
            <a:lvl1pPr defTabSz="374904">
              <a:defRPr sz="2296">
                <a:latin typeface="Times New Roman"/>
                <a:ea typeface="Times New Roman"/>
                <a:cs typeface="Times New Roman"/>
                <a:sym typeface="Times New Roman"/>
              </a:defRPr>
            </a:lvl1pPr>
          </a:lstStyle>
          <a:p>
            <a:pPr/>
            <a:r>
              <a:t>Przykład zapisu informacji w pliku graficznym z użyciem algorytmu LSB </a:t>
            </a:r>
          </a:p>
        </p:txBody>
      </p:sp>
      <p:sp>
        <p:nvSpPr>
          <p:cNvPr id="396" name="Content Placeholder 2"/>
          <p:cNvSpPr txBox="1"/>
          <p:nvPr>
            <p:ph type="body" idx="1"/>
          </p:nvPr>
        </p:nvSpPr>
        <p:spPr>
          <a:xfrm>
            <a:off x="457200" y="2483756"/>
            <a:ext cx="11277600" cy="4245429"/>
          </a:xfrm>
          <a:prstGeom prst="rect">
            <a:avLst/>
          </a:prstGeom>
        </p:spPr>
        <p:txBody>
          <a:bodyPr/>
          <a:lstStyle/>
          <a:p>
            <a:pPr>
              <a:defRPr sz="1600"/>
            </a:pPr>
            <a:r>
              <a:t>Kolor biały reprezentowany jest przez zapis RGB (255, 255, 255), co w postaci binarnej ma postać </a:t>
            </a:r>
            <a:r>
              <a:rPr sz="1800"/>
              <a:t>:</a:t>
            </a:r>
            <a:endParaRPr sz="1800"/>
          </a:p>
          <a:p>
            <a:pPr marL="0" indent="0">
              <a:buSzTx/>
              <a:buFont typeface="Wingdings 3"/>
              <a:buNone/>
            </a:pPr>
            <a:r>
              <a:t>	R				G				B</a:t>
            </a:r>
          </a:p>
          <a:p>
            <a:pPr marL="0" indent="0">
              <a:buSzTx/>
              <a:buFont typeface="Wingdings 3"/>
              <a:buNone/>
            </a:pPr>
            <a:r>
              <a:t>1 1 1 1 1 1 1 1</a:t>
            </a:r>
            <a:r>
              <a:t>	</a:t>
            </a:r>
            <a:r>
              <a:t>1 1 1 1 1 1 1 1</a:t>
            </a:r>
            <a:r>
              <a:t>	</a:t>
            </a:r>
            <a:r>
              <a:t>1 1 1 1 1 1 1 1</a:t>
            </a:r>
          </a:p>
          <a:p>
            <a:pPr marL="0" indent="0">
              <a:buSzTx/>
              <a:buFont typeface="Wingdings 3"/>
              <a:buNone/>
            </a:pPr>
            <a:r>
              <a:t>Poddając modyfikacji najmniej znaczący bit każdego koloru, uzyskamy kolor biały o jeden stopień jasności ciemniejszy: </a:t>
            </a:r>
          </a:p>
          <a:p>
            <a:pPr marL="0" indent="0">
              <a:buSzTx/>
              <a:buFont typeface="Wingdings 3"/>
              <a:buNone/>
            </a:pPr>
            <a:r>
              <a:t>	R				G				B</a:t>
            </a:r>
          </a:p>
          <a:p>
            <a:pPr marL="0" indent="0">
              <a:buSzTx/>
              <a:buFont typeface="Wingdings 3"/>
              <a:buNone/>
            </a:pPr>
            <a:r>
              <a:t>1 1 1 1 1 1 1 </a:t>
            </a:r>
            <a:r>
              <a:t>0	</a:t>
            </a:r>
            <a:r>
              <a:t>1 1 1 1 1 1 1 </a:t>
            </a:r>
            <a:r>
              <a:t>0	</a:t>
            </a:r>
            <a:r>
              <a:t>1 1 1 1 1 1 1 </a:t>
            </a:r>
            <a:r>
              <a:t>0</a:t>
            </a:r>
          </a:p>
          <a:p>
            <a:pPr marL="0" indent="0">
              <a:buSzTx/>
              <a:buFont typeface="Wingdings 3"/>
              <a:buNone/>
            </a:pPr>
            <a:r>
              <a:t>Algorytm przygotowania obrazu i zapisu na nim informacji przebiega następująco: </a:t>
            </a:r>
          </a:p>
          <a:p>
            <a:pPr/>
            <a:r>
              <a:t> Sprawdzamy, czy obraz wybrany jako kontener jest wystarczający duży, aby ukryć w nim przeznaczoną do utajnienia informację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itle 1"/>
          <p:cNvSpPr txBox="1"/>
          <p:nvPr>
            <p:ph type="title"/>
          </p:nvPr>
        </p:nvSpPr>
        <p:spPr>
          <a:xfrm>
            <a:off x="1154953" y="973667"/>
            <a:ext cx="8761415" cy="706965"/>
          </a:xfrm>
          <a:prstGeom prst="rect">
            <a:avLst/>
          </a:prstGeom>
        </p:spPr>
        <p:txBody>
          <a:bodyPr/>
          <a:lstStyle/>
          <a:p>
            <a:pPr/>
          </a:p>
        </p:txBody>
      </p:sp>
      <p:sp>
        <p:nvSpPr>
          <p:cNvPr id="399" name="Content Placeholder 2"/>
          <p:cNvSpPr txBox="1"/>
          <p:nvPr>
            <p:ph type="body" idx="1"/>
          </p:nvPr>
        </p:nvSpPr>
        <p:spPr>
          <a:xfrm>
            <a:off x="478970" y="2231570"/>
            <a:ext cx="11212287" cy="4506688"/>
          </a:xfrm>
          <a:prstGeom prst="rect">
            <a:avLst/>
          </a:prstGeom>
        </p:spPr>
        <p:txBody>
          <a:bodyPr/>
          <a:lstStyle/>
          <a:p>
            <a:pPr/>
          </a:p>
          <a:p>
            <a:pPr/>
            <a:r>
              <a:t>Najmłodszy bit każdego piksela nośnika jest zerowany, aby poprawnie przebiegły późniejsze operacje logiczne, mające na celu zapis danych. W celu wyzerowania LSB można wykorzystać operację AND wartości binarnej każdego piksela z wartością 254. </a:t>
            </a:r>
          </a:p>
          <a:p>
            <a:pPr marL="0" indent="0">
              <a:buSzTx/>
              <a:buFont typeface="Wingdings 3"/>
              <a:buNone/>
            </a:pPr>
            <a:r>
              <a:t>		</a:t>
            </a:r>
            <a:r>
              <a:t>1 1 1 1 1 1 1 1 - 255 </a:t>
            </a:r>
          </a:p>
          <a:p>
            <a:pPr marL="0" indent="0">
              <a:buSzTx/>
              <a:buFont typeface="Wingdings 3"/>
              <a:buNone/>
            </a:pPr>
            <a:r>
              <a:t>AND </a:t>
            </a:r>
          </a:p>
          <a:p>
            <a:pPr marL="0" indent="0">
              <a:buSzTx/>
              <a:buFont typeface="Wingdings 3"/>
              <a:buNone/>
            </a:pPr>
            <a:r>
              <a:t>		</a:t>
            </a:r>
            <a:r>
              <a:t>1 1 1 1 1 1 1 0 - 254 </a:t>
            </a:r>
          </a:p>
          <a:p>
            <a:pPr marL="0" indent="0">
              <a:buSzTx/>
              <a:buFont typeface="Wingdings 3"/>
              <a:buNone/>
            </a:pPr>
            <a:r>
              <a:t>		__________________</a:t>
            </a:r>
          </a:p>
          <a:p>
            <a:pPr marL="0" indent="0">
              <a:buSzTx/>
              <a:buFont typeface="Wingdings 3"/>
              <a:buNone/>
            </a:pPr>
            <a:r>
              <a:t>		</a:t>
            </a:r>
            <a:r>
              <a:t>1 1 1 1 1 1 1 0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entury Gothic"/>
        <a:ea typeface="Century Gothic"/>
        <a:cs typeface="Century Gothic"/>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entury Gothic"/>
        <a:ea typeface="Century Gothic"/>
        <a:cs typeface="Century Gothic"/>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