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92" r:id="rId2"/>
    <p:sldId id="593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  <a:srgbClr val="FFFF00"/>
    <a:srgbClr val="008000"/>
    <a:srgbClr val="00CCFF"/>
    <a:srgbClr val="FF9900"/>
    <a:srgbClr val="0033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2388" autoAdjust="0"/>
    <p:restoredTop sz="94799" autoAdjust="0"/>
  </p:normalViewPr>
  <p:slideViewPr>
    <p:cSldViewPr snapToGrid="0">
      <p:cViewPr varScale="1">
        <p:scale>
          <a:sx n="152" d="100"/>
          <a:sy n="152" d="100"/>
        </p:scale>
        <p:origin x="30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22F1B3-4F11-4DC8-B7E0-F9B946C1321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335D3C-C59C-4974-8E61-09DF7D065B4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98603C-2040-4754-B0F0-E2AB1203143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0C081-97E3-40A6-BCC9-F402E595672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80854E-2D40-4FE1-BE36-CC5C7897E56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3EB9D3-9D64-4DD8-9122-1A6006EA838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CDB93-7DDF-4A7E-9F9B-DB8B257C582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D9423E-BB26-4C1C-8762-F457F7470D3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71384-F41F-4C56-8F8B-C58E1CC525B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C65B18-2E4A-41D9-962C-2594F90FC9D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2F8E045-5DE8-4145-8B51-1900FC220DF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shade val="100000"/>
                <a:satMod val="150000"/>
              </a:schemeClr>
            </a:gs>
            <a:gs pos="63000">
              <a:schemeClr val="bg1">
                <a:shade val="100000"/>
                <a:satMod val="150000"/>
              </a:schemeClr>
            </a:gs>
            <a:gs pos="100000">
              <a:srgbClr val="0080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BB92E30-DC6F-4666-9070-ABFE1FE28E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Text Box 2"/>
          <p:cNvSpPr txBox="1">
            <a:spLocks noChangeArrowheads="1"/>
          </p:cNvSpPr>
          <p:nvPr/>
        </p:nvSpPr>
        <p:spPr bwMode="auto">
          <a:xfrm>
            <a:off x="191585" y="521150"/>
            <a:ext cx="87614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 err="1" smtClean="0">
                <a:solidFill>
                  <a:srgbClr val="FFFF00"/>
                </a:solidFill>
              </a:rPr>
              <a:t>Lenguaje</a:t>
            </a:r>
            <a:r>
              <a:rPr lang="en-US" sz="3600" b="1" dirty="0" smtClean="0">
                <a:solidFill>
                  <a:srgbClr val="FFFF00"/>
                </a:solidFill>
              </a:rPr>
              <a:t> de </a:t>
            </a:r>
            <a:r>
              <a:rPr lang="en-US" sz="3600" b="1" dirty="0" err="1" smtClean="0">
                <a:solidFill>
                  <a:srgbClr val="FFFF00"/>
                </a:solidFill>
              </a:rPr>
              <a:t>Implementación</a:t>
            </a:r>
            <a:r>
              <a:rPr lang="en-US" sz="3600" b="1" dirty="0" smtClean="0">
                <a:solidFill>
                  <a:srgbClr val="FFFF00"/>
                </a:solidFill>
              </a:rPr>
              <a:t> – cont.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1200" b="1" dirty="0"/>
          </a:p>
          <a:p>
            <a:pPr>
              <a:buFontTx/>
              <a:buChar char="•"/>
            </a:pPr>
            <a:r>
              <a:rPr lang="es-CR" sz="2400" dirty="0" smtClean="0"/>
              <a:t> Pueden ser varios niveles…</a:t>
            </a:r>
            <a:endParaRPr lang="es-CR" sz="2000" dirty="0" smtClean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562975" y="6326188"/>
            <a:ext cx="269875" cy="269875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00"/>
            </a:solidFill>
            <a:miter lim="800000"/>
            <a:headEnd/>
            <a:tailEnd type="none" w="lg" len="lg"/>
          </a:ln>
          <a:effectLst/>
          <a:scene3d>
            <a:camera prst="legacyPerspectiveFront">
              <a:rot lat="1200000" lon="1800000" rev="0"/>
            </a:camera>
            <a:lightRig rig="legacyFlat3" dir="t"/>
          </a:scene3d>
          <a:sp3d extrusionH="201600" prstMaterial="dkEdge">
            <a:bevelT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endParaRPr lang="es-CR"/>
          </a:p>
        </p:txBody>
      </p:sp>
      <p:grpSp>
        <p:nvGrpSpPr>
          <p:cNvPr id="13" name="22 Grupo"/>
          <p:cNvGrpSpPr/>
          <p:nvPr/>
        </p:nvGrpSpPr>
        <p:grpSpPr>
          <a:xfrm>
            <a:off x="254000" y="161925"/>
            <a:ext cx="8636000" cy="400050"/>
            <a:chOff x="254000" y="161925"/>
            <a:chExt cx="8636000" cy="400050"/>
          </a:xfrm>
        </p:grpSpPr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254000" y="219075"/>
              <a:ext cx="8636000" cy="28575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/>
              <a:r>
                <a:rPr lang="es-C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Compiladores e Intérpretes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>
              <a:off x="304800" y="161925"/>
              <a:ext cx="8534400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CR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304800" y="561975"/>
              <a:ext cx="8534400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CR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32998" y="5043918"/>
            <a:ext cx="2057400" cy="1371600"/>
            <a:chOff x="1828800" y="2851153"/>
            <a:chExt cx="2057400" cy="1371600"/>
          </a:xfrm>
        </p:grpSpPr>
        <p:sp>
          <p:nvSpPr>
            <p:cNvPr id="2" name="Llamada de flecha hacia abajo 1"/>
            <p:cNvSpPr/>
            <p:nvPr/>
          </p:nvSpPr>
          <p:spPr>
            <a:xfrm>
              <a:off x="1828800" y="2851153"/>
              <a:ext cx="2057400" cy="1371600"/>
            </a:xfrm>
            <a:prstGeom prst="downArrowCallout">
              <a:avLst>
                <a:gd name="adj1" fmla="val 50000"/>
                <a:gd name="adj2" fmla="val 25000"/>
                <a:gd name="adj3" fmla="val 0"/>
                <a:gd name="adj4" fmla="val 49898"/>
              </a:avLst>
            </a:prstGeom>
            <a:solidFill>
              <a:srgbClr val="FFFF00"/>
            </a:solidFill>
            <a:ln>
              <a:solidFill>
                <a:schemeClr val="accent3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1917700" y="2970643"/>
              <a:ext cx="3738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503134" y="2970643"/>
              <a:ext cx="3738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2670590" y="3656799"/>
              <a:ext cx="3738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454986" y="3582648"/>
            <a:ext cx="2057400" cy="1371600"/>
            <a:chOff x="1828800" y="2851153"/>
            <a:chExt cx="2057400" cy="1371600"/>
          </a:xfrm>
        </p:grpSpPr>
        <p:sp>
          <p:nvSpPr>
            <p:cNvPr id="18" name="Llamada de flecha hacia abajo 17"/>
            <p:cNvSpPr/>
            <p:nvPr/>
          </p:nvSpPr>
          <p:spPr>
            <a:xfrm>
              <a:off x="1828800" y="2851153"/>
              <a:ext cx="2057400" cy="1371600"/>
            </a:xfrm>
            <a:prstGeom prst="downArrowCallout">
              <a:avLst>
                <a:gd name="adj1" fmla="val 50000"/>
                <a:gd name="adj2" fmla="val 25000"/>
                <a:gd name="adj3" fmla="val 0"/>
                <a:gd name="adj4" fmla="val 49898"/>
              </a:avLst>
            </a:prstGeom>
            <a:solidFill>
              <a:srgbClr val="FFFF00"/>
            </a:solidFill>
            <a:ln>
              <a:solidFill>
                <a:schemeClr val="accent3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1917700" y="2970643"/>
              <a:ext cx="3738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452334" y="2970643"/>
              <a:ext cx="35939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2670590" y="3656799"/>
              <a:ext cx="3738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6276975" y="2121379"/>
            <a:ext cx="2057400" cy="1371600"/>
            <a:chOff x="1828800" y="2851153"/>
            <a:chExt cx="2057400" cy="1371600"/>
          </a:xfrm>
        </p:grpSpPr>
        <p:sp>
          <p:nvSpPr>
            <p:cNvPr id="39" name="Llamada de flecha hacia abajo 38"/>
            <p:cNvSpPr/>
            <p:nvPr/>
          </p:nvSpPr>
          <p:spPr>
            <a:xfrm>
              <a:off x="1828800" y="2851153"/>
              <a:ext cx="2057400" cy="1371600"/>
            </a:xfrm>
            <a:prstGeom prst="downArrowCallout">
              <a:avLst>
                <a:gd name="adj1" fmla="val 50000"/>
                <a:gd name="adj2" fmla="val 25000"/>
                <a:gd name="adj3" fmla="val 0"/>
                <a:gd name="adj4" fmla="val 49898"/>
              </a:avLst>
            </a:prstGeom>
            <a:solidFill>
              <a:srgbClr val="FFFF00"/>
            </a:solidFill>
            <a:ln>
              <a:solidFill>
                <a:schemeClr val="accent3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1917700" y="2970643"/>
              <a:ext cx="3738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452334" y="2970643"/>
              <a:ext cx="38985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2670590" y="3656799"/>
              <a:ext cx="3449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3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Text Box 2"/>
          <p:cNvSpPr txBox="1">
            <a:spLocks noChangeArrowheads="1"/>
          </p:cNvSpPr>
          <p:nvPr/>
        </p:nvSpPr>
        <p:spPr bwMode="auto">
          <a:xfrm>
            <a:off x="191585" y="521150"/>
            <a:ext cx="87614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 err="1" smtClean="0">
                <a:solidFill>
                  <a:srgbClr val="FFFF00"/>
                </a:solidFill>
              </a:rPr>
              <a:t>Lenguaje</a:t>
            </a:r>
            <a:r>
              <a:rPr lang="en-US" sz="3600" b="1" dirty="0" smtClean="0">
                <a:solidFill>
                  <a:srgbClr val="FFFF00"/>
                </a:solidFill>
              </a:rPr>
              <a:t> de </a:t>
            </a:r>
            <a:r>
              <a:rPr lang="en-US" sz="3600" b="1" dirty="0" err="1" smtClean="0">
                <a:solidFill>
                  <a:srgbClr val="FFFF00"/>
                </a:solidFill>
              </a:rPr>
              <a:t>Implementación</a:t>
            </a:r>
            <a:r>
              <a:rPr lang="en-US" sz="3600" b="1" dirty="0" smtClean="0">
                <a:solidFill>
                  <a:srgbClr val="FFFF00"/>
                </a:solidFill>
              </a:rPr>
              <a:t>- cont.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1200" b="1" dirty="0"/>
          </a:p>
          <a:p>
            <a:pPr>
              <a:buFontTx/>
              <a:buChar char="•"/>
            </a:pPr>
            <a:r>
              <a:rPr lang="es-CR" sz="2400" dirty="0" smtClean="0"/>
              <a:t> ¿Cómo se resuelve?</a:t>
            </a:r>
            <a:endParaRPr lang="es-CR" sz="2000" dirty="0" smtClean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562975" y="6326188"/>
            <a:ext cx="269875" cy="269875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00"/>
            </a:solidFill>
            <a:miter lim="800000"/>
            <a:headEnd/>
            <a:tailEnd type="none" w="lg" len="lg"/>
          </a:ln>
          <a:effectLst/>
          <a:scene3d>
            <a:camera prst="legacyPerspectiveFront">
              <a:rot lat="1200000" lon="1800000" rev="0"/>
            </a:camera>
            <a:lightRig rig="legacyFlat3" dir="t"/>
          </a:scene3d>
          <a:sp3d extrusionH="201600" prstMaterial="dkEdge">
            <a:bevelT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endParaRPr lang="es-CR"/>
          </a:p>
        </p:txBody>
      </p:sp>
      <p:grpSp>
        <p:nvGrpSpPr>
          <p:cNvPr id="13" name="22 Grupo"/>
          <p:cNvGrpSpPr/>
          <p:nvPr/>
        </p:nvGrpSpPr>
        <p:grpSpPr>
          <a:xfrm>
            <a:off x="254000" y="161925"/>
            <a:ext cx="8636000" cy="400050"/>
            <a:chOff x="254000" y="161925"/>
            <a:chExt cx="8636000" cy="400050"/>
          </a:xfrm>
        </p:grpSpPr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254000" y="219075"/>
              <a:ext cx="8636000" cy="28575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/>
              <a:r>
                <a:rPr lang="es-C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Compiladores e Intérpretes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>
              <a:off x="304800" y="161925"/>
              <a:ext cx="8534400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CR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304800" y="561975"/>
              <a:ext cx="8534400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CR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290967" y="2936175"/>
            <a:ext cx="2057400" cy="1371600"/>
            <a:chOff x="1828800" y="2851153"/>
            <a:chExt cx="2057400" cy="1371600"/>
          </a:xfrm>
        </p:grpSpPr>
        <p:sp>
          <p:nvSpPr>
            <p:cNvPr id="24" name="Llamada de flecha hacia abajo 23"/>
            <p:cNvSpPr/>
            <p:nvPr/>
          </p:nvSpPr>
          <p:spPr>
            <a:xfrm>
              <a:off x="1828800" y="2851153"/>
              <a:ext cx="2057400" cy="1371600"/>
            </a:xfrm>
            <a:prstGeom prst="downArrowCallout">
              <a:avLst>
                <a:gd name="adj1" fmla="val 50000"/>
                <a:gd name="adj2" fmla="val 25000"/>
                <a:gd name="adj3" fmla="val 0"/>
                <a:gd name="adj4" fmla="val 49898"/>
              </a:avLst>
            </a:prstGeom>
            <a:solidFill>
              <a:srgbClr val="FFFF00"/>
            </a:solidFill>
            <a:ln>
              <a:solidFill>
                <a:schemeClr val="accent3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1917700" y="2970643"/>
              <a:ext cx="3738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3503134" y="2970643"/>
              <a:ext cx="3738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2670590" y="3656799"/>
              <a:ext cx="3738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1701618" y="3661733"/>
            <a:ext cx="2057400" cy="1371600"/>
            <a:chOff x="1801646" y="2986090"/>
            <a:chExt cx="2057400" cy="1371600"/>
          </a:xfrm>
        </p:grpSpPr>
        <p:sp>
          <p:nvSpPr>
            <p:cNvPr id="29" name="Llamada de flecha hacia abajo 28"/>
            <p:cNvSpPr/>
            <p:nvPr/>
          </p:nvSpPr>
          <p:spPr>
            <a:xfrm>
              <a:off x="1801646" y="2986090"/>
              <a:ext cx="2057400" cy="1371600"/>
            </a:xfrm>
            <a:prstGeom prst="downArrowCallout">
              <a:avLst>
                <a:gd name="adj1" fmla="val 50000"/>
                <a:gd name="adj2" fmla="val 25000"/>
                <a:gd name="adj3" fmla="val 0"/>
                <a:gd name="adj4" fmla="val 49898"/>
              </a:avLst>
            </a:prstGeom>
            <a:solidFill>
              <a:srgbClr val="FFFF00"/>
            </a:solidFill>
            <a:ln>
              <a:solidFill>
                <a:schemeClr val="accent3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1905352" y="3062273"/>
              <a:ext cx="3738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3405148" y="3062273"/>
              <a:ext cx="35939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643436" y="3705200"/>
              <a:ext cx="3738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6531188" y="3125815"/>
            <a:ext cx="2057400" cy="1371600"/>
            <a:chOff x="1828800" y="2851153"/>
            <a:chExt cx="2057400" cy="1371600"/>
          </a:xfrm>
        </p:grpSpPr>
        <p:sp>
          <p:nvSpPr>
            <p:cNvPr id="34" name="Llamada de flecha hacia abajo 33"/>
            <p:cNvSpPr/>
            <p:nvPr/>
          </p:nvSpPr>
          <p:spPr>
            <a:xfrm>
              <a:off x="1828800" y="2851153"/>
              <a:ext cx="2057400" cy="1371600"/>
            </a:xfrm>
            <a:prstGeom prst="downArrowCallout">
              <a:avLst>
                <a:gd name="adj1" fmla="val 50000"/>
                <a:gd name="adj2" fmla="val 25000"/>
                <a:gd name="adj3" fmla="val 0"/>
                <a:gd name="adj4" fmla="val 49898"/>
              </a:avLst>
            </a:prstGeom>
            <a:solidFill>
              <a:srgbClr val="FFFF00"/>
            </a:solidFill>
            <a:ln>
              <a:solidFill>
                <a:schemeClr val="accent3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1917700" y="2970643"/>
              <a:ext cx="3738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3452334" y="2970643"/>
              <a:ext cx="3738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670590" y="3656799"/>
              <a:ext cx="35939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5463717" y="3026785"/>
            <a:ext cx="7745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FF00"/>
                </a:solidFill>
              </a:rPr>
              <a:t>=</a:t>
            </a:r>
            <a:endParaRPr lang="en-US" sz="9600" dirty="0">
              <a:solidFill>
                <a:srgbClr val="FFFF00"/>
              </a:solidFill>
            </a:endParaRPr>
          </a:p>
        </p:txBody>
      </p:sp>
      <p:grpSp>
        <p:nvGrpSpPr>
          <p:cNvPr id="43" name="Grupo 42"/>
          <p:cNvGrpSpPr/>
          <p:nvPr/>
        </p:nvGrpSpPr>
        <p:grpSpPr>
          <a:xfrm>
            <a:off x="3113417" y="4387066"/>
            <a:ext cx="2057400" cy="1371600"/>
            <a:chOff x="1828800" y="2851153"/>
            <a:chExt cx="2057400" cy="1371600"/>
          </a:xfrm>
        </p:grpSpPr>
        <p:sp>
          <p:nvSpPr>
            <p:cNvPr id="44" name="Llamada de flecha hacia abajo 43"/>
            <p:cNvSpPr/>
            <p:nvPr/>
          </p:nvSpPr>
          <p:spPr>
            <a:xfrm>
              <a:off x="1828800" y="2851153"/>
              <a:ext cx="2057400" cy="1371600"/>
            </a:xfrm>
            <a:prstGeom prst="downArrowCallout">
              <a:avLst>
                <a:gd name="adj1" fmla="val 50000"/>
                <a:gd name="adj2" fmla="val 25000"/>
                <a:gd name="adj3" fmla="val 0"/>
                <a:gd name="adj4" fmla="val 49898"/>
              </a:avLst>
            </a:prstGeom>
            <a:solidFill>
              <a:srgbClr val="FFFF00"/>
            </a:solidFill>
            <a:ln>
              <a:solidFill>
                <a:schemeClr val="accent3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1917700" y="2970643"/>
              <a:ext cx="3738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3452334" y="2970643"/>
              <a:ext cx="38985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2670590" y="3656799"/>
              <a:ext cx="3449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9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28916</TotalTime>
  <Words>39</Words>
  <Application>Microsoft Office PowerPoint</Application>
  <PresentationFormat>Presentación en pantalla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 Narrow</vt:lpstr>
      <vt:lpstr>Consolas</vt:lpstr>
      <vt:lpstr>Corbel</vt:lpstr>
      <vt:lpstr>Wingdings</vt:lpstr>
      <vt:lpstr>Wingdings 2</vt:lpstr>
      <vt:lpstr>Wingdings 3</vt:lpstr>
      <vt:lpstr>Metro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F. Torres</dc:creator>
  <cp:lastModifiedBy>torres</cp:lastModifiedBy>
  <cp:revision>1608</cp:revision>
  <dcterms:created xsi:type="dcterms:W3CDTF">2008-01-07T20:19:06Z</dcterms:created>
  <dcterms:modified xsi:type="dcterms:W3CDTF">2017-02-21T23:54:25Z</dcterms:modified>
</cp:coreProperties>
</file>