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2953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2953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2953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2953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8920" cy="17535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0" y="662040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0" y="662040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234108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Function Based Hand Gesture Detection Using Image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Vairag Parikh–1153939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Udhaya Kumar Rajendran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–1134990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What is Gesture Recognition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It is sensor-based technique that detects and understands hand movements as commands.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However, Gesture recognition isn't just for human hand motions; it can also be used to distinguish everything from head nods to various walking patterns.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Category of Gesture Detection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 following application domain classifications can be used to classify gestures:-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  <a:ea typeface="DejaVu Sans"/>
              </a:rPr>
              <a:t>Pre-emptive Gestures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  <a:ea typeface="DejaVu Sans"/>
              </a:rPr>
              <a:t>Function Associated Gestures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  <a:ea typeface="DejaVu Sans"/>
              </a:rPr>
              <a:t>Context Sensitive Gestures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  <a:ea typeface="DejaVu Sans"/>
              </a:rPr>
              <a:t>Global Shortcut Gestures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  <a:ea typeface="DejaVu Sans"/>
              </a:rPr>
              <a:t>Natural Dialogue Gestures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Gesture Sensing Technologies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Contact-Type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  <a:ea typeface="DejaVu Sans"/>
              </a:rPr>
              <a:t>Touch Pads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Contact Less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  <a:ea typeface="DejaVu Sans"/>
              </a:rPr>
              <a:t>Device Based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  <a:ea typeface="DejaVu Sans"/>
              </a:rPr>
              <a:t>Vision Based</a:t>
            </a:r>
            <a:endParaRPr b="0" lang="en-US" sz="28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Model Based</a:t>
            </a:r>
            <a:endParaRPr b="0" lang="en-US" sz="24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Image Based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How it Works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279000" y="1005840"/>
            <a:ext cx="9295920" cy="21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Recognize the Gesture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Analyze and process the motion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Interpret signal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1005840" y="3059280"/>
            <a:ext cx="6765840" cy="332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57200" indent="-227880" algn="ctr">
              <a:lnSpc>
                <a:spcPct val="100000"/>
              </a:lnSpc>
              <a:spcBef>
                <a:spcPts val="1140"/>
              </a:spcBef>
              <a:spcAft>
                <a:spcPts val="1140"/>
              </a:spcAft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Bigger Picture !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Automobile : Drivers don't have to take their eyes off the road as much as they would if they were using touch controls.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Security : Recognize the appearance of hands carrying guns and issue an alert in response.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Public Health : Reducing the amount of germs that are transmitted.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Thank You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2021-09-17T23:12:45Z</dcterms:created>
  <dc:creator/>
  <dc:description/>
  <dc:language>en-US</dc:language>
  <cp:lastModifiedBy/>
  <dcterms:modified xsi:type="dcterms:W3CDTF">2021-09-18T06:50:22Z</dcterms:modified>
  <cp:revision>5</cp:revision>
  <dc:subject/>
  <dc:title>Blue Curve</dc:title>
</cp:coreProperties>
</file>