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4" r:id="rId12"/>
    <p:sldId id="265" r:id="rId13"/>
    <p:sldId id="270" r:id="rId14"/>
    <p:sldId id="266" r:id="rId15"/>
    <p:sldId id="267" r:id="rId16"/>
    <p:sldId id="268" r:id="rId17"/>
    <p:sldId id="269" r:id="rId18"/>
    <p:sldId id="271" r:id="rId19"/>
  </p:sldIdLst>
  <p:sldSz cx="9144000" cy="5143500" type="screen16x9"/>
  <p:notesSz cx="9144000" cy="5143500"/>
  <p:embeddedFontLst>
    <p:embeddedFont>
      <p:font typeface="Bungee Inline"/>
      <p:regular r:id="rId23"/>
    </p:embeddedFont>
    <p:embeddedFont>
      <p:font typeface="Bungee"/>
      <p:regular r:id="rId24"/>
    </p:embeddedFont>
    <p:embeddedFont>
      <p:font typeface="Josefin Slab" panose="02000000000000000000"/>
      <p:regular r:id="rId25"/>
    </p:embeddedFont>
    <p:embeddedFont>
      <p:font typeface="Rokkitt" panose="02000503050000020003"/>
      <p:regular r:id="rId26"/>
    </p:embeddedFont>
    <p:embeddedFont>
      <p:font typeface="Quicksand" panose="00000500000000000000"/>
      <p:regular r:id="rId27"/>
    </p:embeddedFont>
    <p:embeddedFont>
      <p:font typeface="Inika" panose="02000000000000000000"/>
      <p:regular r:id="rId28"/>
    </p:embeddedFont>
    <p:embeddedFont>
      <p:font typeface="Titillium Web" panose="00000500000000000000"/>
      <p:regular r:id="rId29"/>
      <p:bold r:id="rId30"/>
    </p:embeddedFont>
    <p:embeddedFont>
      <p:font typeface="Colaborate" panose="02000503060000020004"/>
      <p:regular r:id="rId31"/>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11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Web scrapping  Industry  share</c:v>
                </c:pt>
              </c:strCache>
            </c:strRef>
          </c:tx>
          <c:spPr>
            <a:gradFill rotWithShape="1">
              <a:gsLst>
                <a:gs pos="0">
                  <a:schemeClr val="accent1">
                    <a:tint val="65000"/>
                  </a:schemeClr>
                </a:gs>
                <a:gs pos="100000">
                  <a:schemeClr val="accent1"/>
                </a:gs>
              </a:gsLst>
              <a:path path="circle">
                <a:fillToRect l="50000" t="50000" r="50000" b="50000"/>
              </a:path>
              <a:tileRect/>
            </a:gradFill>
            <a:ln>
              <a:noFill/>
            </a:ln>
          </c:spPr>
          <c:explosion val="2"/>
          <c:dPt>
            <c:idx val="0"/>
            <c:bubble3D val="0"/>
            <c:spPr>
              <a:gradFill rotWithShape="1">
                <a:gsLst>
                  <a:gs pos="0">
                    <a:schemeClr val="accent1">
                      <a:tint val="65000"/>
                    </a:schemeClr>
                  </a:gs>
                  <a:gs pos="100000">
                    <a:schemeClr val="accent1"/>
                  </a:gs>
                </a:gsLst>
                <a:path path="circle">
                  <a:fillToRect l="50000" t="50000" r="50000" b="50000"/>
                </a:path>
                <a:tileRect/>
              </a:gradFill>
              <a:ln>
                <a:noFill/>
              </a:ln>
            </c:spPr>
          </c:dPt>
          <c:dPt>
            <c:idx val="1"/>
            <c:bubble3D val="0"/>
            <c:spPr>
              <a:gradFill rotWithShape="1">
                <a:gsLst>
                  <a:gs pos="0">
                    <a:schemeClr val="accent2">
                      <a:tint val="65000"/>
                    </a:schemeClr>
                  </a:gs>
                  <a:gs pos="100000">
                    <a:schemeClr val="accent2"/>
                  </a:gs>
                </a:gsLst>
                <a:path path="circle">
                  <a:fillToRect l="50000" t="50000" r="50000" b="50000"/>
                </a:path>
                <a:tileRect/>
              </a:gradFill>
              <a:ln>
                <a:noFill/>
              </a:ln>
            </c:spPr>
          </c:dPt>
          <c:dPt>
            <c:idx val="2"/>
            <c:bubble3D val="0"/>
            <c:spPr>
              <a:gradFill rotWithShape="1">
                <a:gsLst>
                  <a:gs pos="0">
                    <a:schemeClr val="accent3">
                      <a:tint val="65000"/>
                    </a:schemeClr>
                  </a:gs>
                  <a:gs pos="100000">
                    <a:schemeClr val="accent3"/>
                  </a:gs>
                </a:gsLst>
                <a:path path="circle">
                  <a:fillToRect l="50000" t="50000" r="50000" b="50000"/>
                </a:path>
                <a:tileRect/>
              </a:gradFill>
              <a:ln>
                <a:noFill/>
              </a:ln>
            </c:spPr>
          </c:dPt>
          <c:dPt>
            <c:idx val="3"/>
            <c:bubble3D val="0"/>
            <c:spPr>
              <a:gradFill rotWithShape="1">
                <a:gsLst>
                  <a:gs pos="0">
                    <a:schemeClr val="accent4">
                      <a:tint val="65000"/>
                    </a:schemeClr>
                  </a:gs>
                  <a:gs pos="100000">
                    <a:schemeClr val="accent4"/>
                  </a:gs>
                </a:gsLst>
                <a:path path="circle">
                  <a:fillToRect l="50000" t="50000" r="50000" b="50000"/>
                </a:path>
                <a:tileRect/>
              </a:gradFill>
              <a:ln>
                <a:noFill/>
              </a:ln>
            </c:spPr>
          </c:dPt>
          <c:dPt>
            <c:idx val="4"/>
            <c:bubble3D val="0"/>
            <c:spPr>
              <a:gradFill rotWithShape="1">
                <a:gsLst>
                  <a:gs pos="0">
                    <a:schemeClr val="accent5">
                      <a:tint val="65000"/>
                    </a:schemeClr>
                  </a:gs>
                  <a:gs pos="100000">
                    <a:schemeClr val="accent5"/>
                  </a:gs>
                </a:gsLst>
                <a:path path="circle">
                  <a:fillToRect l="50000" t="50000" r="50000" b="50000"/>
                </a:path>
                <a:tileRect/>
              </a:gradFill>
              <a:ln>
                <a:noFill/>
              </a:ln>
            </c:spPr>
          </c:dPt>
          <c:dPt>
            <c:idx val="5"/>
            <c:bubble3D val="0"/>
            <c:spPr>
              <a:gradFill rotWithShape="1">
                <a:gsLst>
                  <a:gs pos="0">
                    <a:schemeClr val="accent6">
                      <a:tint val="65000"/>
                    </a:schemeClr>
                  </a:gs>
                  <a:gs pos="100000">
                    <a:schemeClr val="accent6"/>
                  </a:gs>
                </a:gsLst>
                <a:path path="circle">
                  <a:fillToRect l="50000" t="50000" r="50000" b="50000"/>
                </a:path>
                <a:tileRect/>
              </a:gradFill>
              <a:ln>
                <a:noFill/>
              </a:ln>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ext>
            </c:extLst>
          </c:dLbls>
          <c:cat>
            <c:strRef>
              <c:f>Sheet1!$A$2:$A$7</c:f>
              <c:strCache>
                <c:ptCount val="6"/>
                <c:pt idx="0">
                  <c:v>Ecommerce</c:v>
                </c:pt>
                <c:pt idx="1">
                  <c:v>Recruitment</c:v>
                </c:pt>
                <c:pt idx="2">
                  <c:v>Travel</c:v>
                </c:pt>
                <c:pt idx="3">
                  <c:v>Real estates</c:v>
                </c:pt>
                <c:pt idx="4">
                  <c:v>Research</c:v>
                </c:pt>
                <c:pt idx="5">
                  <c:v>Others</c:v>
                </c:pt>
              </c:strCache>
            </c:strRef>
          </c:cat>
          <c:val>
            <c:numRef>
              <c:f>Sheet1!$B$2:$B$7</c:f>
              <c:numCache>
                <c:formatCode>General</c:formatCode>
                <c:ptCount val="6"/>
                <c:pt idx="0">
                  <c:v>48</c:v>
                </c:pt>
                <c:pt idx="1">
                  <c:v>20</c:v>
                </c:pt>
                <c:pt idx="2">
                  <c:v>17</c:v>
                </c:pt>
                <c:pt idx="3">
                  <c:v>6</c:v>
                </c:pt>
                <c:pt idx="4">
                  <c:v>5</c:v>
                </c:pt>
                <c:pt idx="5">
                  <c:v>4</c:v>
                </c:pt>
              </c:numCache>
            </c:numRef>
          </c:val>
        </c:ser>
        <c:dLbls>
          <c:showLegendKey val="0"/>
          <c:showVal val="0"/>
          <c:showCatName val="0"/>
          <c:showSerName val="0"/>
          <c:showPercent val="1"/>
          <c:showBubbleSize val="0"/>
          <c:showLeaderLines val="1"/>
        </c:dLbls>
        <c:firstSliceAng val="0"/>
      </c:pieChart>
      <c:spPr>
        <a:noFill/>
      </c:spPr>
    </c:plotArea>
    <c:legend>
      <c:legendPos val="r"/>
      <c:layout/>
      <c:overlay val="0"/>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legend>
    <c:plotVisOnly val="0"/>
    <c:dispBlanksAs val="gap"/>
    <c:showDLblsOverMax val="0"/>
  </c:chart>
  <c:txPr>
    <a:bodyPr vert="horz" lIns="95250" tIns="47625" rIns="95250" bIns="47625" rtlCol="0">
      <a:spAutoFit/>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12.png"/><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image" Target="../media/image13.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11.png"/><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1"/>
        </a:solidFill>
        <a:effectLst/>
      </p:bgPr>
    </p:bg>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alphaModFix amt="30000"/>
          </a:blip>
          <a:srcRect l="52597" t="-250" r="-797" b="250"/>
          <a:stretch>
            <a:fillRect/>
          </a:stretch>
        </p:blipFill>
        <p:spPr>
          <a:xfrm>
            <a:off x="-8519" y="104976"/>
            <a:ext cx="1495129" cy="5038525"/>
          </a:xfrm>
          <a:prstGeom prst="rect">
            <a:avLst/>
          </a:prstGeom>
          <a:noFill/>
        </p:spPr>
      </p:pic>
      <p:pic>
        <p:nvPicPr>
          <p:cNvPr id="3" name="Picture 9"/>
          <p:cNvPicPr>
            <a:picLocks noChangeAspect="1"/>
          </p:cNvPicPr>
          <p:nvPr userDrawn="1"/>
        </p:nvPicPr>
        <p:blipFill>
          <a:blip r:embed="rId3">
            <a:alphaModFix amt="36000"/>
          </a:blip>
          <a:srcRect l="21777" b="37147"/>
          <a:stretch>
            <a:fillRect/>
          </a:stretch>
        </p:blipFill>
        <p:spPr>
          <a:xfrm>
            <a:off x="0" y="2112814"/>
            <a:ext cx="4147085" cy="3030685"/>
          </a:xfrm>
          <a:prstGeom prst="rect">
            <a:avLst/>
          </a:prstGeom>
          <a:noFill/>
        </p:spPr>
      </p:pic>
      <p:cxnSp>
        <p:nvCxnSpPr>
          <p:cNvPr id="4" name="Straight Connector 11"/>
          <p:cNvCxnSpPr/>
          <p:nvPr/>
        </p:nvCxnSpPr>
        <p:spPr>
          <a:xfrm>
            <a:off x="3830913" y="1610101"/>
            <a:ext cx="24450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Cube 12"/>
          <p:cNvSpPr/>
          <p:nvPr userDrawn="1"/>
        </p:nvSpPr>
        <p:spPr>
          <a:xfrm>
            <a:off x="6275938" y="1209696"/>
            <a:ext cx="485597" cy="485597"/>
          </a:xfrm>
          <a:prstGeom prst="cube">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6" name="Picture 13"/>
          <p:cNvPicPr>
            <a:picLocks noChangeAspect="1"/>
          </p:cNvPicPr>
          <p:nvPr userDrawn="1"/>
        </p:nvPicPr>
        <p:blipFill>
          <a:blip r:embed="rId4"/>
          <a:stretch>
            <a:fillRect/>
          </a:stretch>
        </p:blipFill>
        <p:spPr>
          <a:xfrm flipV="1">
            <a:off x="2083984" y="2700603"/>
            <a:ext cx="1036660" cy="876458"/>
          </a:xfrm>
          <a:prstGeom prst="rect">
            <a:avLst/>
          </a:prstGeom>
          <a:noFill/>
        </p:spPr>
      </p:pic>
      <p:grpSp>
        <p:nvGrpSpPr>
          <p:cNvPr id="7" name="Group 14"/>
          <p:cNvGrpSpPr/>
          <p:nvPr/>
        </p:nvGrpSpPr>
        <p:grpSpPr>
          <a:xfrm rot="0">
            <a:off x="1358029" y="3028593"/>
            <a:ext cx="1018268" cy="615924"/>
            <a:chOff x="1810706" y="4038124"/>
            <a:chExt cx="1357691" cy="821233"/>
          </a:xfrm>
        </p:grpSpPr>
        <p:cxnSp>
          <p:nvCxnSpPr>
            <p:cNvPr id="8" name="Straight Connector 15"/>
            <p:cNvCxnSpPr/>
            <p:nvPr/>
          </p:nvCxnSpPr>
          <p:spPr>
            <a:xfrm flipH="1">
              <a:off x="2305453" y="4099726"/>
              <a:ext cx="862943" cy="522515"/>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grpSp>
          <p:nvGrpSpPr>
            <p:cNvPr id="9" name="Group 16"/>
            <p:cNvGrpSpPr/>
            <p:nvPr/>
          </p:nvGrpSpPr>
          <p:grpSpPr>
            <a:xfrm rot="0">
              <a:off x="1810706" y="4038124"/>
              <a:ext cx="859953" cy="821233"/>
              <a:chOff x="1664094" y="4038127"/>
              <a:chExt cx="855188" cy="816683"/>
            </a:xfrm>
          </p:grpSpPr>
          <p:sp>
            <p:nvSpPr>
              <p:cNvPr id="10" name="Freeform: Shape 17"/>
              <p:cNvSpPr/>
              <p:nvPr/>
            </p:nvSpPr>
            <p:spPr>
              <a:xfrm>
                <a:off x="1664094" y="4038127"/>
                <a:ext cx="789450" cy="749694"/>
              </a:xfrm>
              <a:custGeom>
                <a:avLst/>
                <a:gdLst/>
                <a:ahLst/>
                <a:cxnLst/>
                <a:rect l="0" t="0" r="r" b="b"/>
                <a:pathLst>
                  <a:path w="789451" h="749694">
                    <a:moveTo>
                      <a:pt x="460040" y="0"/>
                    </a:moveTo>
                    <a:lnTo>
                      <a:pt x="0" y="306693"/>
                    </a:lnTo>
                    <a:lnTo>
                      <a:pt x="789451" y="749694"/>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Oval 18"/>
              <p:cNvSpPr/>
              <p:nvPr/>
            </p:nvSpPr>
            <p:spPr>
              <a:xfrm>
                <a:off x="2429836" y="4765363"/>
                <a:ext cx="89446" cy="89446"/>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2" name="Oval 19"/>
              <p:cNvSpPr/>
              <p:nvPr/>
            </p:nvSpPr>
            <p:spPr>
              <a:xfrm>
                <a:off x="2419083" y="4424188"/>
                <a:ext cx="45467" cy="4578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3" name="Oval 20"/>
              <p:cNvSpPr/>
              <p:nvPr/>
            </p:nvSpPr>
            <p:spPr>
              <a:xfrm>
                <a:off x="1867907" y="4445352"/>
                <a:ext cx="45467" cy="45918"/>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grpSp>
      <p:pic>
        <p:nvPicPr>
          <p:cNvPr id="14" name="Picture 21" descr="A close up of a card&#10;&#10;Description automatically generated"/>
          <p:cNvPicPr>
            <a:picLocks noChangeAspect="1"/>
          </p:cNvPicPr>
          <p:nvPr userDrawn="1"/>
        </p:nvPicPr>
        <p:blipFill>
          <a:blip r:embed="rId5"/>
          <a:stretch>
            <a:fillRect/>
          </a:stretch>
        </p:blipFill>
        <p:spPr>
          <a:xfrm>
            <a:off x="869788" y="1428078"/>
            <a:ext cx="1909818" cy="1994230"/>
          </a:xfrm>
          <a:prstGeom prst="rect">
            <a:avLst/>
          </a:prstGeom>
          <a:noFill/>
        </p:spPr>
      </p:pic>
      <p:pic>
        <p:nvPicPr>
          <p:cNvPr id="15" name="Picture 22" descr="A picture containing animal, light&#10;&#10;Description automatically generated"/>
          <p:cNvPicPr>
            <a:picLocks noChangeAspect="1"/>
          </p:cNvPicPr>
          <p:nvPr userDrawn="1"/>
        </p:nvPicPr>
        <p:blipFill>
          <a:blip r:embed="rId6">
            <a:alphaModFix amt="34000"/>
          </a:blip>
          <a:srcRect t="41118" r="44251"/>
          <a:stretch>
            <a:fillRect/>
          </a:stretch>
        </p:blipFill>
        <p:spPr>
          <a:xfrm>
            <a:off x="5991196" y="0"/>
            <a:ext cx="3152804" cy="3028595"/>
          </a:xfrm>
          <a:prstGeom prst="rect">
            <a:avLst/>
          </a:prstGeom>
          <a:noFill/>
        </p:spPr>
      </p:pic>
      <p:grpSp>
        <p:nvGrpSpPr>
          <p:cNvPr id="16" name="Group 23"/>
          <p:cNvGrpSpPr/>
          <p:nvPr/>
        </p:nvGrpSpPr>
        <p:grpSpPr>
          <a:xfrm rot="0">
            <a:off x="1657" y="3258229"/>
            <a:ext cx="1975489" cy="1890852"/>
            <a:chOff x="2210" y="4344306"/>
            <a:chExt cx="2633985" cy="2521137"/>
          </a:xfrm>
        </p:grpSpPr>
        <p:cxnSp>
          <p:nvCxnSpPr>
            <p:cNvPr id="17" name="Straight Connector 24"/>
            <p:cNvCxnSpPr/>
            <p:nvPr/>
          </p:nvCxnSpPr>
          <p:spPr>
            <a:xfrm flipV="1">
              <a:off x="2210" y="4581420"/>
              <a:ext cx="1768408" cy="1002257"/>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sp>
          <p:nvSpPr>
            <p:cNvPr id="18" name="Freeform: Shape 25"/>
            <p:cNvSpPr/>
            <p:nvPr/>
          </p:nvSpPr>
          <p:spPr>
            <a:xfrm rot="10800000">
              <a:off x="1471515" y="4411667"/>
              <a:ext cx="793849" cy="727119"/>
            </a:xfrm>
            <a:custGeom>
              <a:avLst/>
              <a:gdLst/>
              <a:ahLst/>
              <a:cxnLst/>
              <a:rect l="0" t="0" r="r" b="b"/>
              <a:pathLst>
                <a:path w="793850" h="727119">
                  <a:moveTo>
                    <a:pt x="469899" y="0"/>
                  </a:moveTo>
                  <a:lnTo>
                    <a:pt x="0" y="281650"/>
                  </a:lnTo>
                  <a:lnTo>
                    <a:pt x="793850" y="727119"/>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9" name="Oval 26"/>
            <p:cNvSpPr/>
            <p:nvPr/>
          </p:nvSpPr>
          <p:spPr>
            <a:xfrm rot="10800000">
              <a:off x="1405412" y="4344306"/>
              <a:ext cx="89944" cy="8994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0" name="Oval 27"/>
            <p:cNvSpPr/>
            <p:nvPr/>
          </p:nvSpPr>
          <p:spPr>
            <a:xfrm rot="10800000">
              <a:off x="1460449" y="4731286"/>
              <a:ext cx="45720" cy="46040"/>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1" name="Oval 28"/>
            <p:cNvSpPr/>
            <p:nvPr/>
          </p:nvSpPr>
          <p:spPr>
            <a:xfrm rot="10800000">
              <a:off x="2014696" y="4709870"/>
              <a:ext cx="45720" cy="4617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2" name="Freeform: Shape 29"/>
            <p:cNvSpPr/>
            <p:nvPr/>
          </p:nvSpPr>
          <p:spPr>
            <a:xfrm>
              <a:off x="496111" y="5093062"/>
              <a:ext cx="2140083" cy="1772381"/>
            </a:xfrm>
            <a:custGeom>
              <a:avLst/>
              <a:gdLst/>
              <a:ahLst/>
              <a:cxnLst/>
              <a:rect l="0" t="0" r="r" b="b"/>
              <a:pathLst>
                <a:path w="2140084" h="1772381">
                  <a:moveTo>
                    <a:pt x="1247100" y="0"/>
                  </a:moveTo>
                  <a:lnTo>
                    <a:pt x="0" y="725065"/>
                  </a:lnTo>
                  <a:lnTo>
                    <a:pt x="2140084" y="1772381"/>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3" name="Oval 30"/>
            <p:cNvSpPr/>
            <p:nvPr/>
          </p:nvSpPr>
          <p:spPr>
            <a:xfrm rot="10800000">
              <a:off x="465480" y="5243421"/>
              <a:ext cx="89944" cy="8994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4" name="Oval 31"/>
            <p:cNvSpPr/>
            <p:nvPr/>
          </p:nvSpPr>
          <p:spPr>
            <a:xfrm rot="10800000">
              <a:off x="1328895" y="6218119"/>
              <a:ext cx="45720" cy="4617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5" name="Oval 32"/>
            <p:cNvSpPr/>
            <p:nvPr/>
          </p:nvSpPr>
          <p:spPr>
            <a:xfrm rot="10800000">
              <a:off x="1889260" y="6476189"/>
              <a:ext cx="86767" cy="87376"/>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pic>
        <p:nvPicPr>
          <p:cNvPr id="26" name="Picture 33" descr="A close up of a logo&#10;&#10;Description automatically generated"/>
          <p:cNvPicPr>
            <a:picLocks noChangeAspect="1"/>
          </p:cNvPicPr>
          <p:nvPr userDrawn="1"/>
        </p:nvPicPr>
        <p:blipFill>
          <a:blip r:embed="rId7"/>
          <a:stretch>
            <a:fillRect/>
          </a:stretch>
        </p:blipFill>
        <p:spPr>
          <a:xfrm>
            <a:off x="637799" y="3574485"/>
            <a:ext cx="1017923" cy="704463"/>
          </a:xfrm>
          <a:prstGeom prst="rect">
            <a:avLst/>
          </a:prstGeom>
          <a:noFill/>
        </p:spPr>
      </p:pic>
      <p:sp>
        <p:nvSpPr>
          <p:cNvPr id="27" name="Title 1"/>
          <p:cNvSpPr>
            <a:spLocks noGrp="1"/>
          </p:cNvSpPr>
          <p:nvPr>
            <p:ph type="title" idx="10"/>
          </p:nvPr>
        </p:nvSpPr>
        <p:spPr>
          <a:xfrm>
            <a:off x="3755233" y="1863768"/>
            <a:ext cx="4760116" cy="1077500"/>
          </a:xfrm>
        </p:spPr>
        <p:txBody>
          <a:bodyPr vert="horz" rtlCol="0" anchor="t">
            <a:noAutofit/>
          </a:bodyPr>
          <a:lstStyle>
            <a:lvl1pPr lvl="0" algn="l">
              <a:lnSpc>
                <a:spcPct val="100000"/>
              </a:lnSpc>
              <a:defRPr lang="en-US" sz="2800" b="0" dirty="0">
                <a:solidFill>
                  <a:schemeClr val="bg1"/>
                </a:solidFill>
                <a:latin typeface="Bungee"/>
              </a:defRPr>
            </a:lvl1pPr>
          </a:lstStyle>
          <a:p>
            <a:r>
              <a:rPr lang="en-US" dirty="0"/>
              <a:t>Click to edit Master title style</a:t>
            </a:r>
            <a:endParaRPr lang="en-US" dirty="0"/>
          </a:p>
        </p:txBody>
      </p:sp>
      <p:sp>
        <p:nvSpPr>
          <p:cNvPr id="28" name="Subtitle 2"/>
          <p:cNvSpPr>
            <a:spLocks noGrp="1"/>
          </p:cNvSpPr>
          <p:nvPr>
            <p:ph type="subTitle" idx="11"/>
          </p:nvPr>
        </p:nvSpPr>
        <p:spPr>
          <a:xfrm>
            <a:off x="3754715" y="3449784"/>
            <a:ext cx="4760640" cy="858578"/>
          </a:xfrm>
        </p:spPr>
        <p:txBody>
          <a:bodyPr vert="horz" rtlCol="0">
            <a:noAutofit/>
          </a:bodyPr>
          <a:lstStyle>
            <a:lvl1pPr marL="0" lvl="0" indent="0" algn="l">
              <a:buNone/>
              <a:defRPr lang="en-US" sz="1400" dirty="0">
                <a:solidFill>
                  <a:schemeClr val="accent2"/>
                </a:solidFill>
              </a:defRPr>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Click to edit Master subtitle style</a:t>
            </a:r>
            <a:endParaRPr lang="en-US" dirty="0"/>
          </a:p>
        </p:txBody>
      </p:sp>
      <p:sp>
        <p:nvSpPr>
          <p:cNvPr id="29" name="Text Placeholder 35"/>
          <p:cNvSpPr>
            <a:spLocks noGrp="1"/>
          </p:cNvSpPr>
          <p:nvPr>
            <p:ph type="body" idx="12" hasCustomPrompt="1"/>
          </p:nvPr>
        </p:nvSpPr>
        <p:spPr>
          <a:xfrm>
            <a:off x="3755234" y="1218183"/>
            <a:ext cx="2486025" cy="346471"/>
          </a:xfrm>
        </p:spPr>
        <p:txBody>
          <a:bodyPr vert="horz" rtlCol="0" anchor="ctr">
            <a:noAutofit/>
          </a:bodyPr>
          <a:lstStyle>
            <a:lvl1pPr marL="0" lvl="0" indent="0">
              <a:buNone/>
              <a:defRPr lang="en-US" sz="2000" b="1" spc="300" dirty="0">
                <a:solidFill>
                  <a:schemeClr val="accent3"/>
                </a:solidFill>
                <a:latin typeface="+mn-lt"/>
              </a:defRPr>
            </a:lvl1pPr>
            <a:lvl2pPr marL="457200" lvl="1" indent="0">
              <a:buNone/>
            </a:lvl2pPr>
            <a:lvl3pPr marL="914400" lvl="2" indent="0">
              <a:buNone/>
            </a:lvl3pPr>
            <a:lvl4pPr marL="1371600" lvl="3" indent="0">
              <a:buNone/>
            </a:lvl4pPr>
            <a:lvl5pPr marL="1828800" lvl="4" indent="0">
              <a:buNone/>
            </a:lvl5pPr>
          </a:lstStyle>
          <a:p>
            <a:pPr lvl="0"/>
            <a:r>
              <a:rPr lang="en-US" dirty="0"/>
              <a:t>COMPANY NAME</a:t>
            </a:r>
            <a:endParaRPr lang="en-US" dirty="0"/>
          </a:p>
        </p:txBody>
      </p:sp>
      <p:sp>
        <p:nvSpPr>
          <p:cNvPr id="30" name="Date Placeholder 1"/>
          <p:cNvSpPr>
            <a:spLocks noGrp="1"/>
          </p:cNvSpPr>
          <p:nvPr>
            <p:ph type="dt" sz="half" idx="13"/>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31" name="Footer Placeholder 1"/>
          <p:cNvSpPr>
            <a:spLocks noGrp="1"/>
          </p:cNvSpPr>
          <p:nvPr>
            <p:ph type="ftr" sz="quarter" idx="14"/>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
        <p:nvSpPr>
          <p:cNvPr id="32" name="Slide Number Placeholder 7"/>
          <p:cNvSpPr>
            <a:spLocks noGrp="1"/>
          </p:cNvSpPr>
          <p:nvPr>
            <p:ph type="sldNum" sz="quarter" idx="15"/>
          </p:nvPr>
        </p:nvSpPr>
        <p:spPr>
          <a:xfrm>
            <a:off x="6457950" y="4767262"/>
            <a:ext cx="2057400" cy="273843"/>
          </a:xfrm>
          <a:prstGeom prst="rect">
            <a:avLst/>
          </a:prstGeom>
        </p:spPr>
        <p:txBody>
          <a:bodyPr vert="horz" lIns="91440" tIns="45720" rIns="91440" bIns="45720" rtlCol="0" anchor="ctr"/>
          <a:lstStyle>
            <a:lvl1pPr lvl="0" algn="r">
              <a:defRPr lang="en-US" sz="1200" dirty="0">
                <a:solidFill>
                  <a:schemeClr val="accent2"/>
                </a:solidFill>
              </a:defRPr>
            </a:lvl1pPr>
          </a:lstStyle>
          <a:p>
            <a:r>
              <a:rPr lang="en-US" dirty="0"/>
              <a:t>&lt;#&gt;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alphaModFix amt="19999"/>
          </a:blip>
          <a:srcRect l="41147" t="-8214" r="-19370" b="45361"/>
          <a:stretch>
            <a:fillRect/>
          </a:stretch>
        </p:blipFill>
        <p:spPr>
          <a:xfrm>
            <a:off x="0" y="882630"/>
            <a:ext cx="5830426" cy="4260869"/>
          </a:xfrm>
          <a:prstGeom prst="rect">
            <a:avLst/>
          </a:prstGeom>
          <a:noFill/>
        </p:spPr>
      </p:pic>
      <p:pic>
        <p:nvPicPr>
          <p:cNvPr id="3" name="Picture 6"/>
          <p:cNvPicPr>
            <a:picLocks noChangeAspect="1"/>
          </p:cNvPicPr>
          <p:nvPr userDrawn="1"/>
        </p:nvPicPr>
        <p:blipFill>
          <a:blip r:embed="rId3">
            <a:alphaModFix amt="52000"/>
          </a:blip>
          <a:srcRect l="-14739" t="38146" r="56297" b="3412"/>
          <a:stretch>
            <a:fillRect/>
          </a:stretch>
        </p:blipFill>
        <p:spPr>
          <a:xfrm>
            <a:off x="3488284" y="0"/>
            <a:ext cx="5655716" cy="5143500"/>
          </a:xfrm>
          <a:prstGeom prst="rect">
            <a:avLst/>
          </a:prstGeom>
          <a:noFill/>
        </p:spPr>
      </p:pic>
      <p:sp>
        <p:nvSpPr>
          <p:cNvPr id="4" name="Title 1"/>
          <p:cNvSpPr>
            <a:spLocks noGrp="1"/>
          </p:cNvSpPr>
          <p:nvPr>
            <p:ph type="title" idx="10" hasCustomPrompt="1"/>
          </p:nvPr>
        </p:nvSpPr>
        <p:spPr>
          <a:xfrm>
            <a:off x="1356711" y="1167629"/>
            <a:ext cx="2892676" cy="1047209"/>
          </a:xfrm>
        </p:spPr>
        <p:txBody>
          <a:bodyPr vert="horz" rtlCol="0" anchor="ctr">
            <a:noAutofit/>
          </a:bodyPr>
          <a:lstStyle>
            <a:lvl1pPr lvl="0">
              <a:defRPr lang="en-US" b="0" dirty="0">
                <a:latin typeface="Bungee"/>
              </a:defRPr>
            </a:lvl1pPr>
          </a:lstStyle>
          <a:p>
            <a:r>
              <a:rPr lang="en-US" dirty="0"/>
              <a:t>Questions?</a:t>
            </a:r>
            <a:endParaRPr lang="en-US" dirty="0"/>
          </a:p>
        </p:txBody>
      </p:sp>
      <p:sp>
        <p:nvSpPr>
          <p:cNvPr id="5"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E2069648-1749-4795-BE88-1F551427A72C}" type="slidenum">
              <a:rPr/>
            </a:fld>
            <a:endParaRPr lang="en-US" dirty="0"/>
          </a:p>
        </p:txBody>
      </p:sp>
      <p:grpSp>
        <p:nvGrpSpPr>
          <p:cNvPr id="6" name="Group 8"/>
          <p:cNvGrpSpPr/>
          <p:nvPr/>
        </p:nvGrpSpPr>
        <p:grpSpPr>
          <a:xfrm rot="0">
            <a:off x="4495050" y="925310"/>
            <a:ext cx="3611512" cy="4214898"/>
            <a:chOff x="-3054641" y="4788186"/>
            <a:chExt cx="6074844" cy="7089787"/>
          </a:xfrm>
        </p:grpSpPr>
        <p:cxnSp>
          <p:nvCxnSpPr>
            <p:cNvPr id="7" name="Straight Connector 14"/>
            <p:cNvCxnSpPr/>
            <p:nvPr/>
          </p:nvCxnSpPr>
          <p:spPr>
            <a:xfrm flipV="1">
              <a:off x="78502" y="4874614"/>
              <a:ext cx="2873020" cy="1734813"/>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sp>
          <p:nvSpPr>
            <p:cNvPr id="8" name="Freeform: Shape 15"/>
            <p:cNvSpPr/>
            <p:nvPr/>
          </p:nvSpPr>
          <p:spPr>
            <a:xfrm>
              <a:off x="-3054641" y="8157980"/>
              <a:ext cx="4061392" cy="3719993"/>
            </a:xfrm>
            <a:custGeom>
              <a:avLst/>
              <a:gdLst/>
              <a:ahLst/>
              <a:cxnLst/>
              <a:rect l="0" t="0" r="r" b="b"/>
              <a:pathLst>
                <a:path w="4061392" h="3719993">
                  <a:moveTo>
                    <a:pt x="2404036" y="0"/>
                  </a:moveTo>
                  <a:lnTo>
                    <a:pt x="0" y="1440943"/>
                  </a:lnTo>
                  <a:lnTo>
                    <a:pt x="4061392" y="3719994"/>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Oval 16"/>
            <p:cNvSpPr/>
            <p:nvPr/>
          </p:nvSpPr>
          <p:spPr>
            <a:xfrm rot="10800000">
              <a:off x="2882840" y="4788186"/>
              <a:ext cx="137363" cy="137363"/>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0" name="Oval 18"/>
            <p:cNvSpPr/>
            <p:nvPr/>
          </p:nvSpPr>
          <p:spPr>
            <a:xfrm rot="10800000">
              <a:off x="-808435" y="10272409"/>
              <a:ext cx="114877" cy="116018"/>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Oval 20"/>
            <p:cNvSpPr/>
            <p:nvPr/>
          </p:nvSpPr>
          <p:spPr>
            <a:xfrm rot="10800000">
              <a:off x="800694" y="6076530"/>
              <a:ext cx="137363" cy="137363"/>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2" name="Oval 21"/>
            <p:cNvSpPr/>
            <p:nvPr/>
          </p:nvSpPr>
          <p:spPr>
            <a:xfrm rot="10800000">
              <a:off x="1974930" y="4972685"/>
              <a:ext cx="69824" cy="70517"/>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13" name="Picture 12" descr="A close up of a logo&#10;&#10;Description automatically generated"/>
            <p:cNvPicPr>
              <a:picLocks noChangeAspect="1"/>
            </p:cNvPicPr>
            <p:nvPr userDrawn="1"/>
          </p:nvPicPr>
          <p:blipFill>
            <a:blip r:embed="rId4"/>
            <a:stretch>
              <a:fillRect/>
            </a:stretch>
          </p:blipFill>
          <p:spPr>
            <a:xfrm>
              <a:off x="-1954007" y="10189703"/>
              <a:ext cx="930062" cy="643657"/>
            </a:xfrm>
            <a:prstGeom prst="rect">
              <a:avLst/>
            </a:prstGeom>
            <a:noFill/>
          </p:spPr>
        </p:pic>
        <p:pic>
          <p:nvPicPr>
            <p:cNvPr id="14" name="Picture 11" descr="A close up of a logo&#10;&#10;Description automatically generated"/>
            <p:cNvPicPr>
              <a:picLocks noChangeAspect="1"/>
            </p:cNvPicPr>
            <p:nvPr userDrawn="1"/>
          </p:nvPicPr>
          <p:blipFill>
            <a:blip r:embed="rId4"/>
            <a:stretch>
              <a:fillRect/>
            </a:stretch>
          </p:blipFill>
          <p:spPr>
            <a:xfrm>
              <a:off x="997849" y="5228176"/>
              <a:ext cx="1323591" cy="916002"/>
            </a:xfrm>
            <a:prstGeom prst="rect">
              <a:avLst/>
            </a:prstGeom>
            <a:noFill/>
          </p:spPr>
        </p:pic>
      </p:grpSp>
      <p:pic>
        <p:nvPicPr>
          <p:cNvPr id="15" name="Picture 22" descr="A close up of a card&#10;&#10;Description automatically generated"/>
          <p:cNvPicPr>
            <a:picLocks noChangeAspect="1"/>
          </p:cNvPicPr>
          <p:nvPr userDrawn="1"/>
        </p:nvPicPr>
        <p:blipFill>
          <a:blip r:embed="rId5"/>
          <a:stretch>
            <a:fillRect/>
          </a:stretch>
        </p:blipFill>
        <p:spPr>
          <a:xfrm>
            <a:off x="4629969" y="1006973"/>
            <a:ext cx="2619334" cy="2735106"/>
          </a:xfrm>
          <a:prstGeom prst="rect">
            <a:avLst/>
          </a:prstGeom>
          <a:noFill/>
        </p:spPr>
      </p:pic>
      <p:sp>
        <p:nvSpPr>
          <p:cNvPr id="16" name="Oval 23"/>
          <p:cNvSpPr/>
          <p:nvPr userDrawn="1"/>
        </p:nvSpPr>
        <p:spPr>
          <a:xfrm rot="10800000">
            <a:off x="4464707" y="4220435"/>
            <a:ext cx="114300" cy="115436"/>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7" name="Text Placeholder 4"/>
          <p:cNvSpPr>
            <a:spLocks noGrp="1"/>
          </p:cNvSpPr>
          <p:nvPr>
            <p:ph type="body" idx="12"/>
          </p:nvPr>
        </p:nvSpPr>
        <p:spPr>
          <a:xfrm>
            <a:off x="1356711" y="2338553"/>
            <a:ext cx="2892676" cy="1403526"/>
          </a:xfrm>
        </p:spPr>
        <p:txBody>
          <a:bodyPr rtlCol="0"/>
          <a:lstStyle>
            <a:lvl1pPr marL="0" lvl="0" indent="0">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Date Placeholder 1"/>
          <p:cNvSpPr>
            <a:spLocks noGrp="1"/>
          </p:cNvSpPr>
          <p:nvPr>
            <p:ph type="dt" sz="half" idx="13"/>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19" name="Footer Placeholder 1"/>
          <p:cNvSpPr>
            <a:spLocks noGrp="1"/>
          </p:cNvSpPr>
          <p:nvPr>
            <p:ph type="ftr" sz="quarter" idx="14"/>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alphaModFix amt="19999"/>
          </a:blip>
          <a:srcRect l="41147" t="-8214" r="-19370" b="45361"/>
          <a:stretch>
            <a:fillRect/>
          </a:stretch>
        </p:blipFill>
        <p:spPr>
          <a:xfrm>
            <a:off x="0" y="314244"/>
            <a:ext cx="6608186" cy="4829256"/>
          </a:xfrm>
          <a:prstGeom prst="rect">
            <a:avLst/>
          </a:prstGeom>
          <a:noFill/>
        </p:spPr>
      </p:pic>
      <p:pic>
        <p:nvPicPr>
          <p:cNvPr id="3" name="Picture 6"/>
          <p:cNvPicPr>
            <a:picLocks noChangeAspect="1"/>
          </p:cNvPicPr>
          <p:nvPr userDrawn="1"/>
        </p:nvPicPr>
        <p:blipFill>
          <a:blip r:embed="rId3">
            <a:alphaModFix amt="52000"/>
          </a:blip>
          <a:srcRect l="-14739" t="38146" r="56297" b="3412"/>
          <a:stretch>
            <a:fillRect/>
          </a:stretch>
        </p:blipFill>
        <p:spPr>
          <a:xfrm>
            <a:off x="5991196" y="0"/>
            <a:ext cx="3152804" cy="2867267"/>
          </a:xfrm>
          <a:prstGeom prst="rect">
            <a:avLst/>
          </a:prstGeom>
          <a:noFill/>
        </p:spPr>
      </p:pic>
      <p:sp>
        <p:nvSpPr>
          <p:cNvPr id="4" name="Freeform: Shape 19"/>
          <p:cNvSpPr/>
          <p:nvPr userDrawn="1"/>
        </p:nvSpPr>
        <p:spPr>
          <a:xfrm>
            <a:off x="319936" y="4304218"/>
            <a:ext cx="895491" cy="842312"/>
          </a:xfrm>
          <a:custGeom>
            <a:avLst/>
            <a:gdLst/>
            <a:ahLst/>
            <a:cxnLst/>
            <a:rect l="0" t="0" r="r" b="b"/>
            <a:pathLst>
              <a:path w="1193989" h="1123083">
                <a:moveTo>
                  <a:pt x="695778" y="0"/>
                </a:moveTo>
                <a:lnTo>
                  <a:pt x="0" y="459443"/>
                </a:lnTo>
                <a:lnTo>
                  <a:pt x="1193989" y="1123083"/>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Title 1"/>
          <p:cNvSpPr>
            <a:spLocks noGrp="1"/>
          </p:cNvSpPr>
          <p:nvPr>
            <p:ph type="title" idx="10" hasCustomPrompt="1"/>
          </p:nvPr>
        </p:nvSpPr>
        <p:spPr>
          <a:xfrm>
            <a:off x="628650" y="581565"/>
            <a:ext cx="3686522" cy="620868"/>
          </a:xfrm>
        </p:spPr>
        <p:txBody>
          <a:bodyPr vert="horz" tIns="36000" rtlCol="0">
            <a:noAutofit/>
          </a:bodyPr>
          <a:lstStyle>
            <a:lvl1pPr lvl="0">
              <a:lnSpc>
                <a:spcPct val="100000"/>
              </a:lnSpc>
              <a:defRPr lang="en-US" b="0" dirty="0">
                <a:latin typeface="Bungee"/>
              </a:defRPr>
            </a:lvl1pPr>
          </a:lstStyle>
          <a:p>
            <a:r>
              <a:rPr lang="en-US" dirty="0"/>
              <a:t>Storytelling</a:t>
            </a:r>
            <a:endParaRPr lang="en-US" dirty="0"/>
          </a:p>
        </p:txBody>
      </p:sp>
      <p:sp>
        <p:nvSpPr>
          <p:cNvPr id="6"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DE0E80D2-3DC5-4A6E-AEE0-17AF3494B4E7}" type="slidenum">
              <a:rPr/>
            </a:fld>
            <a:endParaRPr lang="en-US" dirty="0"/>
          </a:p>
        </p:txBody>
      </p:sp>
      <p:cxnSp>
        <p:nvCxnSpPr>
          <p:cNvPr id="7" name="Straight Connector 14"/>
          <p:cNvCxnSpPr/>
          <p:nvPr/>
        </p:nvCxnSpPr>
        <p:spPr>
          <a:xfrm flipV="1">
            <a:off x="-4004" y="2111420"/>
            <a:ext cx="2438744" cy="1484247"/>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sp>
        <p:nvSpPr>
          <p:cNvPr id="8" name="Freeform: Shape 15"/>
          <p:cNvSpPr/>
          <p:nvPr userDrawn="1"/>
        </p:nvSpPr>
        <p:spPr>
          <a:xfrm rot="10800000">
            <a:off x="3085154" y="1622758"/>
            <a:ext cx="1512690" cy="1385533"/>
          </a:xfrm>
          <a:custGeom>
            <a:avLst/>
            <a:gdLst/>
            <a:ahLst/>
            <a:cxnLst/>
            <a:rect l="0" t="0" r="r" b="b"/>
            <a:pathLst>
              <a:path w="2016920" h="1847378">
                <a:moveTo>
                  <a:pt x="1193864" y="0"/>
                </a:moveTo>
                <a:lnTo>
                  <a:pt x="0" y="715584"/>
                </a:lnTo>
                <a:lnTo>
                  <a:pt x="2016920" y="1847378"/>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Oval 16"/>
          <p:cNvSpPr/>
          <p:nvPr/>
        </p:nvSpPr>
        <p:spPr>
          <a:xfrm rot="10800000">
            <a:off x="697953" y="2701281"/>
            <a:ext cx="103022" cy="103022"/>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0" name="Oval 17"/>
          <p:cNvSpPr/>
          <p:nvPr userDrawn="1"/>
        </p:nvSpPr>
        <p:spPr>
          <a:xfrm rot="10800000">
            <a:off x="1060132" y="4851450"/>
            <a:ext cx="52367" cy="5273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Oval 18"/>
          <p:cNvSpPr/>
          <p:nvPr userDrawn="1"/>
        </p:nvSpPr>
        <p:spPr>
          <a:xfrm rot="10800000">
            <a:off x="4032574" y="2767958"/>
            <a:ext cx="52367" cy="52887"/>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2" name="Oval 20"/>
          <p:cNvSpPr/>
          <p:nvPr userDrawn="1"/>
        </p:nvSpPr>
        <p:spPr>
          <a:xfrm rot="10800000">
            <a:off x="2292697" y="4654212"/>
            <a:ext cx="103022" cy="103022"/>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3" name="Oval 21"/>
          <p:cNvSpPr/>
          <p:nvPr userDrawn="1"/>
        </p:nvSpPr>
        <p:spPr>
          <a:xfrm rot="10800000">
            <a:off x="3058394" y="1593288"/>
            <a:ext cx="52367" cy="52887"/>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4" name="Oval 22"/>
          <p:cNvSpPr/>
          <p:nvPr userDrawn="1"/>
        </p:nvSpPr>
        <p:spPr>
          <a:xfrm rot="10800000">
            <a:off x="260196" y="4306662"/>
            <a:ext cx="99384" cy="100080"/>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15" name="Picture 12" descr="A close up of a logo&#10;&#10;Description automatically generated"/>
          <p:cNvPicPr>
            <a:picLocks noChangeAspect="1"/>
          </p:cNvPicPr>
          <p:nvPr userDrawn="1"/>
        </p:nvPicPr>
        <p:blipFill>
          <a:blip r:embed="rId4"/>
          <a:stretch>
            <a:fillRect/>
          </a:stretch>
        </p:blipFill>
        <p:spPr>
          <a:xfrm>
            <a:off x="3544497" y="1785649"/>
            <a:ext cx="697546" cy="482742"/>
          </a:xfrm>
          <a:prstGeom prst="rect">
            <a:avLst/>
          </a:prstGeom>
          <a:noFill/>
        </p:spPr>
      </p:pic>
      <p:pic>
        <p:nvPicPr>
          <p:cNvPr id="16" name="Picture 11" descr="A close up of a logo&#10;&#10;Description automatically generated"/>
          <p:cNvPicPr>
            <a:picLocks noChangeAspect="1"/>
          </p:cNvPicPr>
          <p:nvPr userDrawn="1"/>
        </p:nvPicPr>
        <p:blipFill>
          <a:blip r:embed="rId4"/>
          <a:stretch>
            <a:fillRect/>
          </a:stretch>
        </p:blipFill>
        <p:spPr>
          <a:xfrm>
            <a:off x="333626" y="3822831"/>
            <a:ext cx="1201315" cy="831380"/>
          </a:xfrm>
          <a:prstGeom prst="rect">
            <a:avLst/>
          </a:prstGeom>
          <a:noFill/>
        </p:spPr>
      </p:pic>
      <p:sp>
        <p:nvSpPr>
          <p:cNvPr id="17" name="Text Placeholder 4"/>
          <p:cNvSpPr>
            <a:spLocks noGrp="1"/>
          </p:cNvSpPr>
          <p:nvPr>
            <p:ph type="body" idx="12"/>
          </p:nvPr>
        </p:nvSpPr>
        <p:spPr>
          <a:xfrm>
            <a:off x="4825094" y="581565"/>
            <a:ext cx="3689910" cy="4047584"/>
          </a:xfrm>
        </p:spPr>
        <p:txBody>
          <a:bodyPr rtlCol="0"/>
          <a:lstStyle>
            <a:lvl1pPr marL="0" lvl="0" indent="0">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Picture Placeholder 9"/>
          <p:cNvSpPr>
            <a:spLocks noGrp="1"/>
          </p:cNvSpPr>
          <p:nvPr>
            <p:ph type="pic" idx="13"/>
          </p:nvPr>
        </p:nvSpPr>
        <p:spPr>
          <a:xfrm>
            <a:off x="993276" y="1622758"/>
            <a:ext cx="2751503" cy="2751502"/>
          </a:xfrm>
          <a:prstGeom prst="ellipse">
            <a:avLst/>
          </a:prstGeom>
          <a:noFill/>
        </p:spPr>
        <p:txBody>
          <a:bodyPr vert="horz" rtlCol="0" anchor="ctr"/>
          <a:lstStyle>
            <a:lvl1pPr marL="0" lvl="0" indent="0" algn="ctr">
              <a:buNone/>
            </a:lvl1pPr>
          </a:lstStyle>
          <a:p>
            <a:endParaRPr lang="en-US" dirty="0"/>
          </a:p>
        </p:txBody>
      </p:sp>
      <p:sp>
        <p:nvSpPr>
          <p:cNvPr id="19" name="Date Placeholder 1"/>
          <p:cNvSpPr>
            <a:spLocks noGrp="1"/>
          </p:cNvSpPr>
          <p:nvPr>
            <p:ph type="dt" sz="half" idx="14"/>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20" name="Footer Placeholder 1"/>
          <p:cNvSpPr>
            <a:spLocks noGrp="1"/>
          </p:cNvSpPr>
          <p:nvPr>
            <p:ph type="ftr" sz="quarter" idx="15"/>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ye Contact ">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alphaModFix amt="19999"/>
          </a:blip>
          <a:srcRect l="41147" t="-8214" r="-19370" b="45361"/>
          <a:stretch>
            <a:fillRect/>
          </a:stretch>
        </p:blipFill>
        <p:spPr>
          <a:xfrm>
            <a:off x="0" y="1626161"/>
            <a:ext cx="4813004" cy="3517339"/>
          </a:xfrm>
          <a:prstGeom prst="rect">
            <a:avLst/>
          </a:prstGeom>
          <a:noFill/>
        </p:spPr>
      </p:pic>
      <p:pic>
        <p:nvPicPr>
          <p:cNvPr id="3" name="Picture 8"/>
          <p:cNvPicPr>
            <a:picLocks noChangeAspect="1"/>
          </p:cNvPicPr>
          <p:nvPr userDrawn="1"/>
        </p:nvPicPr>
        <p:blipFill>
          <a:blip r:embed="rId3">
            <a:alphaModFix amt="52000"/>
          </a:blip>
          <a:srcRect l="-14739" t="38146" r="56297" b="3412"/>
          <a:stretch>
            <a:fillRect/>
          </a:stretch>
        </p:blipFill>
        <p:spPr>
          <a:xfrm>
            <a:off x="5991196" y="0"/>
            <a:ext cx="3152804" cy="2867267"/>
          </a:xfrm>
          <a:prstGeom prst="rect">
            <a:avLst/>
          </a:prstGeom>
          <a:noFill/>
        </p:spPr>
      </p:pic>
      <p:sp>
        <p:nvSpPr>
          <p:cNvPr id="4" name="Title 1"/>
          <p:cNvSpPr>
            <a:spLocks noGrp="1"/>
          </p:cNvSpPr>
          <p:nvPr>
            <p:ph type="title" idx="10"/>
          </p:nvPr>
        </p:nvSpPr>
        <p:spPr>
          <a:xfrm>
            <a:off x="628650" y="581565"/>
            <a:ext cx="7886700" cy="610019"/>
          </a:xfrm>
        </p:spPr>
        <p:txBody>
          <a:bodyPr vert="horz" tIns="36000" rtlCol="0"/>
          <a:lstStyle>
            <a:lvl1pPr lvl="0">
              <a:defRPr lang="en-US" b="0" dirty="0">
                <a:latin typeface="Bungee"/>
              </a:defRPr>
            </a:lvl1pPr>
          </a:lstStyle>
          <a:p>
            <a:r>
              <a:rPr lang="en-US" dirty="0"/>
              <a:t>Click to edit Master title style</a:t>
            </a:r>
            <a:endParaRPr lang="en-US" dirty="0"/>
          </a:p>
        </p:txBody>
      </p:sp>
      <p:sp>
        <p:nvSpPr>
          <p:cNvPr id="5" name="Slide Number Placeholder 6"/>
          <p:cNvSpPr>
            <a:spLocks noGrp="1"/>
          </p:cNvSpPr>
          <p:nvPr>
            <p:ph type="sldNum" sz="quarter" idx="11"/>
          </p:nvPr>
        </p:nvSpPr>
        <p:spPr/>
        <p:txBody>
          <a:bodyPr rtlCol="0"/>
          <a:lstStyle/>
          <a:p>
            <a:fld id="{93612986-6F5D-4FC1-B20C-808783097D95}" type="slidenum">
              <a:rPr/>
            </a:fld>
            <a:endParaRPr lang="en-US" dirty="0"/>
          </a:p>
        </p:txBody>
      </p:sp>
      <p:sp>
        <p:nvSpPr>
          <p:cNvPr id="6" name="Text Placeholder 10"/>
          <p:cNvSpPr>
            <a:spLocks noGrp="1"/>
          </p:cNvSpPr>
          <p:nvPr>
            <p:ph type="body" idx="12" hasCustomPrompt="1"/>
          </p:nvPr>
        </p:nvSpPr>
        <p:spPr>
          <a:xfrm>
            <a:off x="628650" y="1345423"/>
            <a:ext cx="3886200" cy="476250"/>
          </a:xfrm>
        </p:spPr>
        <p:txBody>
          <a:bodyPr rtlCol="0"/>
          <a:lstStyle>
            <a:lvl1pPr marL="0" lvl="0" indent="0">
              <a:buNone/>
              <a:defRPr lang="en-US" sz="1600" b="1" dirty="0">
                <a:solidFill>
                  <a:schemeClr val="accent2"/>
                </a:solidFill>
                <a:latin typeface="+mn-lt"/>
              </a:defRPr>
            </a:lvl1pPr>
            <a:lvl2pPr marL="457200" lvl="1" indent="0">
              <a:buNone/>
              <a:defRPr lang="en-US" b="1" dirty="0">
                <a:latin typeface="+mn-lt"/>
              </a:defRPr>
            </a:lvl2pPr>
            <a:lvl3pPr marL="914400" lvl="2" indent="0">
              <a:buNone/>
              <a:defRPr lang="en-US" b="1" dirty="0">
                <a:latin typeface="+mn-lt"/>
              </a:defRPr>
            </a:lvl3pPr>
            <a:lvl4pPr marL="1371600" lvl="3" indent="0">
              <a:buNone/>
              <a:defRPr lang="en-US" b="1" dirty="0">
                <a:latin typeface="+mn-lt"/>
              </a:defRPr>
            </a:lvl4pPr>
            <a:lvl5pPr marL="1828800" lvl="4" indent="0">
              <a:buNone/>
              <a:defRPr lang="en-US" b="1" dirty="0">
                <a:latin typeface="+mn-lt"/>
              </a:defRPr>
            </a:lvl5pPr>
          </a:lstStyle>
          <a:p>
            <a:pPr lvl="0"/>
            <a:r>
              <a:rPr lang="en-US" dirty="0"/>
              <a:t>Subtitle</a:t>
            </a:r>
            <a:endParaRPr lang="en-US" dirty="0"/>
          </a:p>
        </p:txBody>
      </p:sp>
      <p:sp>
        <p:nvSpPr>
          <p:cNvPr id="7" name="Text Placeholder 10"/>
          <p:cNvSpPr>
            <a:spLocks noGrp="1"/>
          </p:cNvSpPr>
          <p:nvPr>
            <p:ph type="body" idx="13" hasCustomPrompt="1"/>
          </p:nvPr>
        </p:nvSpPr>
        <p:spPr>
          <a:xfrm>
            <a:off x="4629150" y="1345423"/>
            <a:ext cx="3886200" cy="476250"/>
          </a:xfrm>
        </p:spPr>
        <p:txBody>
          <a:bodyPr rtlCol="0"/>
          <a:lstStyle>
            <a:lvl1pPr marL="0" lvl="0" indent="0">
              <a:buNone/>
              <a:defRPr lang="en-US" sz="1600" b="1" dirty="0">
                <a:solidFill>
                  <a:schemeClr val="accent2"/>
                </a:solidFill>
                <a:latin typeface="+mn-lt"/>
              </a:defRPr>
            </a:lvl1pPr>
            <a:lvl2pPr marL="457200" lvl="1" indent="0">
              <a:buNone/>
              <a:defRPr lang="en-US" b="1" dirty="0">
                <a:latin typeface="+mn-lt"/>
              </a:defRPr>
            </a:lvl2pPr>
            <a:lvl3pPr marL="914400" lvl="2" indent="0">
              <a:buNone/>
              <a:defRPr lang="en-US" b="1" dirty="0">
                <a:latin typeface="+mn-lt"/>
              </a:defRPr>
            </a:lvl3pPr>
            <a:lvl4pPr marL="1371600" lvl="3" indent="0">
              <a:buNone/>
              <a:defRPr lang="en-US" b="1" dirty="0">
                <a:latin typeface="+mn-lt"/>
              </a:defRPr>
            </a:lvl4pPr>
            <a:lvl5pPr marL="1828800" lvl="4" indent="0">
              <a:buNone/>
              <a:defRPr lang="en-US" b="1" dirty="0">
                <a:latin typeface="+mn-lt"/>
              </a:defRPr>
            </a:lvl5pPr>
          </a:lstStyle>
          <a:p>
            <a:pPr lvl="0"/>
            <a:r>
              <a:rPr lang="en-US" dirty="0"/>
              <a:t>Subtitle</a:t>
            </a:r>
            <a:endParaRPr lang="en-US" dirty="0"/>
          </a:p>
        </p:txBody>
      </p:sp>
      <p:sp>
        <p:nvSpPr>
          <p:cNvPr id="8" name="Text Placeholder 4"/>
          <p:cNvSpPr>
            <a:spLocks noGrp="1"/>
          </p:cNvSpPr>
          <p:nvPr>
            <p:ph type="body" idx="14"/>
          </p:nvPr>
        </p:nvSpPr>
        <p:spPr>
          <a:xfrm>
            <a:off x="628650" y="1939829"/>
            <a:ext cx="3886200" cy="2689320"/>
          </a:xfrm>
        </p:spPr>
        <p:txBody>
          <a:bodyPr rtlCol="0"/>
          <a:lstStyle>
            <a:lvl1pPr marL="0" lvl="0" indent="0">
              <a:buNone/>
              <a:defRPr lang="en-US" sz="1400" dirty="0"/>
            </a:lvl1pPr>
            <a:lvl2pPr marL="457200" lvl="1" indent="0">
              <a:buNone/>
              <a:defRPr lang="en-US" sz="1400" dirty="0"/>
            </a:lvl2pPr>
            <a:lvl3pPr marL="914400" lvl="2" indent="0">
              <a:buNone/>
              <a:defRPr lang="en-US" sz="1400" dirty="0"/>
            </a:lvl3pPr>
            <a:lvl4pPr marL="1371600" lvl="3" indent="0">
              <a:buNone/>
              <a:defRPr lang="en-US" sz="1400" dirty="0"/>
            </a:lvl4pPr>
            <a:lvl5pPr marL="1828800" lvl="4" indent="0">
              <a:buNone/>
              <a:defRPr lang="en-US" sz="1400" dirty="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Text Placeholder 4"/>
          <p:cNvSpPr>
            <a:spLocks noGrp="1"/>
          </p:cNvSpPr>
          <p:nvPr>
            <p:ph type="body" idx="15"/>
          </p:nvPr>
        </p:nvSpPr>
        <p:spPr>
          <a:xfrm>
            <a:off x="4629150" y="1939829"/>
            <a:ext cx="3886200" cy="2689320"/>
          </a:xfrm>
        </p:spPr>
        <p:txBody>
          <a:bodyPr rtlCol="0"/>
          <a:lstStyle>
            <a:lvl1pPr marL="0" lvl="0" indent="0">
              <a:buNone/>
              <a:defRPr lang="en-US" sz="1400" dirty="0"/>
            </a:lvl1pPr>
            <a:lvl2pPr marL="457200" lvl="1" indent="0">
              <a:buNone/>
              <a:defRPr lang="en-US" sz="1400" dirty="0"/>
            </a:lvl2pPr>
            <a:lvl3pPr marL="914400" lvl="2" indent="0">
              <a:buNone/>
              <a:defRPr lang="en-US" sz="1400" dirty="0"/>
            </a:lvl3pPr>
            <a:lvl4pPr marL="1371600" lvl="3" indent="0">
              <a:buNone/>
              <a:defRPr lang="en-US" sz="1400" dirty="0"/>
            </a:lvl4pPr>
            <a:lvl5pPr marL="1828800" lvl="4" indent="0">
              <a:buNone/>
              <a:defRPr lang="en-US" sz="1400" dirty="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Date Placeholder 1"/>
          <p:cNvSpPr>
            <a:spLocks noGrp="1"/>
          </p:cNvSpPr>
          <p:nvPr>
            <p:ph type="dt" sz="half" idx="16"/>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11" name="Footer Placeholder 1"/>
          <p:cNvSpPr>
            <a:spLocks noGrp="1"/>
          </p:cNvSpPr>
          <p:nvPr>
            <p:ph type="ftr" sz="quarter" idx="17"/>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tx1"/>
        </a:solidFill>
        <a:effectLst/>
      </p:bgPr>
    </p:bg>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alphaModFix amt="30000"/>
          </a:blip>
          <a:srcRect l="52597" t="-250" r="-797" b="250"/>
          <a:stretch>
            <a:fillRect/>
          </a:stretch>
        </p:blipFill>
        <p:spPr>
          <a:xfrm>
            <a:off x="-8519" y="104976"/>
            <a:ext cx="1495129" cy="5038525"/>
          </a:xfrm>
          <a:prstGeom prst="rect">
            <a:avLst/>
          </a:prstGeom>
          <a:noFill/>
        </p:spPr>
      </p:pic>
      <p:pic>
        <p:nvPicPr>
          <p:cNvPr id="3" name="Picture 9"/>
          <p:cNvPicPr>
            <a:picLocks noChangeAspect="1"/>
          </p:cNvPicPr>
          <p:nvPr userDrawn="1"/>
        </p:nvPicPr>
        <p:blipFill>
          <a:blip r:embed="rId3">
            <a:alphaModFix amt="36000"/>
          </a:blip>
          <a:srcRect l="21777" b="37147"/>
          <a:stretch>
            <a:fillRect/>
          </a:stretch>
        </p:blipFill>
        <p:spPr>
          <a:xfrm>
            <a:off x="1657" y="2109523"/>
            <a:ext cx="4147085" cy="3030685"/>
          </a:xfrm>
          <a:prstGeom prst="rect">
            <a:avLst/>
          </a:prstGeom>
          <a:noFill/>
        </p:spPr>
      </p:pic>
      <p:pic>
        <p:nvPicPr>
          <p:cNvPr id="4" name="Picture 13"/>
          <p:cNvPicPr>
            <a:picLocks noChangeAspect="1"/>
          </p:cNvPicPr>
          <p:nvPr userDrawn="1"/>
        </p:nvPicPr>
        <p:blipFill>
          <a:blip r:embed="rId4"/>
          <a:stretch>
            <a:fillRect/>
          </a:stretch>
        </p:blipFill>
        <p:spPr>
          <a:xfrm flipV="1">
            <a:off x="2087860" y="2765278"/>
            <a:ext cx="1036660" cy="876458"/>
          </a:xfrm>
          <a:prstGeom prst="rect">
            <a:avLst/>
          </a:prstGeom>
          <a:noFill/>
        </p:spPr>
      </p:pic>
      <p:grpSp>
        <p:nvGrpSpPr>
          <p:cNvPr id="5" name="Group 14"/>
          <p:cNvGrpSpPr/>
          <p:nvPr/>
        </p:nvGrpSpPr>
        <p:grpSpPr>
          <a:xfrm rot="0">
            <a:off x="1358029" y="3099178"/>
            <a:ext cx="1018268" cy="545339"/>
            <a:chOff x="1810706" y="4038124"/>
            <a:chExt cx="1357691" cy="821233"/>
          </a:xfrm>
        </p:grpSpPr>
        <p:cxnSp>
          <p:nvCxnSpPr>
            <p:cNvPr id="6" name="Straight Connector 15"/>
            <p:cNvCxnSpPr/>
            <p:nvPr/>
          </p:nvCxnSpPr>
          <p:spPr>
            <a:xfrm flipH="1">
              <a:off x="2305453" y="4099726"/>
              <a:ext cx="862943" cy="522515"/>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rot="0">
              <a:off x="1810706" y="4038124"/>
              <a:ext cx="859953" cy="821233"/>
              <a:chOff x="1664094" y="4038127"/>
              <a:chExt cx="855188" cy="816683"/>
            </a:xfrm>
          </p:grpSpPr>
          <p:sp>
            <p:nvSpPr>
              <p:cNvPr id="8" name="Freeform: Shape 17"/>
              <p:cNvSpPr/>
              <p:nvPr/>
            </p:nvSpPr>
            <p:spPr>
              <a:xfrm>
                <a:off x="1664094" y="4038127"/>
                <a:ext cx="789450" cy="749694"/>
              </a:xfrm>
              <a:custGeom>
                <a:avLst/>
                <a:gdLst/>
                <a:ahLst/>
                <a:cxnLst/>
                <a:rect l="0" t="0" r="r" b="b"/>
                <a:pathLst>
                  <a:path w="789451" h="749694">
                    <a:moveTo>
                      <a:pt x="460040" y="0"/>
                    </a:moveTo>
                    <a:lnTo>
                      <a:pt x="0" y="306693"/>
                    </a:lnTo>
                    <a:lnTo>
                      <a:pt x="789451" y="749694"/>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Oval 18"/>
              <p:cNvSpPr/>
              <p:nvPr/>
            </p:nvSpPr>
            <p:spPr>
              <a:xfrm>
                <a:off x="2429836" y="4765363"/>
                <a:ext cx="89446" cy="89446"/>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0" name="Oval 19"/>
              <p:cNvSpPr/>
              <p:nvPr/>
            </p:nvSpPr>
            <p:spPr>
              <a:xfrm>
                <a:off x="2419083" y="4424188"/>
                <a:ext cx="45467" cy="4578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Oval 20"/>
              <p:cNvSpPr/>
              <p:nvPr/>
            </p:nvSpPr>
            <p:spPr>
              <a:xfrm>
                <a:off x="1867907" y="4445352"/>
                <a:ext cx="45467" cy="45918"/>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grpSp>
      <p:pic>
        <p:nvPicPr>
          <p:cNvPr id="12" name="Picture 22" descr="A picture containing animal, light&#10;&#10;Description automatically generated"/>
          <p:cNvPicPr>
            <a:picLocks noChangeAspect="1"/>
          </p:cNvPicPr>
          <p:nvPr userDrawn="1"/>
        </p:nvPicPr>
        <p:blipFill>
          <a:blip r:embed="rId5">
            <a:alphaModFix amt="34000"/>
          </a:blip>
          <a:srcRect t="41118" r="44251"/>
          <a:stretch>
            <a:fillRect/>
          </a:stretch>
        </p:blipFill>
        <p:spPr>
          <a:xfrm>
            <a:off x="5991196" y="0"/>
            <a:ext cx="3152804" cy="3028595"/>
          </a:xfrm>
          <a:prstGeom prst="rect">
            <a:avLst/>
          </a:prstGeom>
          <a:noFill/>
        </p:spPr>
      </p:pic>
      <p:grpSp>
        <p:nvGrpSpPr>
          <p:cNvPr id="13" name="Group 23"/>
          <p:cNvGrpSpPr/>
          <p:nvPr/>
        </p:nvGrpSpPr>
        <p:grpSpPr>
          <a:xfrm rot="0">
            <a:off x="1657" y="3258229"/>
            <a:ext cx="1975489" cy="1890852"/>
            <a:chOff x="2210" y="4344306"/>
            <a:chExt cx="2633985" cy="2521137"/>
          </a:xfrm>
        </p:grpSpPr>
        <p:cxnSp>
          <p:nvCxnSpPr>
            <p:cNvPr id="14" name="Straight Connector 24"/>
            <p:cNvCxnSpPr/>
            <p:nvPr/>
          </p:nvCxnSpPr>
          <p:spPr>
            <a:xfrm flipV="1">
              <a:off x="2210" y="4581420"/>
              <a:ext cx="1768408" cy="1002257"/>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sp>
          <p:nvSpPr>
            <p:cNvPr id="15" name="Freeform: Shape 25"/>
            <p:cNvSpPr/>
            <p:nvPr/>
          </p:nvSpPr>
          <p:spPr>
            <a:xfrm rot="10800000">
              <a:off x="1471515" y="4411667"/>
              <a:ext cx="793849" cy="727119"/>
            </a:xfrm>
            <a:custGeom>
              <a:avLst/>
              <a:gdLst/>
              <a:ahLst/>
              <a:cxnLst/>
              <a:rect l="0" t="0" r="r" b="b"/>
              <a:pathLst>
                <a:path w="793850" h="727119">
                  <a:moveTo>
                    <a:pt x="469899" y="0"/>
                  </a:moveTo>
                  <a:lnTo>
                    <a:pt x="0" y="281650"/>
                  </a:lnTo>
                  <a:lnTo>
                    <a:pt x="793850" y="727119"/>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6" name="Oval 26"/>
            <p:cNvSpPr/>
            <p:nvPr/>
          </p:nvSpPr>
          <p:spPr>
            <a:xfrm rot="10800000">
              <a:off x="1405412" y="4344306"/>
              <a:ext cx="89944" cy="8994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7" name="Oval 27"/>
            <p:cNvSpPr/>
            <p:nvPr/>
          </p:nvSpPr>
          <p:spPr>
            <a:xfrm rot="10800000">
              <a:off x="1460449" y="4731286"/>
              <a:ext cx="45720" cy="46040"/>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8" name="Oval 28"/>
            <p:cNvSpPr/>
            <p:nvPr/>
          </p:nvSpPr>
          <p:spPr>
            <a:xfrm rot="10800000">
              <a:off x="2014696" y="4709870"/>
              <a:ext cx="45720" cy="4617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9" name="Freeform: Shape 29"/>
            <p:cNvSpPr/>
            <p:nvPr/>
          </p:nvSpPr>
          <p:spPr>
            <a:xfrm>
              <a:off x="496111" y="5093062"/>
              <a:ext cx="2140083" cy="1772381"/>
            </a:xfrm>
            <a:custGeom>
              <a:avLst/>
              <a:gdLst/>
              <a:ahLst/>
              <a:cxnLst/>
              <a:rect l="0" t="0" r="r" b="b"/>
              <a:pathLst>
                <a:path w="2140084" h="1772381">
                  <a:moveTo>
                    <a:pt x="1247100" y="0"/>
                  </a:moveTo>
                  <a:lnTo>
                    <a:pt x="0" y="725065"/>
                  </a:lnTo>
                  <a:lnTo>
                    <a:pt x="2140084" y="1772381"/>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0" name="Oval 30"/>
            <p:cNvSpPr/>
            <p:nvPr/>
          </p:nvSpPr>
          <p:spPr>
            <a:xfrm rot="10800000">
              <a:off x="465480" y="5243421"/>
              <a:ext cx="89944" cy="8994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1" name="Oval 31"/>
            <p:cNvSpPr/>
            <p:nvPr/>
          </p:nvSpPr>
          <p:spPr>
            <a:xfrm rot="10800000">
              <a:off x="1328895" y="6218119"/>
              <a:ext cx="45720" cy="4617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2" name="Oval 32"/>
            <p:cNvSpPr/>
            <p:nvPr/>
          </p:nvSpPr>
          <p:spPr>
            <a:xfrm rot="10800000">
              <a:off x="1889260" y="6476189"/>
              <a:ext cx="86767" cy="87376"/>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pic>
        <p:nvPicPr>
          <p:cNvPr id="23" name="Picture 33" descr="A close up of a logo&#10;&#10;Description automatically generated"/>
          <p:cNvPicPr>
            <a:picLocks noChangeAspect="1"/>
          </p:cNvPicPr>
          <p:nvPr userDrawn="1"/>
        </p:nvPicPr>
        <p:blipFill>
          <a:blip r:embed="rId6"/>
          <a:stretch>
            <a:fillRect/>
          </a:stretch>
        </p:blipFill>
        <p:spPr>
          <a:xfrm>
            <a:off x="637799" y="3574485"/>
            <a:ext cx="1017923" cy="704463"/>
          </a:xfrm>
          <a:prstGeom prst="rect">
            <a:avLst/>
          </a:prstGeom>
          <a:noFill/>
        </p:spPr>
      </p:pic>
      <p:sp>
        <p:nvSpPr>
          <p:cNvPr id="24" name="Title 1"/>
          <p:cNvSpPr>
            <a:spLocks noGrp="1"/>
          </p:cNvSpPr>
          <p:nvPr>
            <p:ph type="title" idx="10"/>
          </p:nvPr>
        </p:nvSpPr>
        <p:spPr>
          <a:xfrm>
            <a:off x="3755233" y="1863768"/>
            <a:ext cx="4760116" cy="901510"/>
          </a:xfrm>
        </p:spPr>
        <p:txBody>
          <a:bodyPr vert="horz" rtlCol="0" anchor="t">
            <a:noAutofit/>
          </a:bodyPr>
          <a:lstStyle>
            <a:lvl1pPr lvl="0" algn="l">
              <a:defRPr lang="en-US" sz="2800" b="0" dirty="0">
                <a:solidFill>
                  <a:schemeClr val="bg1"/>
                </a:solidFill>
                <a:latin typeface="Bungee"/>
              </a:defRPr>
            </a:lvl1pPr>
          </a:lstStyle>
          <a:p>
            <a:r>
              <a:rPr lang="en-US" dirty="0"/>
              <a:t>Click to edit Master title style</a:t>
            </a:r>
            <a:endParaRPr lang="en-US" dirty="0"/>
          </a:p>
        </p:txBody>
      </p:sp>
      <p:sp>
        <p:nvSpPr>
          <p:cNvPr id="25" name="Subtitle 2"/>
          <p:cNvSpPr>
            <a:spLocks noGrp="1"/>
          </p:cNvSpPr>
          <p:nvPr>
            <p:ph type="subTitle" idx="11"/>
          </p:nvPr>
        </p:nvSpPr>
        <p:spPr>
          <a:xfrm>
            <a:off x="3754715" y="2879461"/>
            <a:ext cx="4760640" cy="858578"/>
          </a:xfrm>
        </p:spPr>
        <p:txBody>
          <a:bodyPr vert="horz" rtlCol="0">
            <a:noAutofit/>
          </a:bodyPr>
          <a:lstStyle>
            <a:lvl1pPr marL="0" lvl="0" indent="0" algn="l">
              <a:buNone/>
              <a:defRPr lang="en-US" sz="1600" dirty="0">
                <a:solidFill>
                  <a:schemeClr val="accent2"/>
                </a:solidFill>
              </a:defRPr>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Click to edit Master subtitle style</a:t>
            </a:r>
            <a:endParaRPr lang="en-US" dirty="0"/>
          </a:p>
        </p:txBody>
      </p:sp>
      <p:pic>
        <p:nvPicPr>
          <p:cNvPr id="26" name="Picture 4" descr="A close up of a logo&#10;&#10;Description automatically generated"/>
          <p:cNvPicPr>
            <a:picLocks noChangeAspect="1"/>
          </p:cNvPicPr>
          <p:nvPr userDrawn="1"/>
        </p:nvPicPr>
        <p:blipFill>
          <a:blip r:embed="rId6"/>
          <a:stretch>
            <a:fillRect/>
          </a:stretch>
        </p:blipFill>
        <p:spPr>
          <a:xfrm>
            <a:off x="1993982" y="1446789"/>
            <a:ext cx="1253878" cy="867756"/>
          </a:xfrm>
          <a:prstGeom prst="rect">
            <a:avLst/>
          </a:prstGeom>
          <a:noFill/>
        </p:spPr>
      </p:pic>
      <p:pic>
        <p:nvPicPr>
          <p:cNvPr id="27" name="Picture 7"/>
          <p:cNvPicPr>
            <a:picLocks noChangeAspect="1"/>
          </p:cNvPicPr>
          <p:nvPr userDrawn="1"/>
        </p:nvPicPr>
        <p:blipFill>
          <a:blip r:embed="rId7"/>
          <a:stretch>
            <a:fillRect/>
          </a:stretch>
        </p:blipFill>
        <p:spPr>
          <a:xfrm>
            <a:off x="1146761" y="1874198"/>
            <a:ext cx="1334010" cy="1392972"/>
          </a:xfrm>
          <a:prstGeom prst="rect">
            <a:avLst/>
          </a:prstGeom>
          <a:noFill/>
        </p:spPr>
      </p:pic>
      <p:sp>
        <p:nvSpPr>
          <p:cNvPr id="28" name="Date Placeholder 1"/>
          <p:cNvSpPr>
            <a:spLocks noGrp="1"/>
          </p:cNvSpPr>
          <p:nvPr>
            <p:ph type="dt" sz="half" idx="12"/>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29" name="Footer Placeholder 1"/>
          <p:cNvSpPr>
            <a:spLocks noGrp="1"/>
          </p:cNvSpPr>
          <p:nvPr>
            <p:ph type="ftr" sz="quarter" idx="13"/>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
        <p:nvSpPr>
          <p:cNvPr id="30" name="Slide Number Placeholder 7"/>
          <p:cNvSpPr>
            <a:spLocks noGrp="1"/>
          </p:cNvSpPr>
          <p:nvPr>
            <p:ph type="sldNum" sz="quarter" idx="14"/>
          </p:nvPr>
        </p:nvSpPr>
        <p:spPr>
          <a:xfrm>
            <a:off x="6457950" y="4767262"/>
            <a:ext cx="2057400" cy="273843"/>
          </a:xfrm>
          <a:prstGeom prst="rect">
            <a:avLst/>
          </a:prstGeom>
        </p:spPr>
        <p:txBody>
          <a:bodyPr vert="horz" lIns="91440" tIns="45720" rIns="91440" bIns="45720" rtlCol="0" anchor="ctr"/>
          <a:lstStyle>
            <a:lvl1pPr lvl="0" algn="r">
              <a:defRPr lang="en-US" sz="1200" dirty="0">
                <a:solidFill>
                  <a:schemeClr val="accent2"/>
                </a:solidFill>
              </a:defRPr>
            </a:lvl1pPr>
          </a:lstStyle>
          <a:p>
            <a:r>
              <a:rPr lang="en-US" dirty="0"/>
              <a:t>&lt;#&gt;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ata">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alphaModFix amt="19999"/>
          </a:blip>
          <a:srcRect l="41147" t="-8214" r="-19370" b="45361"/>
          <a:stretch>
            <a:fillRect/>
          </a:stretch>
        </p:blipFill>
        <p:spPr>
          <a:xfrm>
            <a:off x="0" y="1626161"/>
            <a:ext cx="4813004" cy="3517339"/>
          </a:xfrm>
          <a:prstGeom prst="rect">
            <a:avLst/>
          </a:prstGeom>
          <a:noFill/>
        </p:spPr>
      </p:pic>
      <p:pic>
        <p:nvPicPr>
          <p:cNvPr id="3" name="Picture 8"/>
          <p:cNvPicPr>
            <a:picLocks noChangeAspect="1"/>
          </p:cNvPicPr>
          <p:nvPr userDrawn="1"/>
        </p:nvPicPr>
        <p:blipFill>
          <a:blip r:embed="rId3">
            <a:alphaModFix amt="52000"/>
          </a:blip>
          <a:srcRect l="-14739" t="38146" r="56297" b="3412"/>
          <a:stretch>
            <a:fillRect/>
          </a:stretch>
        </p:blipFill>
        <p:spPr>
          <a:xfrm>
            <a:off x="5991196" y="0"/>
            <a:ext cx="3152804" cy="2867267"/>
          </a:xfrm>
          <a:prstGeom prst="rect">
            <a:avLst/>
          </a:prstGeom>
          <a:noFill/>
        </p:spPr>
      </p:pic>
      <p:sp>
        <p:nvSpPr>
          <p:cNvPr id="4" name="Title 1"/>
          <p:cNvSpPr>
            <a:spLocks noGrp="1"/>
          </p:cNvSpPr>
          <p:nvPr>
            <p:ph type="title" idx="10"/>
          </p:nvPr>
        </p:nvSpPr>
        <p:spPr>
          <a:xfrm>
            <a:off x="628650" y="581565"/>
            <a:ext cx="7886700" cy="610019"/>
          </a:xfrm>
        </p:spPr>
        <p:txBody>
          <a:bodyPr vert="horz" tIns="36000" rtlCol="0"/>
          <a:lstStyle>
            <a:lvl1pPr lvl="0">
              <a:defRPr lang="en-US" b="0" dirty="0">
                <a:latin typeface="Bungee"/>
              </a:defRPr>
            </a:lvl1pPr>
          </a:lstStyle>
          <a:p>
            <a:r>
              <a:rPr lang="en-US" dirty="0"/>
              <a:t>Click to edit Master title style</a:t>
            </a:r>
            <a:endParaRPr lang="en-US" dirty="0"/>
          </a:p>
        </p:txBody>
      </p:sp>
      <p:sp>
        <p:nvSpPr>
          <p:cNvPr id="5" name="Slide Number Placeholder 6"/>
          <p:cNvSpPr>
            <a:spLocks noGrp="1"/>
          </p:cNvSpPr>
          <p:nvPr>
            <p:ph type="sldNum" sz="quarter" idx="11"/>
          </p:nvPr>
        </p:nvSpPr>
        <p:spPr/>
        <p:txBody>
          <a:bodyPr rtlCol="0"/>
          <a:lstStyle/>
          <a:p>
            <a:fld id="{70D78035-7089-450D-B8AA-F66FBB7303BB}" type="slidenum">
              <a:rPr/>
            </a:fld>
            <a:endParaRPr lang="en-US" dirty="0"/>
          </a:p>
        </p:txBody>
      </p:sp>
      <p:sp>
        <p:nvSpPr>
          <p:cNvPr id="6" name="Text Placeholder 10"/>
          <p:cNvSpPr>
            <a:spLocks noGrp="1"/>
          </p:cNvSpPr>
          <p:nvPr>
            <p:ph type="body" idx="12" hasCustomPrompt="1"/>
          </p:nvPr>
        </p:nvSpPr>
        <p:spPr>
          <a:xfrm>
            <a:off x="628650" y="1345423"/>
            <a:ext cx="3886200" cy="476250"/>
          </a:xfrm>
        </p:spPr>
        <p:txBody>
          <a:bodyPr rtlCol="0"/>
          <a:lstStyle>
            <a:lvl1pPr marL="0" lvl="0" indent="0">
              <a:buNone/>
              <a:defRPr lang="en-US" sz="1600" b="1" dirty="0">
                <a:solidFill>
                  <a:schemeClr val="accent2"/>
                </a:solidFill>
                <a:latin typeface="+mn-lt"/>
              </a:defRPr>
            </a:lvl1pPr>
            <a:lvl2pPr marL="457200" lvl="1" indent="0">
              <a:buNone/>
              <a:defRPr lang="en-US" b="1" dirty="0">
                <a:latin typeface="+mn-lt"/>
              </a:defRPr>
            </a:lvl2pPr>
            <a:lvl3pPr marL="914400" lvl="2" indent="0">
              <a:buNone/>
              <a:defRPr lang="en-US" b="1" dirty="0">
                <a:latin typeface="+mn-lt"/>
              </a:defRPr>
            </a:lvl3pPr>
            <a:lvl4pPr marL="1371600" lvl="3" indent="0">
              <a:buNone/>
              <a:defRPr lang="en-US" b="1" dirty="0">
                <a:latin typeface="+mn-lt"/>
              </a:defRPr>
            </a:lvl4pPr>
            <a:lvl5pPr marL="1828800" lvl="4" indent="0">
              <a:buNone/>
              <a:defRPr lang="en-US" b="1" dirty="0">
                <a:latin typeface="+mn-lt"/>
              </a:defRPr>
            </a:lvl5pPr>
          </a:lstStyle>
          <a:p>
            <a:pPr lvl="0"/>
            <a:r>
              <a:rPr lang="en-US" dirty="0"/>
              <a:t>Subtitle</a:t>
            </a:r>
            <a:endParaRPr lang="en-US" dirty="0"/>
          </a:p>
        </p:txBody>
      </p:sp>
      <p:sp>
        <p:nvSpPr>
          <p:cNvPr id="7" name="Chart Placeholder 5"/>
          <p:cNvSpPr>
            <a:spLocks noGrp="1"/>
          </p:cNvSpPr>
          <p:nvPr>
            <p:ph type="chart" idx="13"/>
          </p:nvPr>
        </p:nvSpPr>
        <p:spPr>
          <a:xfrm>
            <a:off x="4692253" y="1345406"/>
            <a:ext cx="3823096" cy="3287316"/>
          </a:xfrm>
        </p:spPr>
        <p:txBody>
          <a:bodyPr rtlCol="0"/>
          <a:lstStyle>
            <a:lvl1pPr marL="0" lvl="0" indent="0">
              <a:buNone/>
              <a:defRPr lang="en-US" sz="2000" dirty="0"/>
            </a:lvl1pPr>
          </a:lstStyle>
          <a:p>
            <a:endParaRPr lang="en-US" dirty="0"/>
          </a:p>
        </p:txBody>
      </p:sp>
      <p:sp>
        <p:nvSpPr>
          <p:cNvPr id="8" name="Text Placeholder 4"/>
          <p:cNvSpPr>
            <a:spLocks noGrp="1"/>
          </p:cNvSpPr>
          <p:nvPr>
            <p:ph type="body" idx="14"/>
          </p:nvPr>
        </p:nvSpPr>
        <p:spPr>
          <a:xfrm>
            <a:off x="628650" y="1952093"/>
            <a:ext cx="3886200" cy="2680628"/>
          </a:xfrm>
        </p:spPr>
        <p:txBody>
          <a:bodyPr rtlCol="0"/>
          <a:lstStyle>
            <a:lvl1pPr marL="0" lvl="0" indent="0">
              <a:buNone/>
              <a:defRPr lang="en-US" sz="1400" dirty="0"/>
            </a:lvl1pPr>
            <a:lvl2pPr marL="457200" lvl="1" indent="0">
              <a:buNone/>
              <a:defRPr lang="en-US" sz="1400" dirty="0"/>
            </a:lvl2pPr>
            <a:lvl3pPr marL="914400" lvl="2" indent="0">
              <a:buNone/>
              <a:defRPr lang="en-US" sz="1400" dirty="0"/>
            </a:lvl3pPr>
            <a:lvl4pPr marL="1371600" lvl="3" indent="0">
              <a:buNone/>
              <a:defRPr lang="en-US" sz="1400" dirty="0"/>
            </a:lvl4pPr>
            <a:lvl5pPr marL="1828800" lvl="4" indent="0">
              <a:buNone/>
              <a:defRPr lang="en-US" sz="1400" dirty="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Date Placeholder 1"/>
          <p:cNvSpPr>
            <a:spLocks noGrp="1"/>
          </p:cNvSpPr>
          <p:nvPr>
            <p:ph type="dt" sz="half" idx="15"/>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10" name="Footer Placeholder 1"/>
          <p:cNvSpPr>
            <a:spLocks noGrp="1"/>
          </p:cNvSpPr>
          <p:nvPr>
            <p:ph type="ftr" sz="quarter" idx="16"/>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et the Tea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alphaModFix amt="14999"/>
          </a:blip>
          <a:srcRect l="41147" t="-8214" r="-19370" b="45361"/>
          <a:stretch>
            <a:fillRect/>
          </a:stretch>
        </p:blipFill>
        <p:spPr>
          <a:xfrm>
            <a:off x="0" y="314244"/>
            <a:ext cx="6608186" cy="4829256"/>
          </a:xfrm>
          <a:prstGeom prst="rect">
            <a:avLst/>
          </a:prstGeom>
          <a:noFill/>
        </p:spPr>
      </p:pic>
      <p:pic>
        <p:nvPicPr>
          <p:cNvPr id="3" name="Picture 7"/>
          <p:cNvPicPr>
            <a:picLocks noChangeAspect="1"/>
          </p:cNvPicPr>
          <p:nvPr userDrawn="1"/>
        </p:nvPicPr>
        <p:blipFill>
          <a:blip r:embed="rId3">
            <a:alphaModFix amt="52000"/>
          </a:blip>
          <a:srcRect l="-14739" t="38146" r="56297" b="3412"/>
          <a:stretch>
            <a:fillRect/>
          </a:stretch>
        </p:blipFill>
        <p:spPr>
          <a:xfrm>
            <a:off x="5991196" y="0"/>
            <a:ext cx="3152804" cy="2867267"/>
          </a:xfrm>
          <a:prstGeom prst="rect">
            <a:avLst/>
          </a:prstGeom>
          <a:noFill/>
        </p:spPr>
      </p:pic>
      <p:sp>
        <p:nvSpPr>
          <p:cNvPr id="4" name="Title 1"/>
          <p:cNvSpPr>
            <a:spLocks noGrp="1"/>
          </p:cNvSpPr>
          <p:nvPr>
            <p:ph type="title" idx="10" hasCustomPrompt="1"/>
          </p:nvPr>
        </p:nvSpPr>
        <p:spPr>
          <a:xfrm>
            <a:off x="628650" y="581565"/>
            <a:ext cx="7886700" cy="660432"/>
          </a:xfrm>
        </p:spPr>
        <p:txBody>
          <a:bodyPr vert="horz" tIns="36000" rtlCol="0"/>
          <a:lstStyle>
            <a:lvl1pPr lvl="0">
              <a:defRPr lang="en-US" b="0" dirty="0">
                <a:latin typeface="Bungee"/>
              </a:defRPr>
            </a:lvl1pPr>
          </a:lstStyle>
          <a:p>
            <a:r>
              <a:rPr lang="en-US" dirty="0"/>
              <a:t>Meet the Team</a:t>
            </a:r>
            <a:endParaRPr lang="en-US" dirty="0"/>
          </a:p>
        </p:txBody>
      </p:sp>
      <p:sp>
        <p:nvSpPr>
          <p:cNvPr id="5" name="Slide Number Placeholder 5"/>
          <p:cNvSpPr>
            <a:spLocks noGrp="1"/>
          </p:cNvSpPr>
          <p:nvPr>
            <p:ph type="sldNum" sz="quarter" idx="11"/>
          </p:nvPr>
        </p:nvSpPr>
        <p:spPr>
          <a:xfrm>
            <a:off x="6457950" y="4767262"/>
            <a:ext cx="2057400" cy="273843"/>
          </a:xfrm>
          <a:prstGeom prst="rect">
            <a:avLst/>
          </a:prstGeom>
        </p:spPr>
        <p:txBody>
          <a:bodyPr rtlCol="0"/>
          <a:lstStyle/>
          <a:p>
            <a:fld id="{19F7E836-E167-45A6-A41C-0436E15463DE}" type="slidenum">
              <a:rPr/>
            </a:fld>
            <a:endParaRPr lang="en-US" dirty="0"/>
          </a:p>
        </p:txBody>
      </p:sp>
      <p:cxnSp>
        <p:nvCxnSpPr>
          <p:cNvPr id="6" name="Straight Connector 9"/>
          <p:cNvCxnSpPr/>
          <p:nvPr/>
        </p:nvCxnSpPr>
        <p:spPr>
          <a:xfrm>
            <a:off x="824753" y="2061721"/>
            <a:ext cx="7690597" cy="0"/>
          </a:xfrm>
          <a:prstGeom prst="line">
            <a:avLst/>
          </a:prstGeom>
          <a:ln w="12700">
            <a:solidFill>
              <a:schemeClr val="accent2"/>
            </a:solidFill>
            <a:tailEnd type="triangle" w="med" len="med"/>
          </a:ln>
        </p:spPr>
        <p:style>
          <a:lnRef idx="1">
            <a:schemeClr val="accent1"/>
          </a:lnRef>
          <a:fillRef idx="0">
            <a:schemeClr val="accent1"/>
          </a:fillRef>
          <a:effectRef idx="0">
            <a:schemeClr val="accent1"/>
          </a:effectRef>
          <a:fontRef idx="minor">
            <a:schemeClr val="tx1"/>
          </a:fontRef>
        </p:style>
      </p:cxnSp>
      <p:sp>
        <p:nvSpPr>
          <p:cNvPr id="7" name="Text Placeholder 17"/>
          <p:cNvSpPr>
            <a:spLocks noGrp="1"/>
          </p:cNvSpPr>
          <p:nvPr>
            <p:ph type="body" idx="12" hasCustomPrompt="1"/>
          </p:nvPr>
        </p:nvSpPr>
        <p:spPr>
          <a:xfrm>
            <a:off x="628648" y="2962652"/>
            <a:ext cx="2477552" cy="488156"/>
          </a:xfrm>
        </p:spPr>
        <p:txBody>
          <a:bodyPr vert="horz" rtlCol="0" anchor="b"/>
          <a:lstStyle>
            <a:lvl1pPr marL="0" lvl="0" indent="0" algn="ctr">
              <a:buNone/>
              <a:defRPr lang="en-US" sz="16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8" name="Text Placeholder 17"/>
          <p:cNvSpPr>
            <a:spLocks noGrp="1"/>
          </p:cNvSpPr>
          <p:nvPr>
            <p:ph type="body" idx="13" hasCustomPrompt="1"/>
          </p:nvPr>
        </p:nvSpPr>
        <p:spPr>
          <a:xfrm>
            <a:off x="628648" y="3448833"/>
            <a:ext cx="2477552" cy="1180317"/>
          </a:xfrm>
        </p:spPr>
        <p:txBody>
          <a:bodyPr rtlCol="0"/>
          <a:lstStyle>
            <a:lvl1pPr marL="0" lvl="0" indent="0" algn="ctr">
              <a:buNone/>
              <a:defRPr lang="en-US" sz="12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pic>
        <p:nvPicPr>
          <p:cNvPr id="9" name="Picture 11" descr="A close up of a logo&#10;&#10;Description automatically generated"/>
          <p:cNvPicPr>
            <a:picLocks noChangeAspect="1"/>
          </p:cNvPicPr>
          <p:nvPr userDrawn="1"/>
        </p:nvPicPr>
        <p:blipFill>
          <a:blip r:embed="rId4"/>
          <a:stretch>
            <a:fillRect/>
          </a:stretch>
        </p:blipFill>
        <p:spPr>
          <a:xfrm>
            <a:off x="565453" y="1797078"/>
            <a:ext cx="476803" cy="529285"/>
          </a:xfrm>
          <a:prstGeom prst="rect">
            <a:avLst/>
          </a:prstGeom>
          <a:noFill/>
        </p:spPr>
      </p:pic>
      <p:sp>
        <p:nvSpPr>
          <p:cNvPr id="10" name="Text Placeholder 17"/>
          <p:cNvSpPr>
            <a:spLocks noGrp="1"/>
          </p:cNvSpPr>
          <p:nvPr>
            <p:ph type="body" idx="14" hasCustomPrompt="1"/>
          </p:nvPr>
        </p:nvSpPr>
        <p:spPr>
          <a:xfrm>
            <a:off x="3263502" y="2962652"/>
            <a:ext cx="2477552" cy="488156"/>
          </a:xfrm>
        </p:spPr>
        <p:txBody>
          <a:bodyPr vert="horz" rtlCol="0" anchor="b"/>
          <a:lstStyle>
            <a:lvl1pPr marL="0" lvl="0" indent="0" algn="ctr">
              <a:buNone/>
              <a:defRPr lang="en-US" sz="16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11" name="Text Placeholder 17"/>
          <p:cNvSpPr>
            <a:spLocks noGrp="1"/>
          </p:cNvSpPr>
          <p:nvPr>
            <p:ph type="body" idx="15" hasCustomPrompt="1"/>
          </p:nvPr>
        </p:nvSpPr>
        <p:spPr>
          <a:xfrm>
            <a:off x="3263502" y="3448833"/>
            <a:ext cx="2477552" cy="1180317"/>
          </a:xfrm>
        </p:spPr>
        <p:txBody>
          <a:bodyPr rtlCol="0"/>
          <a:lstStyle>
            <a:lvl1pPr marL="0" lvl="0" indent="0" algn="ctr">
              <a:buNone/>
              <a:defRPr lang="en-US" sz="12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pic>
        <p:nvPicPr>
          <p:cNvPr id="12" name="Picture 27" descr="A close up of a logo&#10;&#10;Description automatically generated"/>
          <p:cNvPicPr>
            <a:picLocks noChangeAspect="1"/>
          </p:cNvPicPr>
          <p:nvPr userDrawn="1"/>
        </p:nvPicPr>
        <p:blipFill>
          <a:blip r:embed="rId4"/>
          <a:stretch>
            <a:fillRect/>
          </a:stretch>
        </p:blipFill>
        <p:spPr>
          <a:xfrm>
            <a:off x="3200307" y="1797078"/>
            <a:ext cx="476803" cy="529285"/>
          </a:xfrm>
          <a:prstGeom prst="rect">
            <a:avLst/>
          </a:prstGeom>
          <a:noFill/>
        </p:spPr>
      </p:pic>
      <p:sp>
        <p:nvSpPr>
          <p:cNvPr id="13" name="Text Placeholder 17"/>
          <p:cNvSpPr>
            <a:spLocks noGrp="1"/>
          </p:cNvSpPr>
          <p:nvPr>
            <p:ph type="body" idx="16" hasCustomPrompt="1"/>
          </p:nvPr>
        </p:nvSpPr>
        <p:spPr>
          <a:xfrm>
            <a:off x="5884308" y="2962652"/>
            <a:ext cx="2477552" cy="488156"/>
          </a:xfrm>
        </p:spPr>
        <p:txBody>
          <a:bodyPr vert="horz" rtlCol="0" anchor="b"/>
          <a:lstStyle>
            <a:lvl1pPr marL="0" lvl="0" indent="0" algn="ctr">
              <a:buNone/>
              <a:defRPr lang="en-US" sz="16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14" name="Text Placeholder 17"/>
          <p:cNvSpPr>
            <a:spLocks noGrp="1"/>
          </p:cNvSpPr>
          <p:nvPr>
            <p:ph type="body" idx="17" hasCustomPrompt="1"/>
          </p:nvPr>
        </p:nvSpPr>
        <p:spPr>
          <a:xfrm>
            <a:off x="5884308" y="3448833"/>
            <a:ext cx="2477552" cy="1180317"/>
          </a:xfrm>
        </p:spPr>
        <p:txBody>
          <a:bodyPr rtlCol="0"/>
          <a:lstStyle>
            <a:lvl1pPr marL="0" lvl="0" indent="0" algn="ctr">
              <a:buNone/>
              <a:defRPr lang="en-US" sz="12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pic>
        <p:nvPicPr>
          <p:cNvPr id="15" name="Picture 32" descr="A close up of a logo&#10;&#10;Description automatically generated"/>
          <p:cNvPicPr>
            <a:picLocks noChangeAspect="1"/>
          </p:cNvPicPr>
          <p:nvPr userDrawn="1"/>
        </p:nvPicPr>
        <p:blipFill>
          <a:blip r:embed="rId4"/>
          <a:stretch>
            <a:fillRect/>
          </a:stretch>
        </p:blipFill>
        <p:spPr>
          <a:xfrm>
            <a:off x="5821113" y="1797078"/>
            <a:ext cx="476803" cy="529285"/>
          </a:xfrm>
          <a:prstGeom prst="rect">
            <a:avLst/>
          </a:prstGeom>
          <a:noFill/>
        </p:spPr>
      </p:pic>
      <p:sp>
        <p:nvSpPr>
          <p:cNvPr id="16" name="Picture Placeholder 4"/>
          <p:cNvSpPr>
            <a:spLocks noGrp="1"/>
          </p:cNvSpPr>
          <p:nvPr>
            <p:ph type="pic" idx="18"/>
          </p:nvPr>
        </p:nvSpPr>
        <p:spPr>
          <a:xfrm>
            <a:off x="1088501" y="1288563"/>
            <a:ext cx="1546315" cy="1546315"/>
          </a:xfrm>
          <a:prstGeom prst="ellipse">
            <a:avLst/>
          </a:prstGeom>
          <a:noFill/>
        </p:spPr>
        <p:txBody>
          <a:bodyPr rtlCol="0"/>
          <a:lstStyle>
            <a:lvl1pPr marL="0" lvl="0" indent="0" algn="ctr">
              <a:buNone/>
              <a:defRPr lang="en-US" sz="1600" dirty="0"/>
            </a:lvl1pPr>
          </a:lstStyle>
          <a:p>
            <a:endParaRPr lang="en-US" dirty="0"/>
          </a:p>
        </p:txBody>
      </p:sp>
      <p:sp>
        <p:nvSpPr>
          <p:cNvPr id="17" name="Picture Placeholder 4"/>
          <p:cNvSpPr>
            <a:spLocks noGrp="1"/>
          </p:cNvSpPr>
          <p:nvPr>
            <p:ph type="pic" idx="19"/>
          </p:nvPr>
        </p:nvSpPr>
        <p:spPr>
          <a:xfrm>
            <a:off x="3729120" y="1288563"/>
            <a:ext cx="1546315" cy="1546315"/>
          </a:xfrm>
          <a:prstGeom prst="ellipse">
            <a:avLst/>
          </a:prstGeom>
          <a:noFill/>
        </p:spPr>
        <p:txBody>
          <a:bodyPr rtlCol="0"/>
          <a:lstStyle>
            <a:lvl1pPr marL="0" lvl="0" indent="0" algn="ctr">
              <a:buNone/>
              <a:defRPr lang="en-US" sz="1600" dirty="0"/>
            </a:lvl1pPr>
          </a:lstStyle>
          <a:p>
            <a:endParaRPr lang="en-US" dirty="0"/>
          </a:p>
        </p:txBody>
      </p:sp>
      <p:sp>
        <p:nvSpPr>
          <p:cNvPr id="18" name="Picture Placeholder 4"/>
          <p:cNvSpPr>
            <a:spLocks noGrp="1"/>
          </p:cNvSpPr>
          <p:nvPr>
            <p:ph type="pic" idx="20"/>
          </p:nvPr>
        </p:nvSpPr>
        <p:spPr>
          <a:xfrm>
            <a:off x="6349926" y="1288563"/>
            <a:ext cx="1546315" cy="1546315"/>
          </a:xfrm>
          <a:prstGeom prst="ellipse">
            <a:avLst/>
          </a:prstGeom>
          <a:noFill/>
        </p:spPr>
        <p:txBody>
          <a:bodyPr rtlCol="0"/>
          <a:lstStyle>
            <a:lvl1pPr marL="0" lvl="0" indent="0" algn="ctr">
              <a:buNone/>
              <a:defRPr lang="en-US" sz="1600" dirty="0"/>
            </a:lvl1pPr>
          </a:lstStyle>
          <a:p>
            <a:endParaRPr lang="en-US" dirty="0"/>
          </a:p>
        </p:txBody>
      </p:sp>
      <p:sp>
        <p:nvSpPr>
          <p:cNvPr id="19" name="Date Placeholder 1"/>
          <p:cNvSpPr>
            <a:spLocks noGrp="1"/>
          </p:cNvSpPr>
          <p:nvPr>
            <p:ph type="dt" sz="half" idx="21"/>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20" name="Footer Placeholder 1"/>
          <p:cNvSpPr>
            <a:spLocks noGrp="1"/>
          </p:cNvSpPr>
          <p:nvPr>
            <p:ph type="ftr" sz="quarter" idx="22"/>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Rectangle 21"/>
          <p:cNvSpPr/>
          <p:nvPr userDrawn="1"/>
        </p:nvSpPr>
        <p:spPr>
          <a:xfrm>
            <a:off x="0" y="0"/>
            <a:ext cx="9144000" cy="1628775"/>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3" name="Picture 20"/>
          <p:cNvPicPr>
            <a:picLocks noChangeAspect="1"/>
          </p:cNvPicPr>
          <p:nvPr userDrawn="1"/>
        </p:nvPicPr>
        <p:blipFill>
          <a:blip r:embed="rId2">
            <a:alphaModFix amt="10000"/>
          </a:blip>
          <a:srcRect l="43248" t="-15385" r="-20637" b="53201"/>
          <a:stretch>
            <a:fillRect/>
          </a:stretch>
        </p:blipFill>
        <p:spPr>
          <a:xfrm>
            <a:off x="0" y="1508736"/>
            <a:ext cx="4973684" cy="3634763"/>
          </a:xfrm>
          <a:prstGeom prst="rect">
            <a:avLst/>
          </a:prstGeom>
          <a:noFill/>
        </p:spPr>
      </p:pic>
      <p:sp>
        <p:nvSpPr>
          <p:cNvPr id="4" name="Title 1"/>
          <p:cNvSpPr>
            <a:spLocks noGrp="1"/>
          </p:cNvSpPr>
          <p:nvPr>
            <p:ph type="title" idx="10" hasCustomPrompt="1"/>
          </p:nvPr>
        </p:nvSpPr>
        <p:spPr>
          <a:xfrm>
            <a:off x="628650" y="581565"/>
            <a:ext cx="3155293" cy="658836"/>
          </a:xfrm>
        </p:spPr>
        <p:txBody>
          <a:bodyPr vert="horz" tIns="36000" rtlCol="0"/>
          <a:lstStyle>
            <a:lvl1pPr lvl="0">
              <a:defRPr lang="en-US" b="0" dirty="0">
                <a:solidFill>
                  <a:schemeClr val="bg1"/>
                </a:solidFill>
                <a:latin typeface="Bungee"/>
              </a:defRPr>
            </a:lvl1pPr>
          </a:lstStyle>
          <a:p>
            <a:r>
              <a:rPr lang="en-US" dirty="0"/>
              <a:t>Storyboard</a:t>
            </a:r>
            <a:endParaRPr lang="en-US" dirty="0"/>
          </a:p>
        </p:txBody>
      </p:sp>
      <p:sp>
        <p:nvSpPr>
          <p:cNvPr id="5"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E8BEE517-645A-43E9-980A-BF8134ADAF6E}" type="slidenum">
              <a:rPr/>
            </a:fld>
            <a:endParaRPr lang="en-US" dirty="0"/>
          </a:p>
        </p:txBody>
      </p:sp>
      <p:pic>
        <p:nvPicPr>
          <p:cNvPr id="6" name="Picture 34"/>
          <p:cNvPicPr>
            <a:picLocks noChangeAspect="1"/>
          </p:cNvPicPr>
          <p:nvPr userDrawn="1"/>
        </p:nvPicPr>
        <p:blipFill>
          <a:blip r:embed="rId2">
            <a:alphaModFix amt="19999"/>
          </a:blip>
          <a:srcRect l="29920" t="21831" r="-8150" b="50000"/>
          <a:stretch>
            <a:fillRect/>
          </a:stretch>
        </p:blipFill>
        <p:spPr>
          <a:xfrm flipH="1">
            <a:off x="4170314" y="0"/>
            <a:ext cx="4973684" cy="1628775"/>
          </a:xfrm>
          <a:prstGeom prst="rect">
            <a:avLst/>
          </a:prstGeom>
          <a:noFill/>
        </p:spPr>
      </p:pic>
      <p:sp>
        <p:nvSpPr>
          <p:cNvPr id="7" name="Text Placeholder 4"/>
          <p:cNvSpPr>
            <a:spLocks noGrp="1"/>
          </p:cNvSpPr>
          <p:nvPr>
            <p:ph type="body" idx="12" hasCustomPrompt="1"/>
          </p:nvPr>
        </p:nvSpPr>
        <p:spPr>
          <a:xfrm>
            <a:off x="3873558" y="581566"/>
            <a:ext cx="4641791" cy="658836"/>
          </a:xfrm>
        </p:spPr>
        <p:txBody>
          <a:bodyPr rtlCol="0"/>
          <a:lstStyle>
            <a:lvl1pPr marL="0" lvl="0" indent="0">
              <a:buNone/>
              <a:defRPr lang="en-US" sz="1400" dirty="0">
                <a:solidFill>
                  <a:schemeClr val="bg1"/>
                </a:solidFill>
              </a:defRPr>
            </a:lvl1pPr>
            <a:lvl2pPr marL="457200" lvl="1" indent="0">
              <a:buNone/>
              <a:defRPr lang="en-US" sz="2000" dirty="0">
                <a:solidFill>
                  <a:schemeClr val="bg1"/>
                </a:solidFill>
              </a:defRPr>
            </a:lvl2pPr>
            <a:lvl3pPr marL="914400" lvl="2" indent="0">
              <a:buNone/>
              <a:defRPr lang="en-US" sz="2000" dirty="0">
                <a:solidFill>
                  <a:schemeClr val="bg1"/>
                </a:solidFill>
              </a:defRPr>
            </a:lvl3pPr>
            <a:lvl4pPr marL="1371600" lvl="3" indent="0">
              <a:buNone/>
              <a:defRPr lang="en-US" sz="2000" dirty="0">
                <a:solidFill>
                  <a:schemeClr val="bg1"/>
                </a:solidFill>
              </a:defRPr>
            </a:lvl4pPr>
            <a:lvl5pPr marL="1828800" lvl="4" indent="0">
              <a:buNone/>
              <a:defRPr lang="en-US" sz="2000" dirty="0">
                <a:solidFill>
                  <a:schemeClr val="bg1"/>
                </a:solidFill>
              </a:defRPr>
            </a:lvl5pPr>
          </a:lstStyle>
          <a:p>
            <a:pPr lvl="0"/>
            <a:r>
              <a:rPr lang="en-US" dirty="0"/>
              <a:t>text</a:t>
            </a:r>
            <a:endParaRPr lang="en-US" dirty="0"/>
          </a:p>
        </p:txBody>
      </p:sp>
      <p:sp>
        <p:nvSpPr>
          <p:cNvPr id="8" name="Picture Placeholder 4"/>
          <p:cNvSpPr>
            <a:spLocks noGrp="1"/>
          </p:cNvSpPr>
          <p:nvPr>
            <p:ph type="pic" idx="13"/>
          </p:nvPr>
        </p:nvSpPr>
        <p:spPr>
          <a:xfrm>
            <a:off x="628650" y="1771650"/>
            <a:ext cx="3155156" cy="2857500"/>
          </a:xfrm>
          <a:noFill/>
        </p:spPr>
        <p:txBody>
          <a:bodyPr vert="horz" rtlCol="0" anchor="ctr"/>
          <a:lstStyle>
            <a:lvl1pPr marL="0" lvl="0" indent="0" algn="ctr">
              <a:buNone/>
              <a:defRPr lang="en-US" sz="1600" dirty="0"/>
            </a:lvl1pPr>
          </a:lstStyle>
          <a:p>
            <a:endParaRPr lang="en-US" dirty="0"/>
          </a:p>
        </p:txBody>
      </p:sp>
      <p:sp>
        <p:nvSpPr>
          <p:cNvPr id="9" name="Picture Placeholder 4"/>
          <p:cNvSpPr>
            <a:spLocks noGrp="1"/>
          </p:cNvSpPr>
          <p:nvPr>
            <p:ph type="pic" idx="14"/>
          </p:nvPr>
        </p:nvSpPr>
        <p:spPr>
          <a:xfrm>
            <a:off x="4024755" y="1771650"/>
            <a:ext cx="4490593" cy="1362570"/>
          </a:xfrm>
          <a:noFill/>
        </p:spPr>
        <p:txBody>
          <a:bodyPr vert="horz" rtlCol="0" anchor="ctr"/>
          <a:lstStyle>
            <a:lvl1pPr marL="0" lvl="0" indent="0" algn="ctr">
              <a:buNone/>
              <a:defRPr lang="en-US" sz="1600" dirty="0"/>
            </a:lvl1pPr>
          </a:lstStyle>
          <a:p>
            <a:endParaRPr lang="en-US" dirty="0"/>
          </a:p>
        </p:txBody>
      </p:sp>
      <p:sp>
        <p:nvSpPr>
          <p:cNvPr id="10" name="Picture Placeholder 4"/>
          <p:cNvSpPr>
            <a:spLocks noGrp="1"/>
          </p:cNvSpPr>
          <p:nvPr>
            <p:ph type="pic" idx="15"/>
          </p:nvPr>
        </p:nvSpPr>
        <p:spPr>
          <a:xfrm>
            <a:off x="4024755" y="3275937"/>
            <a:ext cx="4490593" cy="1362570"/>
          </a:xfrm>
          <a:noFill/>
        </p:spPr>
        <p:txBody>
          <a:bodyPr vert="horz" rtlCol="0" anchor="ctr"/>
          <a:lstStyle>
            <a:lvl1pPr marL="0" lvl="0" indent="0" algn="ctr">
              <a:buNone/>
              <a:defRPr lang="en-US" sz="1600" dirty="0"/>
            </a:lvl1pPr>
          </a:lstStyle>
          <a:p>
            <a:endParaRPr lang="en-US" dirty="0"/>
          </a:p>
        </p:txBody>
      </p:sp>
      <p:sp>
        <p:nvSpPr>
          <p:cNvPr id="11" name="Date Placeholder 1"/>
          <p:cNvSpPr>
            <a:spLocks noGrp="1"/>
          </p:cNvSpPr>
          <p:nvPr>
            <p:ph type="dt" sz="half" idx="16"/>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12" name="Footer Placeholder 1"/>
          <p:cNvSpPr>
            <a:spLocks noGrp="1"/>
          </p:cNvSpPr>
          <p:nvPr>
            <p:ph type="ftr" sz="quarter" idx="17"/>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alphaModFix amt="14999"/>
          </a:blip>
          <a:srcRect l="41147" t="-8214" r="-19370" b="45361"/>
          <a:stretch>
            <a:fillRect/>
          </a:stretch>
        </p:blipFill>
        <p:spPr>
          <a:xfrm>
            <a:off x="0" y="314244"/>
            <a:ext cx="6608186" cy="4829256"/>
          </a:xfrm>
          <a:prstGeom prst="rect">
            <a:avLst/>
          </a:prstGeom>
          <a:noFill/>
        </p:spPr>
      </p:pic>
      <p:pic>
        <p:nvPicPr>
          <p:cNvPr id="3" name="Picture 7"/>
          <p:cNvPicPr>
            <a:picLocks noChangeAspect="1"/>
          </p:cNvPicPr>
          <p:nvPr userDrawn="1"/>
        </p:nvPicPr>
        <p:blipFill>
          <a:blip r:embed="rId3">
            <a:alphaModFix amt="52000"/>
          </a:blip>
          <a:srcRect l="-14739" t="38146" r="56297" b="3412"/>
          <a:stretch>
            <a:fillRect/>
          </a:stretch>
        </p:blipFill>
        <p:spPr>
          <a:xfrm>
            <a:off x="5991196" y="0"/>
            <a:ext cx="3152804" cy="2867267"/>
          </a:xfrm>
          <a:prstGeom prst="rect">
            <a:avLst/>
          </a:prstGeom>
          <a:noFill/>
        </p:spPr>
      </p:pic>
      <p:sp>
        <p:nvSpPr>
          <p:cNvPr id="4" name="Title 1"/>
          <p:cNvSpPr>
            <a:spLocks noGrp="1"/>
          </p:cNvSpPr>
          <p:nvPr>
            <p:ph type="title" idx="10" hasCustomPrompt="1"/>
          </p:nvPr>
        </p:nvSpPr>
        <p:spPr>
          <a:xfrm>
            <a:off x="628650" y="581565"/>
            <a:ext cx="2949437" cy="669385"/>
          </a:xfrm>
        </p:spPr>
        <p:txBody>
          <a:bodyPr vert="horz" tIns="36000" rtlCol="0"/>
          <a:lstStyle>
            <a:lvl1pPr lvl="0">
              <a:defRPr lang="en-US" b="0" dirty="0">
                <a:latin typeface="Bungee"/>
              </a:defRPr>
            </a:lvl1pPr>
          </a:lstStyle>
          <a:p>
            <a:r>
              <a:rPr lang="en-US" dirty="0"/>
              <a:t>Timeline</a:t>
            </a:r>
            <a:endParaRPr lang="en-US" dirty="0"/>
          </a:p>
        </p:txBody>
      </p:sp>
      <p:sp>
        <p:nvSpPr>
          <p:cNvPr id="5" name="Slide Number Placeholder 5"/>
          <p:cNvSpPr>
            <a:spLocks noGrp="1"/>
          </p:cNvSpPr>
          <p:nvPr>
            <p:ph type="sldNum" sz="quarter" idx="11"/>
          </p:nvPr>
        </p:nvSpPr>
        <p:spPr>
          <a:xfrm>
            <a:off x="6457950" y="4767262"/>
            <a:ext cx="2057400" cy="273843"/>
          </a:xfrm>
          <a:prstGeom prst="rect">
            <a:avLst/>
          </a:prstGeom>
        </p:spPr>
        <p:txBody>
          <a:bodyPr rtlCol="0"/>
          <a:lstStyle/>
          <a:p>
            <a:fld id="{618B837D-4EB8-4940-98D2-43B6C23EF842}" type="slidenum">
              <a:rPr/>
            </a:fld>
            <a:endParaRPr lang="en-US" dirty="0"/>
          </a:p>
        </p:txBody>
      </p:sp>
      <p:cxnSp>
        <p:nvCxnSpPr>
          <p:cNvPr id="6" name="Straight Connector 9"/>
          <p:cNvCxnSpPr/>
          <p:nvPr/>
        </p:nvCxnSpPr>
        <p:spPr>
          <a:xfrm>
            <a:off x="1292719" y="2738076"/>
            <a:ext cx="7222630" cy="0"/>
          </a:xfrm>
          <a:prstGeom prst="line">
            <a:avLst/>
          </a:prstGeom>
          <a:ln w="12700">
            <a:solidFill>
              <a:schemeClr val="accent2"/>
            </a:solidFill>
            <a:tailEnd type="triangle" w="med" len="med"/>
          </a:ln>
        </p:spPr>
        <p:style>
          <a:lnRef idx="1">
            <a:schemeClr val="accent1"/>
          </a:lnRef>
          <a:fillRef idx="0">
            <a:schemeClr val="accent1"/>
          </a:fillRef>
          <a:effectRef idx="0">
            <a:schemeClr val="accent1"/>
          </a:effectRef>
          <a:fontRef idx="minor">
            <a:schemeClr val="tx1"/>
          </a:fontRef>
        </p:style>
      </p:cxnSp>
      <p:sp>
        <p:nvSpPr>
          <p:cNvPr id="7" name="Text Placeholder 17"/>
          <p:cNvSpPr>
            <a:spLocks noGrp="1"/>
          </p:cNvSpPr>
          <p:nvPr>
            <p:ph type="body" idx="12" hasCustomPrompt="1"/>
          </p:nvPr>
        </p:nvSpPr>
        <p:spPr>
          <a:xfrm>
            <a:off x="628650" y="2978071"/>
            <a:ext cx="1445248" cy="342294"/>
          </a:xfrm>
        </p:spPr>
        <p:txBody>
          <a:bodyPr vert="horz" rtlCol="0" anchor="b"/>
          <a:lstStyle>
            <a:lvl1pPr marL="0" lvl="0" indent="0" algn="ctr">
              <a:buNone/>
              <a:defRPr lang="en-US" sz="14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8" name="Text Placeholder 17"/>
          <p:cNvSpPr>
            <a:spLocks noGrp="1"/>
          </p:cNvSpPr>
          <p:nvPr>
            <p:ph type="body" idx="13" hasCustomPrompt="1"/>
          </p:nvPr>
        </p:nvSpPr>
        <p:spPr>
          <a:xfrm>
            <a:off x="628650" y="3358181"/>
            <a:ext cx="1445248" cy="1256008"/>
          </a:xfrm>
        </p:spPr>
        <p:txBody>
          <a:bodyPr rtlCol="0"/>
          <a:lstStyle>
            <a:lvl1pPr marL="0" lvl="0" indent="0" algn="ctr">
              <a:buNone/>
              <a:defRPr lang="en-US" sz="14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pic>
        <p:nvPicPr>
          <p:cNvPr id="9" name="Picture 11" descr="A close up of a logo&#10;&#10;Description automatically generated"/>
          <p:cNvPicPr>
            <a:picLocks noChangeAspect="1"/>
          </p:cNvPicPr>
          <p:nvPr userDrawn="1"/>
        </p:nvPicPr>
        <p:blipFill>
          <a:blip r:embed="rId4"/>
          <a:stretch>
            <a:fillRect/>
          </a:stretch>
        </p:blipFill>
        <p:spPr>
          <a:xfrm>
            <a:off x="1173611" y="2552211"/>
            <a:ext cx="355324" cy="394434"/>
          </a:xfrm>
          <a:prstGeom prst="rect">
            <a:avLst/>
          </a:prstGeom>
          <a:noFill/>
        </p:spPr>
      </p:pic>
      <p:sp>
        <p:nvSpPr>
          <p:cNvPr id="10" name="Text Placeholder 4"/>
          <p:cNvSpPr>
            <a:spLocks noGrp="1"/>
          </p:cNvSpPr>
          <p:nvPr>
            <p:ph type="body" idx="14" hasCustomPrompt="1"/>
          </p:nvPr>
        </p:nvSpPr>
        <p:spPr>
          <a:xfrm>
            <a:off x="3664034" y="581565"/>
            <a:ext cx="4851316" cy="669386"/>
          </a:xfrm>
        </p:spPr>
        <p:txBody>
          <a:bodyPr rtlCol="0"/>
          <a:lstStyle>
            <a:lvl1pPr marL="0" lvl="0" indent="0">
              <a:buNone/>
              <a:defRPr lang="en-US" sz="1400" dirty="0"/>
            </a:lvl1pPr>
            <a:lvl2pPr marL="457200" lvl="1" indent="0">
              <a:buNone/>
              <a:defRPr lang="en-US" sz="2000" dirty="0"/>
            </a:lvl2pPr>
            <a:lvl3pPr marL="914400" lvl="2" indent="0">
              <a:buNone/>
              <a:defRPr lang="en-US" sz="2000" dirty="0"/>
            </a:lvl3pPr>
            <a:lvl4pPr marL="1371600" lvl="3" indent="0">
              <a:buNone/>
              <a:defRPr lang="en-US" sz="2000" dirty="0"/>
            </a:lvl4pPr>
            <a:lvl5pPr marL="1828800" lvl="4" indent="0">
              <a:buNone/>
              <a:defRPr lang="en-US" sz="2000" dirty="0"/>
            </a:lvl5pPr>
          </a:lstStyle>
          <a:p>
            <a:pPr lvl="0"/>
            <a:r>
              <a:rPr lang="en-US" dirty="0"/>
              <a:t>Text</a:t>
            </a:r>
            <a:endParaRPr lang="en-US" dirty="0"/>
          </a:p>
        </p:txBody>
      </p:sp>
      <p:grpSp>
        <p:nvGrpSpPr>
          <p:cNvPr id="11" name="Group 8"/>
          <p:cNvGrpSpPr/>
          <p:nvPr/>
        </p:nvGrpSpPr>
        <p:grpSpPr>
          <a:xfrm rot="0">
            <a:off x="1043181" y="1629209"/>
            <a:ext cx="616184" cy="998645"/>
            <a:chOff x="700583" y="2248802"/>
            <a:chExt cx="728207" cy="1180197"/>
          </a:xfrm>
        </p:grpSpPr>
        <p:cxnSp>
          <p:nvCxnSpPr>
            <p:cNvPr id="12" name="Straight Connector 3"/>
            <p:cNvCxnSpPr/>
            <p:nvPr/>
          </p:nvCxnSpPr>
          <p:spPr>
            <a:xfrm flipV="1">
              <a:off x="1075083" y="2689498"/>
              <a:ext cx="0" cy="73950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4"/>
            <p:cNvSpPr/>
            <p:nvPr userDrawn="1"/>
          </p:nvSpPr>
          <p:spPr>
            <a:xfrm>
              <a:off x="700583" y="2248802"/>
              <a:ext cx="728207" cy="72820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sp>
        <p:nvSpPr>
          <p:cNvPr id="14" name="Picture Placeholder 13"/>
          <p:cNvSpPr>
            <a:spLocks noGrp="1"/>
          </p:cNvSpPr>
          <p:nvPr>
            <p:ph type="pic" idx="15"/>
          </p:nvPr>
        </p:nvSpPr>
        <p:spPr>
          <a:xfrm>
            <a:off x="1042902" y="1628775"/>
            <a:ext cx="616743" cy="616743"/>
          </a:xfrm>
          <a:prstGeom prst="ellipse">
            <a:avLst/>
          </a:prstGeom>
        </p:spPr>
        <p:txBody>
          <a:bodyPr rtlCol="0"/>
          <a:lstStyle>
            <a:lvl1pPr marL="0" lvl="0" indent="0">
              <a:buNone/>
              <a:defRPr lang="en-US" sz="1050" dirty="0"/>
            </a:lvl1pPr>
          </a:lstStyle>
          <a:p>
            <a:endParaRPr lang="en-US" dirty="0"/>
          </a:p>
        </p:txBody>
      </p:sp>
      <p:sp>
        <p:nvSpPr>
          <p:cNvPr id="15" name="Text Placeholder 17"/>
          <p:cNvSpPr>
            <a:spLocks noGrp="1"/>
          </p:cNvSpPr>
          <p:nvPr>
            <p:ph type="body" idx="16" hasCustomPrompt="1"/>
          </p:nvPr>
        </p:nvSpPr>
        <p:spPr>
          <a:xfrm>
            <a:off x="2242180" y="2978071"/>
            <a:ext cx="1445248" cy="342294"/>
          </a:xfrm>
        </p:spPr>
        <p:txBody>
          <a:bodyPr vert="horz" rtlCol="0" anchor="b"/>
          <a:lstStyle>
            <a:lvl1pPr marL="0" lvl="0" indent="0" algn="ctr">
              <a:buNone/>
              <a:defRPr lang="en-US" sz="14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16" name="Text Placeholder 17"/>
          <p:cNvSpPr>
            <a:spLocks noGrp="1"/>
          </p:cNvSpPr>
          <p:nvPr>
            <p:ph type="body" idx="17" hasCustomPrompt="1"/>
          </p:nvPr>
        </p:nvSpPr>
        <p:spPr>
          <a:xfrm>
            <a:off x="2242180" y="3358181"/>
            <a:ext cx="1445248" cy="1256008"/>
          </a:xfrm>
        </p:spPr>
        <p:txBody>
          <a:bodyPr rtlCol="0"/>
          <a:lstStyle>
            <a:lvl1pPr marL="0" lvl="0" indent="0" algn="ctr">
              <a:buNone/>
              <a:defRPr lang="en-US" sz="14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pic>
        <p:nvPicPr>
          <p:cNvPr id="17" name="Picture 61" descr="A close up of a logo&#10;&#10;Description automatically generated"/>
          <p:cNvPicPr>
            <a:picLocks noChangeAspect="1"/>
          </p:cNvPicPr>
          <p:nvPr userDrawn="1"/>
        </p:nvPicPr>
        <p:blipFill>
          <a:blip r:embed="rId4"/>
          <a:stretch>
            <a:fillRect/>
          </a:stretch>
        </p:blipFill>
        <p:spPr>
          <a:xfrm>
            <a:off x="2787142" y="2552211"/>
            <a:ext cx="355324" cy="394434"/>
          </a:xfrm>
          <a:prstGeom prst="rect">
            <a:avLst/>
          </a:prstGeom>
          <a:noFill/>
        </p:spPr>
      </p:pic>
      <p:grpSp>
        <p:nvGrpSpPr>
          <p:cNvPr id="18" name="Group 62"/>
          <p:cNvGrpSpPr/>
          <p:nvPr/>
        </p:nvGrpSpPr>
        <p:grpSpPr>
          <a:xfrm rot="0">
            <a:off x="2656712" y="1629209"/>
            <a:ext cx="616184" cy="998645"/>
            <a:chOff x="700583" y="2248802"/>
            <a:chExt cx="728207" cy="1180197"/>
          </a:xfrm>
        </p:grpSpPr>
        <p:cxnSp>
          <p:nvCxnSpPr>
            <p:cNvPr id="19" name="Straight Connector 63"/>
            <p:cNvCxnSpPr/>
            <p:nvPr/>
          </p:nvCxnSpPr>
          <p:spPr>
            <a:xfrm flipV="1">
              <a:off x="1075083" y="2689498"/>
              <a:ext cx="0" cy="73950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Oval 64"/>
            <p:cNvSpPr/>
            <p:nvPr userDrawn="1"/>
          </p:nvSpPr>
          <p:spPr>
            <a:xfrm>
              <a:off x="700583" y="2248802"/>
              <a:ext cx="728207" cy="72820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sp>
        <p:nvSpPr>
          <p:cNvPr id="21" name="Picture Placeholder 13"/>
          <p:cNvSpPr>
            <a:spLocks noGrp="1"/>
          </p:cNvSpPr>
          <p:nvPr>
            <p:ph type="pic" idx="18"/>
          </p:nvPr>
        </p:nvSpPr>
        <p:spPr>
          <a:xfrm>
            <a:off x="2656433" y="1628775"/>
            <a:ext cx="616743" cy="616743"/>
          </a:xfrm>
          <a:prstGeom prst="ellipse">
            <a:avLst/>
          </a:prstGeom>
        </p:spPr>
        <p:txBody>
          <a:bodyPr rtlCol="0"/>
          <a:lstStyle>
            <a:lvl1pPr marL="0" lvl="0" indent="0">
              <a:buNone/>
              <a:defRPr lang="en-US" sz="1050" dirty="0"/>
            </a:lvl1pPr>
          </a:lstStyle>
          <a:p>
            <a:endParaRPr lang="en-US" dirty="0"/>
          </a:p>
        </p:txBody>
      </p:sp>
      <p:sp>
        <p:nvSpPr>
          <p:cNvPr id="22" name="Text Placeholder 17"/>
          <p:cNvSpPr>
            <a:spLocks noGrp="1"/>
          </p:cNvSpPr>
          <p:nvPr>
            <p:ph type="body" idx="19" hasCustomPrompt="1"/>
          </p:nvPr>
        </p:nvSpPr>
        <p:spPr>
          <a:xfrm>
            <a:off x="3828984" y="2978071"/>
            <a:ext cx="1445248" cy="342294"/>
          </a:xfrm>
        </p:spPr>
        <p:txBody>
          <a:bodyPr vert="horz" rtlCol="0" anchor="b"/>
          <a:lstStyle>
            <a:lvl1pPr marL="0" lvl="0" indent="0" algn="ctr">
              <a:buNone/>
              <a:defRPr lang="en-US" sz="14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23" name="Text Placeholder 17"/>
          <p:cNvSpPr>
            <a:spLocks noGrp="1"/>
          </p:cNvSpPr>
          <p:nvPr>
            <p:ph type="body" idx="20" hasCustomPrompt="1"/>
          </p:nvPr>
        </p:nvSpPr>
        <p:spPr>
          <a:xfrm>
            <a:off x="3828984" y="3358181"/>
            <a:ext cx="1445248" cy="1256008"/>
          </a:xfrm>
        </p:spPr>
        <p:txBody>
          <a:bodyPr rtlCol="0"/>
          <a:lstStyle>
            <a:lvl1pPr marL="0" lvl="0" indent="0" algn="ctr">
              <a:buNone/>
              <a:defRPr lang="en-US" sz="14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pic>
        <p:nvPicPr>
          <p:cNvPr id="24" name="Picture 68" descr="A close up of a logo&#10;&#10;Description automatically generated"/>
          <p:cNvPicPr>
            <a:picLocks noChangeAspect="1"/>
          </p:cNvPicPr>
          <p:nvPr userDrawn="1"/>
        </p:nvPicPr>
        <p:blipFill>
          <a:blip r:embed="rId4"/>
          <a:stretch>
            <a:fillRect/>
          </a:stretch>
        </p:blipFill>
        <p:spPr>
          <a:xfrm>
            <a:off x="4373946" y="2552211"/>
            <a:ext cx="355324" cy="394434"/>
          </a:xfrm>
          <a:prstGeom prst="rect">
            <a:avLst/>
          </a:prstGeom>
          <a:noFill/>
        </p:spPr>
      </p:pic>
      <p:grpSp>
        <p:nvGrpSpPr>
          <p:cNvPr id="25" name="Group 69"/>
          <p:cNvGrpSpPr/>
          <p:nvPr/>
        </p:nvGrpSpPr>
        <p:grpSpPr>
          <a:xfrm rot="0">
            <a:off x="4243517" y="1629209"/>
            <a:ext cx="616184" cy="998645"/>
            <a:chOff x="700583" y="2248802"/>
            <a:chExt cx="728207" cy="1180197"/>
          </a:xfrm>
        </p:grpSpPr>
        <p:cxnSp>
          <p:nvCxnSpPr>
            <p:cNvPr id="26" name="Straight Connector 70"/>
            <p:cNvCxnSpPr/>
            <p:nvPr/>
          </p:nvCxnSpPr>
          <p:spPr>
            <a:xfrm flipV="1">
              <a:off x="1075083" y="2689498"/>
              <a:ext cx="0" cy="73950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Oval 71"/>
            <p:cNvSpPr/>
            <p:nvPr userDrawn="1"/>
          </p:nvSpPr>
          <p:spPr>
            <a:xfrm>
              <a:off x="700583" y="2248802"/>
              <a:ext cx="728207" cy="72820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sp>
        <p:nvSpPr>
          <p:cNvPr id="28" name="Picture Placeholder 13"/>
          <p:cNvSpPr>
            <a:spLocks noGrp="1"/>
          </p:cNvSpPr>
          <p:nvPr>
            <p:ph type="pic" idx="21"/>
          </p:nvPr>
        </p:nvSpPr>
        <p:spPr>
          <a:xfrm>
            <a:off x="4243237" y="1628775"/>
            <a:ext cx="616743" cy="616743"/>
          </a:xfrm>
          <a:prstGeom prst="ellipse">
            <a:avLst/>
          </a:prstGeom>
        </p:spPr>
        <p:txBody>
          <a:bodyPr rtlCol="0"/>
          <a:lstStyle>
            <a:lvl1pPr marL="0" lvl="0" indent="0">
              <a:buNone/>
              <a:defRPr lang="en-US" sz="1050" dirty="0"/>
            </a:lvl1pPr>
          </a:lstStyle>
          <a:p>
            <a:endParaRPr lang="en-US" dirty="0"/>
          </a:p>
        </p:txBody>
      </p:sp>
      <p:sp>
        <p:nvSpPr>
          <p:cNvPr id="29" name="Text Placeholder 17"/>
          <p:cNvSpPr>
            <a:spLocks noGrp="1"/>
          </p:cNvSpPr>
          <p:nvPr>
            <p:ph type="body" idx="22" hasCustomPrompt="1"/>
          </p:nvPr>
        </p:nvSpPr>
        <p:spPr>
          <a:xfrm>
            <a:off x="5423799" y="2978071"/>
            <a:ext cx="1445248" cy="342294"/>
          </a:xfrm>
        </p:spPr>
        <p:txBody>
          <a:bodyPr vert="horz" rtlCol="0" anchor="b"/>
          <a:lstStyle>
            <a:lvl1pPr marL="0" lvl="0" indent="0" algn="ctr">
              <a:buNone/>
              <a:defRPr lang="en-US" sz="14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30" name="Text Placeholder 17"/>
          <p:cNvSpPr>
            <a:spLocks noGrp="1"/>
          </p:cNvSpPr>
          <p:nvPr>
            <p:ph type="body" idx="23" hasCustomPrompt="1"/>
          </p:nvPr>
        </p:nvSpPr>
        <p:spPr>
          <a:xfrm>
            <a:off x="5423799" y="3358181"/>
            <a:ext cx="1445248" cy="1256008"/>
          </a:xfrm>
        </p:spPr>
        <p:txBody>
          <a:bodyPr rtlCol="0"/>
          <a:lstStyle>
            <a:lvl1pPr marL="0" lvl="0" indent="0" algn="ctr">
              <a:buNone/>
              <a:defRPr lang="en-US" sz="14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pic>
        <p:nvPicPr>
          <p:cNvPr id="31" name="Picture 75" descr="A close up of a logo&#10;&#10;Description automatically generated"/>
          <p:cNvPicPr>
            <a:picLocks noChangeAspect="1"/>
          </p:cNvPicPr>
          <p:nvPr userDrawn="1"/>
        </p:nvPicPr>
        <p:blipFill>
          <a:blip r:embed="rId4"/>
          <a:stretch>
            <a:fillRect/>
          </a:stretch>
        </p:blipFill>
        <p:spPr>
          <a:xfrm>
            <a:off x="5968762" y="2552211"/>
            <a:ext cx="355324" cy="394434"/>
          </a:xfrm>
          <a:prstGeom prst="rect">
            <a:avLst/>
          </a:prstGeom>
          <a:noFill/>
        </p:spPr>
      </p:pic>
      <p:grpSp>
        <p:nvGrpSpPr>
          <p:cNvPr id="32" name="Group 76"/>
          <p:cNvGrpSpPr/>
          <p:nvPr/>
        </p:nvGrpSpPr>
        <p:grpSpPr>
          <a:xfrm rot="0">
            <a:off x="5838331" y="1629209"/>
            <a:ext cx="616184" cy="998645"/>
            <a:chOff x="700583" y="2248802"/>
            <a:chExt cx="728207" cy="1180197"/>
          </a:xfrm>
        </p:grpSpPr>
        <p:cxnSp>
          <p:nvCxnSpPr>
            <p:cNvPr id="33" name="Straight Connector 77"/>
            <p:cNvCxnSpPr/>
            <p:nvPr/>
          </p:nvCxnSpPr>
          <p:spPr>
            <a:xfrm flipV="1">
              <a:off x="1075083" y="2689498"/>
              <a:ext cx="0" cy="73950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78"/>
            <p:cNvSpPr/>
            <p:nvPr userDrawn="1"/>
          </p:nvSpPr>
          <p:spPr>
            <a:xfrm>
              <a:off x="700583" y="2248802"/>
              <a:ext cx="728207" cy="72820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sp>
        <p:nvSpPr>
          <p:cNvPr id="35" name="Picture Placeholder 13"/>
          <p:cNvSpPr>
            <a:spLocks noGrp="1"/>
          </p:cNvSpPr>
          <p:nvPr>
            <p:ph type="pic" idx="24"/>
          </p:nvPr>
        </p:nvSpPr>
        <p:spPr>
          <a:xfrm>
            <a:off x="5838052" y="1628775"/>
            <a:ext cx="616743" cy="616743"/>
          </a:xfrm>
          <a:prstGeom prst="ellipse">
            <a:avLst/>
          </a:prstGeom>
        </p:spPr>
        <p:txBody>
          <a:bodyPr rtlCol="0"/>
          <a:lstStyle>
            <a:lvl1pPr marL="0" lvl="0" indent="0">
              <a:buNone/>
              <a:defRPr lang="en-US" sz="1050" dirty="0"/>
            </a:lvl1pPr>
          </a:lstStyle>
          <a:p>
            <a:endParaRPr lang="en-US" dirty="0"/>
          </a:p>
        </p:txBody>
      </p:sp>
      <p:sp>
        <p:nvSpPr>
          <p:cNvPr id="36" name="Text Placeholder 17"/>
          <p:cNvSpPr>
            <a:spLocks noGrp="1"/>
          </p:cNvSpPr>
          <p:nvPr>
            <p:ph type="body" idx="25" hasCustomPrompt="1"/>
          </p:nvPr>
        </p:nvSpPr>
        <p:spPr>
          <a:xfrm>
            <a:off x="7062172" y="2978071"/>
            <a:ext cx="1445248" cy="342294"/>
          </a:xfrm>
        </p:spPr>
        <p:txBody>
          <a:bodyPr vert="horz" rtlCol="0" anchor="b"/>
          <a:lstStyle>
            <a:lvl1pPr marL="0" lvl="0" indent="0" algn="ctr">
              <a:buNone/>
              <a:defRPr lang="en-US" sz="14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37" name="Text Placeholder 17"/>
          <p:cNvSpPr>
            <a:spLocks noGrp="1"/>
          </p:cNvSpPr>
          <p:nvPr>
            <p:ph type="body" idx="26" hasCustomPrompt="1"/>
          </p:nvPr>
        </p:nvSpPr>
        <p:spPr>
          <a:xfrm>
            <a:off x="7062172" y="3358181"/>
            <a:ext cx="1445248" cy="1256008"/>
          </a:xfrm>
        </p:spPr>
        <p:txBody>
          <a:bodyPr rtlCol="0"/>
          <a:lstStyle>
            <a:lvl1pPr marL="0" lvl="0" indent="0" algn="ctr">
              <a:buNone/>
              <a:defRPr lang="en-US" sz="14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pic>
        <p:nvPicPr>
          <p:cNvPr id="38" name="Picture 82" descr="A close up of a logo&#10;&#10;Description automatically generated"/>
          <p:cNvPicPr>
            <a:picLocks noChangeAspect="1"/>
          </p:cNvPicPr>
          <p:nvPr userDrawn="1"/>
        </p:nvPicPr>
        <p:blipFill>
          <a:blip r:embed="rId4"/>
          <a:stretch>
            <a:fillRect/>
          </a:stretch>
        </p:blipFill>
        <p:spPr>
          <a:xfrm>
            <a:off x="7607134" y="2552211"/>
            <a:ext cx="355324" cy="394434"/>
          </a:xfrm>
          <a:prstGeom prst="rect">
            <a:avLst/>
          </a:prstGeom>
          <a:noFill/>
        </p:spPr>
      </p:pic>
      <p:grpSp>
        <p:nvGrpSpPr>
          <p:cNvPr id="39" name="Group 83"/>
          <p:cNvGrpSpPr/>
          <p:nvPr/>
        </p:nvGrpSpPr>
        <p:grpSpPr>
          <a:xfrm rot="0">
            <a:off x="7476704" y="1629209"/>
            <a:ext cx="616184" cy="998645"/>
            <a:chOff x="700583" y="2248802"/>
            <a:chExt cx="728207" cy="1180197"/>
          </a:xfrm>
        </p:grpSpPr>
        <p:cxnSp>
          <p:nvCxnSpPr>
            <p:cNvPr id="40" name="Straight Connector 84"/>
            <p:cNvCxnSpPr/>
            <p:nvPr/>
          </p:nvCxnSpPr>
          <p:spPr>
            <a:xfrm flipV="1">
              <a:off x="1075083" y="2689498"/>
              <a:ext cx="0" cy="73950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Oval 85"/>
            <p:cNvSpPr/>
            <p:nvPr userDrawn="1"/>
          </p:nvSpPr>
          <p:spPr>
            <a:xfrm>
              <a:off x="700583" y="2248802"/>
              <a:ext cx="728207" cy="72820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sp>
        <p:nvSpPr>
          <p:cNvPr id="42" name="Picture Placeholder 13"/>
          <p:cNvSpPr>
            <a:spLocks noGrp="1"/>
          </p:cNvSpPr>
          <p:nvPr>
            <p:ph type="pic" idx="27"/>
          </p:nvPr>
        </p:nvSpPr>
        <p:spPr>
          <a:xfrm>
            <a:off x="7476425" y="1628775"/>
            <a:ext cx="616743" cy="616743"/>
          </a:xfrm>
          <a:prstGeom prst="ellipse">
            <a:avLst/>
          </a:prstGeom>
        </p:spPr>
        <p:txBody>
          <a:bodyPr rtlCol="0"/>
          <a:lstStyle>
            <a:lvl1pPr marL="0" lvl="0" indent="0">
              <a:buNone/>
              <a:defRPr lang="en-US" sz="1050" dirty="0"/>
            </a:lvl1pPr>
          </a:lstStyle>
          <a:p>
            <a:endParaRPr lang="en-US" dirty="0"/>
          </a:p>
        </p:txBody>
      </p:sp>
      <p:sp>
        <p:nvSpPr>
          <p:cNvPr id="43" name="Date Placeholder 1"/>
          <p:cNvSpPr>
            <a:spLocks noGrp="1"/>
          </p:cNvSpPr>
          <p:nvPr>
            <p:ph type="dt" sz="half" idx="28"/>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44" name="Footer Placeholder 1"/>
          <p:cNvSpPr>
            <a:spLocks noGrp="1"/>
          </p:cNvSpPr>
          <p:nvPr>
            <p:ph type="ftr" sz="quarter" idx="29"/>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2" name="Rectangle 6"/>
          <p:cNvSpPr/>
          <p:nvPr userDrawn="1"/>
        </p:nvSpPr>
        <p:spPr>
          <a:xfrm>
            <a:off x="0" y="1926203"/>
            <a:ext cx="9144000" cy="3217296"/>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3" name="Picture 24" descr="A picture containing animal, light&#10;&#10;Description automatically generated"/>
          <p:cNvPicPr>
            <a:picLocks noChangeAspect="1"/>
          </p:cNvPicPr>
          <p:nvPr userDrawn="1"/>
        </p:nvPicPr>
        <p:blipFill>
          <a:blip r:embed="rId2">
            <a:alphaModFix amt="19999"/>
          </a:blip>
          <a:srcRect t="41118" r="44251"/>
          <a:stretch>
            <a:fillRect/>
          </a:stretch>
        </p:blipFill>
        <p:spPr>
          <a:xfrm>
            <a:off x="6406084" y="0"/>
            <a:ext cx="2737915" cy="3028595"/>
          </a:xfrm>
          <a:prstGeom prst="rect">
            <a:avLst/>
          </a:prstGeom>
          <a:noFill/>
        </p:spPr>
      </p:pic>
      <p:pic>
        <p:nvPicPr>
          <p:cNvPr id="4" name="Picture 9"/>
          <p:cNvPicPr>
            <a:picLocks noChangeAspect="1"/>
          </p:cNvPicPr>
          <p:nvPr userDrawn="1"/>
        </p:nvPicPr>
        <p:blipFill>
          <a:blip r:embed="rId3">
            <a:alphaModFix amt="25000"/>
          </a:blip>
          <a:srcRect l="43412" t="5534" r="-1901" b="47470"/>
          <a:stretch>
            <a:fillRect/>
          </a:stretch>
        </p:blipFill>
        <p:spPr>
          <a:xfrm>
            <a:off x="0" y="2307019"/>
            <a:ext cx="3876978" cy="2833291"/>
          </a:xfrm>
          <a:prstGeom prst="rect">
            <a:avLst/>
          </a:prstGeom>
          <a:noFill/>
        </p:spPr>
      </p:pic>
      <p:sp>
        <p:nvSpPr>
          <p:cNvPr id="5" name="Title 1"/>
          <p:cNvSpPr>
            <a:spLocks noGrp="1"/>
          </p:cNvSpPr>
          <p:nvPr userDrawn="1">
            <p:ph type="title" idx="10" hasCustomPrompt="1"/>
          </p:nvPr>
        </p:nvSpPr>
        <p:spPr>
          <a:xfrm>
            <a:off x="628649" y="571500"/>
            <a:ext cx="2323272" cy="529134"/>
          </a:xfrm>
        </p:spPr>
        <p:txBody>
          <a:bodyPr vert="horz" tIns="36000" rtlCol="0">
            <a:noAutofit/>
          </a:bodyPr>
          <a:lstStyle>
            <a:lvl1pPr lvl="0">
              <a:defRPr lang="en-US" b="0" dirty="0">
                <a:solidFill>
                  <a:schemeClr val="tx1"/>
                </a:solidFill>
                <a:latin typeface="Bungee"/>
              </a:defRPr>
            </a:lvl1pPr>
          </a:lstStyle>
          <a:p>
            <a:r>
              <a:rPr lang="en-US" dirty="0"/>
              <a:t>Contact</a:t>
            </a:r>
            <a:endParaRPr lang="en-US" dirty="0"/>
          </a:p>
        </p:txBody>
      </p:sp>
      <p:sp>
        <p:nvSpPr>
          <p:cNvPr id="6" name="Text Placeholder 22"/>
          <p:cNvSpPr>
            <a:spLocks noGrp="1"/>
          </p:cNvSpPr>
          <p:nvPr userDrawn="1">
            <p:ph type="body" idx="11"/>
          </p:nvPr>
        </p:nvSpPr>
        <p:spPr>
          <a:xfrm>
            <a:off x="3023483" y="993870"/>
            <a:ext cx="5491866" cy="668655"/>
          </a:xfrm>
        </p:spPr>
        <p:txBody>
          <a:bodyPr vert="horz" rtlCol="0">
            <a:noAutofit/>
          </a:bodyPr>
          <a:lstStyle>
            <a:lvl1pPr marL="0" lvl="0" indent="0">
              <a:lnSpc>
                <a:spcPct val="100000"/>
              </a:lnSpc>
              <a:buClr>
                <a:schemeClr val="accent3"/>
              </a:buClr>
              <a:buNone/>
              <a:defRPr lang="en-US" sz="1400" dirty="0">
                <a:solidFill>
                  <a:schemeClr val="tx1"/>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Click to edit Master text styles</a:t>
            </a:r>
            <a:endParaRPr lang="en-US" dirty="0"/>
          </a:p>
        </p:txBody>
      </p:sp>
      <p:sp>
        <p:nvSpPr>
          <p:cNvPr id="7" name="Slide Number Placeholder 2"/>
          <p:cNvSpPr>
            <a:spLocks noGrp="1"/>
          </p:cNvSpPr>
          <p:nvPr userDrawn="1">
            <p:ph type="sldNum" sz="quarter" idx="12"/>
          </p:nvPr>
        </p:nvSpPr>
        <p:spPr>
          <a:xfrm>
            <a:off x="6457950" y="4767262"/>
            <a:ext cx="2057400" cy="273843"/>
          </a:xfrm>
          <a:prstGeom prst="rect">
            <a:avLst/>
          </a:prstGeom>
        </p:spPr>
        <p:txBody>
          <a:bodyPr rtlCol="0"/>
          <a:lstStyle/>
          <a:p>
            <a:fld id="{8DDE672C-A436-43C1-B1DA-7308D14C93E4}" type="slidenum">
              <a:rPr/>
            </a:fld>
            <a:endParaRPr lang="en-US" dirty="0"/>
          </a:p>
        </p:txBody>
      </p:sp>
      <p:sp>
        <p:nvSpPr>
          <p:cNvPr id="8" name="Text Placeholder 22"/>
          <p:cNvSpPr>
            <a:spLocks noGrp="1"/>
          </p:cNvSpPr>
          <p:nvPr>
            <p:ph type="body" idx="13" hasCustomPrompt="1"/>
          </p:nvPr>
        </p:nvSpPr>
        <p:spPr>
          <a:xfrm>
            <a:off x="3312156" y="3499402"/>
            <a:ext cx="2519686" cy="391284"/>
          </a:xfrm>
        </p:spPr>
        <p:txBody>
          <a:bodyPr vert="horz" rtlCol="0">
            <a:noAutofit/>
          </a:bodyPr>
          <a:lstStyle>
            <a:lvl1pPr marL="0" lvl="0" indent="0" algn="ctr">
              <a:lnSpc>
                <a:spcPct val="100000"/>
              </a:lnSpc>
              <a:buClr>
                <a:schemeClr val="accent3"/>
              </a:buClr>
              <a:buNone/>
              <a:defRPr lang="en-US" sz="1400" dirty="0">
                <a:solidFill>
                  <a:schemeClr val="accent3"/>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Categry</a:t>
            </a:r>
            <a:endParaRPr lang="en-US" dirty="0"/>
          </a:p>
        </p:txBody>
      </p:sp>
      <p:sp>
        <p:nvSpPr>
          <p:cNvPr id="9" name="Text Placeholder 22"/>
          <p:cNvSpPr>
            <a:spLocks noGrp="1"/>
          </p:cNvSpPr>
          <p:nvPr>
            <p:ph type="body" idx="14" hasCustomPrompt="1"/>
          </p:nvPr>
        </p:nvSpPr>
        <p:spPr>
          <a:xfrm>
            <a:off x="3312156" y="3995451"/>
            <a:ext cx="2519686" cy="391284"/>
          </a:xfrm>
        </p:spPr>
        <p:txBody>
          <a:bodyPr vert="horz" rtlCol="0">
            <a:noAutofit/>
          </a:bodyPr>
          <a:lstStyle>
            <a:lvl1pPr marL="0" lvl="0" indent="0" algn="ctr">
              <a:lnSpc>
                <a:spcPct val="100000"/>
              </a:lnSpc>
              <a:buClr>
                <a:schemeClr val="accent3"/>
              </a:buClr>
              <a:buNone/>
              <a:defRPr lang="en-US" sz="1400" dirty="0">
                <a:solidFill>
                  <a:schemeClr val="bg1"/>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Contact</a:t>
            </a:r>
            <a:endParaRPr lang="en-US" dirty="0"/>
          </a:p>
        </p:txBody>
      </p:sp>
      <p:sp>
        <p:nvSpPr>
          <p:cNvPr id="10" name="Text Placeholder 22"/>
          <p:cNvSpPr>
            <a:spLocks noGrp="1"/>
          </p:cNvSpPr>
          <p:nvPr>
            <p:ph type="body" idx="15" hasCustomPrompt="1"/>
          </p:nvPr>
        </p:nvSpPr>
        <p:spPr>
          <a:xfrm>
            <a:off x="5983356" y="3499402"/>
            <a:ext cx="2519686" cy="391284"/>
          </a:xfrm>
        </p:spPr>
        <p:txBody>
          <a:bodyPr vert="horz" rtlCol="0">
            <a:noAutofit/>
          </a:bodyPr>
          <a:lstStyle>
            <a:lvl1pPr marL="0" lvl="0" indent="0" algn="ctr">
              <a:lnSpc>
                <a:spcPct val="100000"/>
              </a:lnSpc>
              <a:buClr>
                <a:schemeClr val="accent3"/>
              </a:buClr>
              <a:buNone/>
              <a:defRPr lang="en-US" sz="1400" dirty="0">
                <a:solidFill>
                  <a:schemeClr val="accent3"/>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Categry</a:t>
            </a:r>
            <a:endParaRPr lang="en-US" dirty="0"/>
          </a:p>
        </p:txBody>
      </p:sp>
      <p:sp>
        <p:nvSpPr>
          <p:cNvPr id="11" name="Text Placeholder 22"/>
          <p:cNvSpPr>
            <a:spLocks noGrp="1"/>
          </p:cNvSpPr>
          <p:nvPr>
            <p:ph type="body" idx="16" hasCustomPrompt="1"/>
          </p:nvPr>
        </p:nvSpPr>
        <p:spPr>
          <a:xfrm>
            <a:off x="5983356" y="3995451"/>
            <a:ext cx="2519686" cy="391284"/>
          </a:xfrm>
        </p:spPr>
        <p:txBody>
          <a:bodyPr vert="horz" rtlCol="0">
            <a:noAutofit/>
          </a:bodyPr>
          <a:lstStyle>
            <a:lvl1pPr marL="0" lvl="0" indent="0" algn="ctr">
              <a:lnSpc>
                <a:spcPct val="100000"/>
              </a:lnSpc>
              <a:buClr>
                <a:schemeClr val="accent3"/>
              </a:buClr>
              <a:buNone/>
              <a:defRPr lang="en-US" sz="1400" dirty="0">
                <a:solidFill>
                  <a:schemeClr val="bg1"/>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Contact</a:t>
            </a:r>
            <a:endParaRPr lang="en-US" dirty="0"/>
          </a:p>
        </p:txBody>
      </p:sp>
      <p:sp>
        <p:nvSpPr>
          <p:cNvPr id="12" name="Text Placeholder 22"/>
          <p:cNvSpPr>
            <a:spLocks noGrp="1"/>
          </p:cNvSpPr>
          <p:nvPr>
            <p:ph type="body" idx="17" hasCustomPrompt="1"/>
          </p:nvPr>
        </p:nvSpPr>
        <p:spPr>
          <a:xfrm>
            <a:off x="640956" y="3499402"/>
            <a:ext cx="2519686" cy="391284"/>
          </a:xfrm>
        </p:spPr>
        <p:txBody>
          <a:bodyPr vert="horz" rtlCol="0">
            <a:noAutofit/>
          </a:bodyPr>
          <a:lstStyle>
            <a:lvl1pPr marL="0" lvl="0" indent="0" algn="ctr">
              <a:lnSpc>
                <a:spcPct val="100000"/>
              </a:lnSpc>
              <a:buClr>
                <a:schemeClr val="accent3"/>
              </a:buClr>
              <a:buNone/>
              <a:defRPr lang="en-US" sz="1400" dirty="0">
                <a:solidFill>
                  <a:schemeClr val="accent3"/>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Categry</a:t>
            </a:r>
            <a:endParaRPr lang="en-US" dirty="0"/>
          </a:p>
        </p:txBody>
      </p:sp>
      <p:sp>
        <p:nvSpPr>
          <p:cNvPr id="13" name="Text Placeholder 22"/>
          <p:cNvSpPr>
            <a:spLocks noGrp="1"/>
          </p:cNvSpPr>
          <p:nvPr>
            <p:ph type="body" idx="18" hasCustomPrompt="1"/>
          </p:nvPr>
        </p:nvSpPr>
        <p:spPr>
          <a:xfrm>
            <a:off x="640956" y="3995451"/>
            <a:ext cx="2519686" cy="391284"/>
          </a:xfrm>
        </p:spPr>
        <p:txBody>
          <a:bodyPr vert="horz" rtlCol="0">
            <a:noAutofit/>
          </a:bodyPr>
          <a:lstStyle>
            <a:lvl1pPr marL="0" lvl="0" indent="0" algn="ctr">
              <a:lnSpc>
                <a:spcPct val="100000"/>
              </a:lnSpc>
              <a:buClr>
                <a:schemeClr val="accent3"/>
              </a:buClr>
              <a:buNone/>
              <a:defRPr lang="en-US" sz="1400" dirty="0">
                <a:solidFill>
                  <a:schemeClr val="bg1"/>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Contact</a:t>
            </a:r>
            <a:endParaRPr lang="en-US" dirty="0"/>
          </a:p>
        </p:txBody>
      </p:sp>
      <p:sp>
        <p:nvSpPr>
          <p:cNvPr id="14" name="Text Placeholder 22"/>
          <p:cNvSpPr>
            <a:spLocks noGrp="1"/>
          </p:cNvSpPr>
          <p:nvPr>
            <p:ph type="body" idx="19"/>
          </p:nvPr>
        </p:nvSpPr>
        <p:spPr>
          <a:xfrm>
            <a:off x="3023483" y="566647"/>
            <a:ext cx="5491866" cy="383639"/>
          </a:xfrm>
        </p:spPr>
        <p:txBody>
          <a:bodyPr vert="horz" rtlCol="0">
            <a:noAutofit/>
          </a:bodyPr>
          <a:lstStyle>
            <a:lvl1pPr marL="0" lvl="0" indent="0">
              <a:lnSpc>
                <a:spcPct val="100000"/>
              </a:lnSpc>
              <a:buClr>
                <a:schemeClr val="accent3"/>
              </a:buClr>
              <a:buNone/>
              <a:defRPr lang="en-US" sz="1600" b="1" dirty="0">
                <a:solidFill>
                  <a:schemeClr val="accent2"/>
                </a:solidFill>
                <a:latin typeface="+mn-lt"/>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Click to edit Master text styles</a:t>
            </a:r>
            <a:endParaRPr lang="en-US" dirty="0"/>
          </a:p>
        </p:txBody>
      </p:sp>
      <p:sp>
        <p:nvSpPr>
          <p:cNvPr id="15" name="Picture Placeholder 5"/>
          <p:cNvSpPr>
            <a:spLocks noGrp="1"/>
          </p:cNvSpPr>
          <p:nvPr>
            <p:ph type="pic" idx="20"/>
          </p:nvPr>
        </p:nvSpPr>
        <p:spPr>
          <a:xfrm>
            <a:off x="1458666" y="2305315"/>
            <a:ext cx="959643" cy="960834"/>
          </a:xfrm>
        </p:spPr>
        <p:txBody>
          <a:bodyPr rtlCol="0"/>
          <a:lstStyle/>
          <a:p>
            <a:endParaRPr lang="en-US" dirty="0"/>
          </a:p>
        </p:txBody>
      </p:sp>
      <p:sp>
        <p:nvSpPr>
          <p:cNvPr id="16" name="Picture Placeholder 5"/>
          <p:cNvSpPr>
            <a:spLocks noGrp="1"/>
          </p:cNvSpPr>
          <p:nvPr>
            <p:ph type="pic" idx="21"/>
          </p:nvPr>
        </p:nvSpPr>
        <p:spPr>
          <a:xfrm>
            <a:off x="4084560" y="2305315"/>
            <a:ext cx="959643" cy="960834"/>
          </a:xfrm>
        </p:spPr>
        <p:txBody>
          <a:bodyPr rtlCol="0"/>
          <a:lstStyle/>
          <a:p>
            <a:endParaRPr lang="en-US" dirty="0"/>
          </a:p>
        </p:txBody>
      </p:sp>
      <p:sp>
        <p:nvSpPr>
          <p:cNvPr id="17" name="Picture Placeholder 5"/>
          <p:cNvSpPr>
            <a:spLocks noGrp="1"/>
          </p:cNvSpPr>
          <p:nvPr>
            <p:ph type="pic" idx="22"/>
          </p:nvPr>
        </p:nvSpPr>
        <p:spPr>
          <a:xfrm>
            <a:off x="6718826" y="2305315"/>
            <a:ext cx="959643" cy="960834"/>
          </a:xfrm>
        </p:spPr>
        <p:txBody>
          <a:bodyPr rtlCol="0"/>
          <a:lstStyle/>
          <a:p>
            <a:endParaRPr lang="en-US" dirty="0"/>
          </a:p>
        </p:txBody>
      </p:sp>
      <p:sp>
        <p:nvSpPr>
          <p:cNvPr id="18" name="Date Placeholder 1"/>
          <p:cNvSpPr>
            <a:spLocks noGrp="1"/>
          </p:cNvSpPr>
          <p:nvPr>
            <p:ph type="dt" sz="half" idx="23"/>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19" name="Footer Placeholder 1"/>
          <p:cNvSpPr>
            <a:spLocks noGrp="1"/>
          </p:cNvSpPr>
          <p:nvPr>
            <p:ph type="ftr" sz="quarter" idx="24"/>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2" name="Picture 24" descr="A picture containing animal, light&#10;&#10;Description automatically generated"/>
          <p:cNvPicPr>
            <a:picLocks noChangeAspect="1"/>
          </p:cNvPicPr>
          <p:nvPr userDrawn="1"/>
        </p:nvPicPr>
        <p:blipFill>
          <a:blip r:embed="rId2">
            <a:alphaModFix amt="19999"/>
          </a:blip>
          <a:srcRect t="41118" r="44251"/>
          <a:stretch>
            <a:fillRect/>
          </a:stretch>
        </p:blipFill>
        <p:spPr>
          <a:xfrm>
            <a:off x="5991196" y="0"/>
            <a:ext cx="3152804" cy="3028595"/>
          </a:xfrm>
          <a:prstGeom prst="rect">
            <a:avLst/>
          </a:prstGeom>
          <a:noFill/>
        </p:spPr>
      </p:pic>
      <p:sp>
        <p:nvSpPr>
          <p:cNvPr id="3" name="Rectangle 6"/>
          <p:cNvSpPr/>
          <p:nvPr userDrawn="1"/>
        </p:nvSpPr>
        <p:spPr>
          <a:xfrm>
            <a:off x="0" y="0"/>
            <a:ext cx="4225636" cy="51435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4" name="Picture 9"/>
          <p:cNvPicPr>
            <a:picLocks noChangeAspect="1"/>
          </p:cNvPicPr>
          <p:nvPr userDrawn="1"/>
        </p:nvPicPr>
        <p:blipFill>
          <a:blip r:embed="rId3">
            <a:alphaModFix amt="36000"/>
          </a:blip>
          <a:srcRect l="21777" b="37147"/>
          <a:stretch>
            <a:fillRect/>
          </a:stretch>
        </p:blipFill>
        <p:spPr>
          <a:xfrm>
            <a:off x="1657" y="2112814"/>
            <a:ext cx="4147085" cy="3030685"/>
          </a:xfrm>
          <a:prstGeom prst="rect">
            <a:avLst/>
          </a:prstGeom>
          <a:noFill/>
        </p:spPr>
      </p:pic>
      <p:grpSp>
        <p:nvGrpSpPr>
          <p:cNvPr id="5" name="Group 10"/>
          <p:cNvGrpSpPr/>
          <p:nvPr/>
        </p:nvGrpSpPr>
        <p:grpSpPr>
          <a:xfrm rot="0">
            <a:off x="0" y="1691070"/>
            <a:ext cx="3994125" cy="3450687"/>
            <a:chOff x="-358543" y="4344306"/>
            <a:chExt cx="2918184" cy="2521137"/>
          </a:xfrm>
        </p:grpSpPr>
        <p:cxnSp>
          <p:nvCxnSpPr>
            <p:cNvPr id="6" name="Straight Connector 11"/>
            <p:cNvCxnSpPr/>
            <p:nvPr/>
          </p:nvCxnSpPr>
          <p:spPr>
            <a:xfrm flipV="1">
              <a:off x="-358543" y="4581420"/>
              <a:ext cx="2129161" cy="1295831"/>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sp>
          <p:nvSpPr>
            <p:cNvPr id="7" name="Freeform: Shape 12"/>
            <p:cNvSpPr/>
            <p:nvPr/>
          </p:nvSpPr>
          <p:spPr>
            <a:xfrm rot="10800000">
              <a:off x="1471515" y="4411667"/>
              <a:ext cx="793849" cy="727119"/>
            </a:xfrm>
            <a:custGeom>
              <a:avLst/>
              <a:gdLst/>
              <a:ahLst/>
              <a:cxnLst/>
              <a:rect l="0" t="0" r="r" b="b"/>
              <a:pathLst>
                <a:path w="793850" h="727119">
                  <a:moveTo>
                    <a:pt x="469899" y="0"/>
                  </a:moveTo>
                  <a:lnTo>
                    <a:pt x="0" y="281650"/>
                  </a:lnTo>
                  <a:lnTo>
                    <a:pt x="793850" y="727119"/>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8" name="Oval 13"/>
            <p:cNvSpPr/>
            <p:nvPr/>
          </p:nvSpPr>
          <p:spPr>
            <a:xfrm rot="10800000">
              <a:off x="1405412" y="4344306"/>
              <a:ext cx="89944" cy="8994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Oval 14"/>
            <p:cNvSpPr/>
            <p:nvPr/>
          </p:nvSpPr>
          <p:spPr>
            <a:xfrm rot="10800000">
              <a:off x="1460449" y="4731286"/>
              <a:ext cx="45720" cy="46040"/>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0" name="Oval 15"/>
            <p:cNvSpPr/>
            <p:nvPr/>
          </p:nvSpPr>
          <p:spPr>
            <a:xfrm rot="10800000">
              <a:off x="2014696" y="4709870"/>
              <a:ext cx="45720" cy="4617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Freeform: Shape 16"/>
            <p:cNvSpPr/>
            <p:nvPr/>
          </p:nvSpPr>
          <p:spPr>
            <a:xfrm>
              <a:off x="749507" y="5162805"/>
              <a:ext cx="1810134" cy="1702637"/>
            </a:xfrm>
            <a:custGeom>
              <a:avLst/>
              <a:gdLst/>
              <a:ahLst/>
              <a:cxnLst/>
              <a:rect l="0" t="0" r="r" b="b"/>
              <a:pathLst>
                <a:path w="1810134" h="1702637">
                  <a:moveTo>
                    <a:pt x="1054827" y="0"/>
                  </a:moveTo>
                  <a:lnTo>
                    <a:pt x="0" y="696533"/>
                  </a:lnTo>
                  <a:lnTo>
                    <a:pt x="1810134" y="1702637"/>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2" name="Oval 17"/>
            <p:cNvSpPr/>
            <p:nvPr/>
          </p:nvSpPr>
          <p:spPr>
            <a:xfrm rot="10800000">
              <a:off x="465480" y="5299095"/>
              <a:ext cx="89944" cy="8994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3" name="Oval 18"/>
            <p:cNvSpPr/>
            <p:nvPr/>
          </p:nvSpPr>
          <p:spPr>
            <a:xfrm rot="10800000">
              <a:off x="1328895" y="6163494"/>
              <a:ext cx="45720" cy="4617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4" name="Oval 19"/>
            <p:cNvSpPr/>
            <p:nvPr/>
          </p:nvSpPr>
          <p:spPr>
            <a:xfrm rot="10800000">
              <a:off x="1889260" y="6476189"/>
              <a:ext cx="86767" cy="87376"/>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pic>
        <p:nvPicPr>
          <p:cNvPr id="15" name="Picture 20" descr="A picture containing brick&#10;&#10;Description automatically generated"/>
          <p:cNvPicPr>
            <a:picLocks noChangeAspect="1"/>
          </p:cNvPicPr>
          <p:nvPr userDrawn="1"/>
        </p:nvPicPr>
        <p:blipFill>
          <a:blip r:embed="rId4"/>
          <a:stretch>
            <a:fillRect/>
          </a:stretch>
        </p:blipFill>
        <p:spPr>
          <a:xfrm>
            <a:off x="2262583" y="1584388"/>
            <a:ext cx="2326896" cy="2371643"/>
          </a:xfrm>
          <a:prstGeom prst="rect">
            <a:avLst/>
          </a:prstGeom>
          <a:noFill/>
        </p:spPr>
      </p:pic>
      <p:sp>
        <p:nvSpPr>
          <p:cNvPr id="16" name="Title 1"/>
          <p:cNvSpPr>
            <a:spLocks noGrp="1"/>
          </p:cNvSpPr>
          <p:nvPr>
            <p:ph type="title" idx="10" hasCustomPrompt="1"/>
          </p:nvPr>
        </p:nvSpPr>
        <p:spPr>
          <a:xfrm>
            <a:off x="628650" y="571500"/>
            <a:ext cx="2869623" cy="1048640"/>
          </a:xfrm>
        </p:spPr>
        <p:txBody>
          <a:bodyPr vert="horz" tIns="36000" rtlCol="0">
            <a:noAutofit/>
          </a:bodyPr>
          <a:lstStyle>
            <a:lvl1pPr lvl="0">
              <a:defRPr lang="en-US" b="0" dirty="0">
                <a:solidFill>
                  <a:schemeClr val="bg1"/>
                </a:solidFill>
                <a:latin typeface="Bungee"/>
              </a:defRPr>
            </a:lvl1pPr>
          </a:lstStyle>
          <a:p>
            <a:r>
              <a:rPr lang="en-US" dirty="0"/>
              <a:t>Agenda</a:t>
            </a:r>
            <a:endParaRPr lang="en-US" dirty="0"/>
          </a:p>
        </p:txBody>
      </p:sp>
      <p:sp>
        <p:nvSpPr>
          <p:cNvPr id="17" name="Text Placeholder 22"/>
          <p:cNvSpPr>
            <a:spLocks noGrp="1"/>
          </p:cNvSpPr>
          <p:nvPr>
            <p:ph type="body" idx="11"/>
          </p:nvPr>
        </p:nvSpPr>
        <p:spPr>
          <a:xfrm>
            <a:off x="5110282" y="571500"/>
            <a:ext cx="3405067" cy="3950493"/>
          </a:xfrm>
        </p:spPr>
        <p:txBody>
          <a:bodyPr vert="horz" rtlCol="0">
            <a:noAutofit/>
          </a:bodyPr>
          <a:lstStyle>
            <a:lvl1pPr lvl="0">
              <a:lnSpc>
                <a:spcPct val="150000"/>
              </a:lnSpc>
              <a:buClr>
                <a:schemeClr val="accent3"/>
              </a:buClr>
              <a:defRPr lang="en-US" sz="1400" dirty="0"/>
            </a:lvl1pPr>
            <a:lvl2pPr lvl="1">
              <a:lnSpc>
                <a:spcPct val="150000"/>
              </a:lnSpc>
              <a:buClr>
                <a:schemeClr val="accent3"/>
              </a:buClr>
              <a:defRPr lang="en-US" sz="1400" dirty="0"/>
            </a:lvl2pPr>
            <a:lvl3pPr lvl="2">
              <a:lnSpc>
                <a:spcPct val="150000"/>
              </a:lnSpc>
              <a:buClr>
                <a:schemeClr val="accent3"/>
              </a:buClr>
              <a:defRPr lang="en-US" sz="1400" dirty="0"/>
            </a:lvl3pPr>
            <a:lvl4pPr lvl="3">
              <a:lnSpc>
                <a:spcPct val="150000"/>
              </a:lnSpc>
              <a:buClr>
                <a:schemeClr val="accent3"/>
              </a:buClr>
              <a:defRPr lang="en-US" sz="1400" dirty="0"/>
            </a:lvl4pPr>
            <a:lvl5pPr lvl="4">
              <a:lnSpc>
                <a:spcPct val="150000"/>
              </a:lnSpc>
              <a:buClr>
                <a:schemeClr val="accent3"/>
              </a:buClr>
              <a:defRPr lang="en-US" sz="1400" dirty="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Slide Number Placeholder 2"/>
          <p:cNvSpPr>
            <a:spLocks noGrp="1"/>
          </p:cNvSpPr>
          <p:nvPr>
            <p:ph type="sldNum" sz="quarter" idx="12"/>
          </p:nvPr>
        </p:nvSpPr>
        <p:spPr>
          <a:xfrm>
            <a:off x="6457950" y="4767262"/>
            <a:ext cx="2057400" cy="273843"/>
          </a:xfrm>
          <a:prstGeom prst="rect">
            <a:avLst/>
          </a:prstGeom>
        </p:spPr>
        <p:txBody>
          <a:bodyPr rtlCol="0"/>
          <a:lstStyle/>
          <a:p>
            <a:fld id="{9C350660-1A3A-4921-B94E-D0A56F681773}" type="slidenum">
              <a:rPr/>
            </a:fld>
            <a:endParaRPr lang="en-US" dirty="0"/>
          </a:p>
        </p:txBody>
      </p:sp>
      <p:sp>
        <p:nvSpPr>
          <p:cNvPr id="19" name="Date Placeholder 1"/>
          <p:cNvSpPr>
            <a:spLocks noGrp="1"/>
          </p:cNvSpPr>
          <p:nvPr>
            <p:ph type="dt" sz="half" idx="13"/>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20" name="Footer Placeholder 1"/>
          <p:cNvSpPr>
            <a:spLocks noGrp="1"/>
          </p:cNvSpPr>
          <p:nvPr>
            <p:ph type="ftr" sz="quarter" idx="14"/>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alphaModFix amt="19999"/>
          </a:blip>
          <a:srcRect l="41147" t="-8214" r="-19370" b="45361"/>
          <a:stretch>
            <a:fillRect/>
          </a:stretch>
        </p:blipFill>
        <p:spPr>
          <a:xfrm>
            <a:off x="0" y="314244"/>
            <a:ext cx="6608186" cy="4829256"/>
          </a:xfrm>
          <a:prstGeom prst="rect">
            <a:avLst/>
          </a:prstGeom>
          <a:noFill/>
        </p:spPr>
      </p:pic>
      <p:pic>
        <p:nvPicPr>
          <p:cNvPr id="3" name="Picture 6"/>
          <p:cNvPicPr>
            <a:picLocks noChangeAspect="1"/>
          </p:cNvPicPr>
          <p:nvPr userDrawn="1"/>
        </p:nvPicPr>
        <p:blipFill>
          <a:blip r:embed="rId3">
            <a:alphaModFix amt="52000"/>
          </a:blip>
          <a:srcRect l="-14739" t="38146" r="56297" b="3412"/>
          <a:stretch>
            <a:fillRect/>
          </a:stretch>
        </p:blipFill>
        <p:spPr>
          <a:xfrm>
            <a:off x="5991196" y="0"/>
            <a:ext cx="3152804" cy="2867267"/>
          </a:xfrm>
          <a:prstGeom prst="rect">
            <a:avLst/>
          </a:prstGeom>
          <a:noFill/>
        </p:spPr>
      </p:pic>
      <p:sp>
        <p:nvSpPr>
          <p:cNvPr id="4" name="Freeform: Shape 19"/>
          <p:cNvSpPr/>
          <p:nvPr/>
        </p:nvSpPr>
        <p:spPr>
          <a:xfrm>
            <a:off x="638570" y="4297896"/>
            <a:ext cx="895491" cy="842312"/>
          </a:xfrm>
          <a:custGeom>
            <a:avLst/>
            <a:gdLst/>
            <a:ahLst/>
            <a:cxnLst/>
            <a:rect l="0" t="0" r="r" b="b"/>
            <a:pathLst>
              <a:path w="1193989" h="1123083">
                <a:moveTo>
                  <a:pt x="695778" y="0"/>
                </a:moveTo>
                <a:lnTo>
                  <a:pt x="0" y="459443"/>
                </a:lnTo>
                <a:lnTo>
                  <a:pt x="1193989" y="1123083"/>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Title 1"/>
          <p:cNvSpPr>
            <a:spLocks noGrp="1"/>
          </p:cNvSpPr>
          <p:nvPr>
            <p:ph type="title" idx="10" hasCustomPrompt="1"/>
          </p:nvPr>
        </p:nvSpPr>
        <p:spPr>
          <a:xfrm>
            <a:off x="628650" y="581565"/>
            <a:ext cx="3686522" cy="2101999"/>
          </a:xfrm>
        </p:spPr>
        <p:txBody>
          <a:bodyPr vert="horz" tIns="36000" rtlCol="0">
            <a:noAutofit/>
          </a:bodyPr>
          <a:lstStyle>
            <a:lvl1pPr lvl="0">
              <a:lnSpc>
                <a:spcPct val="100000"/>
              </a:lnSpc>
              <a:defRPr lang="en-US" b="0" dirty="0">
                <a:latin typeface="Bungee"/>
              </a:defRPr>
            </a:lvl1pPr>
          </a:lstStyle>
          <a:p>
            <a:r>
              <a:rPr lang="en-US" dirty="0"/>
              <a:t>Introducing the New Software</a:t>
            </a:r>
            <a:endParaRPr lang="en-US" dirty="0"/>
          </a:p>
        </p:txBody>
      </p:sp>
      <p:sp>
        <p:nvSpPr>
          <p:cNvPr id="6"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D7A40970-37E1-4E8B-A44E-7FE653023D71}" type="slidenum">
              <a:rPr/>
            </a:fld>
            <a:endParaRPr lang="en-US" dirty="0"/>
          </a:p>
        </p:txBody>
      </p:sp>
      <p:pic>
        <p:nvPicPr>
          <p:cNvPr id="7" name="Picture 9" descr="A close up of a logo&#10;&#10;Description automatically generated"/>
          <p:cNvPicPr>
            <a:picLocks noChangeAspect="1"/>
          </p:cNvPicPr>
          <p:nvPr userDrawn="1"/>
        </p:nvPicPr>
        <p:blipFill>
          <a:blip r:embed="rId4"/>
          <a:stretch>
            <a:fillRect/>
          </a:stretch>
        </p:blipFill>
        <p:spPr>
          <a:xfrm>
            <a:off x="510060" y="2126413"/>
            <a:ext cx="1409817" cy="2592639"/>
          </a:xfrm>
          <a:prstGeom prst="rect">
            <a:avLst/>
          </a:prstGeom>
          <a:noFill/>
        </p:spPr>
      </p:pic>
      <p:cxnSp>
        <p:nvCxnSpPr>
          <p:cNvPr id="8" name="Straight Connector 14"/>
          <p:cNvCxnSpPr/>
          <p:nvPr/>
        </p:nvCxnSpPr>
        <p:spPr>
          <a:xfrm flipV="1">
            <a:off x="1069422" y="3655961"/>
            <a:ext cx="2438744" cy="1484247"/>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sp>
        <p:nvSpPr>
          <p:cNvPr id="9" name="Freeform: Shape 15"/>
          <p:cNvSpPr/>
          <p:nvPr/>
        </p:nvSpPr>
        <p:spPr>
          <a:xfrm rot="10800000">
            <a:off x="2802482" y="3758984"/>
            <a:ext cx="1512690" cy="1385533"/>
          </a:xfrm>
          <a:custGeom>
            <a:avLst/>
            <a:gdLst/>
            <a:ahLst/>
            <a:cxnLst/>
            <a:rect l="0" t="0" r="r" b="b"/>
            <a:pathLst>
              <a:path w="2016920" h="1847378">
                <a:moveTo>
                  <a:pt x="1193864" y="0"/>
                </a:moveTo>
                <a:lnTo>
                  <a:pt x="0" y="715584"/>
                </a:lnTo>
                <a:lnTo>
                  <a:pt x="2016920" y="1847378"/>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0" name="Oval 16"/>
          <p:cNvSpPr/>
          <p:nvPr/>
        </p:nvSpPr>
        <p:spPr>
          <a:xfrm rot="10800000">
            <a:off x="3456654" y="3591139"/>
            <a:ext cx="103022" cy="103022"/>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Oval 17"/>
          <p:cNvSpPr/>
          <p:nvPr/>
        </p:nvSpPr>
        <p:spPr>
          <a:xfrm rot="10800000">
            <a:off x="1060132" y="4851450"/>
            <a:ext cx="52367" cy="5273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2" name="Oval 18"/>
          <p:cNvSpPr/>
          <p:nvPr/>
        </p:nvSpPr>
        <p:spPr>
          <a:xfrm rot="10800000">
            <a:off x="3749902" y="4904183"/>
            <a:ext cx="52367" cy="52887"/>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3" name="Oval 20"/>
          <p:cNvSpPr/>
          <p:nvPr/>
        </p:nvSpPr>
        <p:spPr>
          <a:xfrm rot="10800000">
            <a:off x="1895045" y="4557397"/>
            <a:ext cx="103022" cy="103022"/>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4" name="Oval 21"/>
          <p:cNvSpPr/>
          <p:nvPr/>
        </p:nvSpPr>
        <p:spPr>
          <a:xfrm rot="10800000">
            <a:off x="2775722" y="3729513"/>
            <a:ext cx="52367" cy="52887"/>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5" name="Oval 22"/>
          <p:cNvSpPr/>
          <p:nvPr/>
        </p:nvSpPr>
        <p:spPr>
          <a:xfrm rot="10800000">
            <a:off x="437639" y="4055143"/>
            <a:ext cx="99384" cy="100080"/>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16" name="Picture 12" descr="A close up of a logo&#10;&#10;Description automatically generated"/>
          <p:cNvPicPr>
            <a:picLocks noChangeAspect="1"/>
          </p:cNvPicPr>
          <p:nvPr userDrawn="1"/>
        </p:nvPicPr>
        <p:blipFill>
          <a:blip r:embed="rId5"/>
          <a:stretch>
            <a:fillRect/>
          </a:stretch>
        </p:blipFill>
        <p:spPr>
          <a:xfrm>
            <a:off x="3216732" y="4000176"/>
            <a:ext cx="697546" cy="482742"/>
          </a:xfrm>
          <a:prstGeom prst="rect">
            <a:avLst/>
          </a:prstGeom>
          <a:noFill/>
        </p:spPr>
      </p:pic>
      <p:pic>
        <p:nvPicPr>
          <p:cNvPr id="17" name="Picture 11" descr="A close up of a logo&#10;&#10;Description automatically generated"/>
          <p:cNvPicPr>
            <a:picLocks noChangeAspect="1"/>
          </p:cNvPicPr>
          <p:nvPr userDrawn="1"/>
        </p:nvPicPr>
        <p:blipFill>
          <a:blip r:embed="rId5"/>
          <a:stretch>
            <a:fillRect/>
          </a:stretch>
        </p:blipFill>
        <p:spPr>
          <a:xfrm>
            <a:off x="2042911" y="3921132"/>
            <a:ext cx="992693" cy="687001"/>
          </a:xfrm>
          <a:prstGeom prst="rect">
            <a:avLst/>
          </a:prstGeom>
          <a:noFill/>
        </p:spPr>
      </p:pic>
      <p:sp>
        <p:nvSpPr>
          <p:cNvPr id="18" name="Text Placeholder 4"/>
          <p:cNvSpPr>
            <a:spLocks noGrp="1"/>
          </p:cNvSpPr>
          <p:nvPr>
            <p:ph type="body" idx="12"/>
          </p:nvPr>
        </p:nvSpPr>
        <p:spPr>
          <a:xfrm>
            <a:off x="4494231" y="581565"/>
            <a:ext cx="4021118" cy="4047583"/>
          </a:xfrm>
        </p:spPr>
        <p:txBody>
          <a:bodyPr rtlCol="0"/>
          <a:lstStyle>
            <a:lvl1pPr marL="0" lvl="0" indent="0">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Date Placeholder 1"/>
          <p:cNvSpPr>
            <a:spLocks noGrp="1"/>
          </p:cNvSpPr>
          <p:nvPr>
            <p:ph type="dt" sz="half" idx="13"/>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20" name="Footer Placeholder 1"/>
          <p:cNvSpPr>
            <a:spLocks noGrp="1"/>
          </p:cNvSpPr>
          <p:nvPr>
            <p:ph type="ftr" sz="quarter" idx="14"/>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Why">
    <p:spTree>
      <p:nvGrpSpPr>
        <p:cNvPr id="1" name=""/>
        <p:cNvGrpSpPr/>
        <p:nvPr/>
      </p:nvGrpSpPr>
      <p:grpSpPr>
        <a:xfrm>
          <a:off x="0" y="0"/>
          <a:ext cx="0" cy="0"/>
          <a:chOff x="0" y="0"/>
          <a:chExt cx="0" cy="0"/>
        </a:xfrm>
      </p:grpSpPr>
      <p:sp>
        <p:nvSpPr>
          <p:cNvPr id="2" name="Picture Placeholder 3"/>
          <p:cNvSpPr>
            <a:spLocks noGrp="1"/>
          </p:cNvSpPr>
          <p:nvPr>
            <p:ph type="pic"/>
          </p:nvPr>
        </p:nvSpPr>
        <p:spPr>
          <a:xfrm>
            <a:off x="1772529" y="3357889"/>
            <a:ext cx="1287194" cy="1284449"/>
          </a:xfrm>
        </p:spPr>
        <p:txBody>
          <a:bodyPr rtlCol="0"/>
          <a:lstStyle>
            <a:lvl1pPr marL="0" lvl="0" indent="0">
              <a:buNone/>
              <a:defRPr lang="en-US" sz="1600" dirty="0"/>
            </a:lvl1pPr>
          </a:lstStyle>
          <a:p>
            <a:endParaRPr lang="en-US" dirty="0"/>
          </a:p>
        </p:txBody>
      </p:sp>
      <p:sp>
        <p:nvSpPr>
          <p:cNvPr id="3" name="Rectangle 9"/>
          <p:cNvSpPr/>
          <p:nvPr userDrawn="1"/>
        </p:nvSpPr>
        <p:spPr>
          <a:xfrm>
            <a:off x="4794920" y="0"/>
            <a:ext cx="4349079" cy="51435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4" name="Picture 7"/>
          <p:cNvPicPr>
            <a:picLocks noChangeAspect="1"/>
          </p:cNvPicPr>
          <p:nvPr userDrawn="1"/>
        </p:nvPicPr>
        <p:blipFill>
          <a:blip r:embed="rId2">
            <a:alphaModFix amt="19999"/>
          </a:blip>
          <a:srcRect l="31559" t="-8435" r="7556" b="45582"/>
          <a:stretch>
            <a:fillRect/>
          </a:stretch>
        </p:blipFill>
        <p:spPr>
          <a:xfrm rot="16200000">
            <a:off x="4157836" y="157335"/>
            <a:ext cx="5143500" cy="4828827"/>
          </a:xfrm>
          <a:prstGeom prst="rect">
            <a:avLst/>
          </a:prstGeom>
          <a:noFill/>
        </p:spPr>
      </p:pic>
      <p:sp>
        <p:nvSpPr>
          <p:cNvPr id="5" name="Title 1"/>
          <p:cNvSpPr>
            <a:spLocks noGrp="1"/>
          </p:cNvSpPr>
          <p:nvPr>
            <p:ph type="title" idx="1" hasCustomPrompt="1"/>
          </p:nvPr>
        </p:nvSpPr>
        <p:spPr>
          <a:xfrm>
            <a:off x="628650" y="581565"/>
            <a:ext cx="3686522" cy="605370"/>
          </a:xfrm>
        </p:spPr>
        <p:txBody>
          <a:bodyPr vert="horz" tIns="36000" rtlCol="0"/>
          <a:lstStyle>
            <a:lvl1pPr lvl="0">
              <a:defRPr lang="en-US" b="0" dirty="0">
                <a:latin typeface="Bungee"/>
              </a:defRPr>
            </a:lvl1pPr>
          </a:lstStyle>
          <a:p>
            <a:r>
              <a:rPr lang="en-US" dirty="0"/>
              <a:t>why</a:t>
            </a:r>
            <a:endParaRPr lang="en-US" dirty="0"/>
          </a:p>
        </p:txBody>
      </p:sp>
      <p:sp>
        <p:nvSpPr>
          <p:cNvPr id="6" name="Slide Number Placeholder 5"/>
          <p:cNvSpPr>
            <a:spLocks noGrp="1"/>
          </p:cNvSpPr>
          <p:nvPr>
            <p:ph type="sldNum" sz="quarter" idx="2"/>
          </p:nvPr>
        </p:nvSpPr>
        <p:spPr>
          <a:xfrm>
            <a:off x="6457950" y="4767262"/>
            <a:ext cx="2057400" cy="273843"/>
          </a:xfrm>
          <a:prstGeom prst="rect">
            <a:avLst/>
          </a:prstGeom>
        </p:spPr>
        <p:txBody>
          <a:bodyPr rtlCol="0"/>
          <a:lstStyle>
            <a:lvl1pPr lvl="0">
              <a:defRPr lang="en-US" dirty="0">
                <a:solidFill>
                  <a:schemeClr val="accent2"/>
                </a:solidFill>
              </a:defRPr>
            </a:lvl1pPr>
          </a:lstStyle>
          <a:p>
            <a:fld id="{8D68D382-C07C-4FE0-BC31-7CA7579B928C}" type="slidenum">
              <a:rPr/>
            </a:fld>
            <a:endParaRPr lang="en-US" dirty="0"/>
          </a:p>
        </p:txBody>
      </p:sp>
      <p:sp>
        <p:nvSpPr>
          <p:cNvPr id="7" name="Text Placeholder 13"/>
          <p:cNvSpPr>
            <a:spLocks noGrp="1"/>
          </p:cNvSpPr>
          <p:nvPr>
            <p:ph type="body" idx="3" hasCustomPrompt="1"/>
          </p:nvPr>
        </p:nvSpPr>
        <p:spPr>
          <a:xfrm>
            <a:off x="5601410" y="882254"/>
            <a:ext cx="2913940" cy="746521"/>
          </a:xfrm>
        </p:spPr>
        <p:txBody>
          <a:bodyPr vert="horz" rtlCol="0" anchor="ctr"/>
          <a:lstStyle>
            <a:lvl1pPr marL="0" lvl="0" indent="0">
              <a:buNone/>
              <a:defRPr lang="en-US" sz="1600" dirty="0">
                <a:solidFill>
                  <a:schemeClr val="bg1"/>
                </a:solidFill>
              </a:defRPr>
            </a:lvl1pPr>
            <a:lvl2pPr marL="457200" lvl="1" indent="0">
              <a:buNone/>
              <a:defRPr lang="en-US" sz="2400" dirty="0">
                <a:solidFill>
                  <a:schemeClr val="bg1"/>
                </a:solidFill>
              </a:defRPr>
            </a:lvl2pPr>
            <a:lvl3pPr marL="914400" lvl="2" indent="0">
              <a:buNone/>
              <a:defRPr lang="en-US" sz="2400" dirty="0">
                <a:solidFill>
                  <a:schemeClr val="bg1"/>
                </a:solidFill>
              </a:defRPr>
            </a:lvl3pPr>
            <a:lvl4pPr marL="1371600" lvl="3" indent="0">
              <a:buNone/>
              <a:defRPr lang="en-US" sz="2400" dirty="0">
                <a:solidFill>
                  <a:schemeClr val="bg1"/>
                </a:solidFill>
              </a:defRPr>
            </a:lvl4pPr>
            <a:lvl5pPr marL="1828800" lvl="4" indent="0">
              <a:buNone/>
              <a:defRPr lang="en-US" sz="2400" dirty="0">
                <a:solidFill>
                  <a:schemeClr val="bg1"/>
                </a:solidFill>
              </a:defRPr>
            </a:lvl5pPr>
          </a:lstStyle>
          <a:p>
            <a:pPr lvl="0"/>
            <a:r>
              <a:rPr lang="en-US" dirty="0"/>
              <a:t>Text</a:t>
            </a:r>
            <a:endParaRPr lang="en-US" dirty="0"/>
          </a:p>
        </p:txBody>
      </p:sp>
      <p:pic>
        <p:nvPicPr>
          <p:cNvPr id="8" name="Picture 19" descr="A picture containing animal, light&#10;&#10;Description automatically generated"/>
          <p:cNvPicPr>
            <a:picLocks noChangeAspect="1"/>
          </p:cNvPicPr>
          <p:nvPr userDrawn="1"/>
        </p:nvPicPr>
        <p:blipFill>
          <a:blip r:embed="rId3">
            <a:alphaModFix amt="27999"/>
          </a:blip>
          <a:srcRect l="43355" b="43644"/>
          <a:stretch>
            <a:fillRect/>
          </a:stretch>
        </p:blipFill>
        <p:spPr>
          <a:xfrm>
            <a:off x="0" y="1807695"/>
            <a:ext cx="3686523" cy="3335804"/>
          </a:xfrm>
          <a:prstGeom prst="rect">
            <a:avLst/>
          </a:prstGeom>
          <a:noFill/>
        </p:spPr>
      </p:pic>
      <p:sp>
        <p:nvSpPr>
          <p:cNvPr id="9" name="Text Placeholder 13"/>
          <p:cNvSpPr>
            <a:spLocks noGrp="1"/>
          </p:cNvSpPr>
          <p:nvPr>
            <p:ph type="body" idx="4" hasCustomPrompt="1"/>
          </p:nvPr>
        </p:nvSpPr>
        <p:spPr>
          <a:xfrm>
            <a:off x="5601410" y="2168661"/>
            <a:ext cx="2913940" cy="746521"/>
          </a:xfrm>
        </p:spPr>
        <p:txBody>
          <a:bodyPr vert="horz" rtlCol="0" anchor="ctr"/>
          <a:lstStyle>
            <a:lvl1pPr marL="0" lvl="0" indent="0">
              <a:buNone/>
              <a:defRPr lang="en-US" sz="1600" dirty="0">
                <a:solidFill>
                  <a:schemeClr val="bg1"/>
                </a:solidFill>
              </a:defRPr>
            </a:lvl1pPr>
            <a:lvl2pPr marL="457200" lvl="1" indent="0">
              <a:buNone/>
              <a:defRPr lang="en-US" sz="2400" dirty="0">
                <a:solidFill>
                  <a:schemeClr val="bg1"/>
                </a:solidFill>
              </a:defRPr>
            </a:lvl2pPr>
            <a:lvl3pPr marL="914400" lvl="2" indent="0">
              <a:buNone/>
              <a:defRPr lang="en-US" sz="2400" dirty="0">
                <a:solidFill>
                  <a:schemeClr val="bg1"/>
                </a:solidFill>
              </a:defRPr>
            </a:lvl3pPr>
            <a:lvl4pPr marL="1371600" lvl="3" indent="0">
              <a:buNone/>
              <a:defRPr lang="en-US" sz="2400" dirty="0">
                <a:solidFill>
                  <a:schemeClr val="bg1"/>
                </a:solidFill>
              </a:defRPr>
            </a:lvl4pPr>
            <a:lvl5pPr marL="1828800" lvl="4" indent="0">
              <a:buNone/>
              <a:defRPr lang="en-US" sz="2400" dirty="0">
                <a:solidFill>
                  <a:schemeClr val="bg1"/>
                </a:solidFill>
              </a:defRPr>
            </a:lvl5pPr>
          </a:lstStyle>
          <a:p>
            <a:pPr lvl="0"/>
            <a:r>
              <a:rPr lang="en-US" dirty="0"/>
              <a:t>Text</a:t>
            </a:r>
            <a:endParaRPr lang="en-US" dirty="0"/>
          </a:p>
        </p:txBody>
      </p:sp>
      <p:sp>
        <p:nvSpPr>
          <p:cNvPr id="10" name="Text Placeholder 13"/>
          <p:cNvSpPr>
            <a:spLocks noGrp="1"/>
          </p:cNvSpPr>
          <p:nvPr>
            <p:ph type="body" idx="5" hasCustomPrompt="1"/>
          </p:nvPr>
        </p:nvSpPr>
        <p:spPr>
          <a:xfrm>
            <a:off x="5601410" y="3514725"/>
            <a:ext cx="2913940" cy="746521"/>
          </a:xfrm>
        </p:spPr>
        <p:txBody>
          <a:bodyPr vert="horz" rtlCol="0" anchor="ctr"/>
          <a:lstStyle>
            <a:lvl1pPr marL="0" lvl="0" indent="0">
              <a:buNone/>
              <a:defRPr lang="en-US" sz="1600" dirty="0">
                <a:solidFill>
                  <a:schemeClr val="bg1"/>
                </a:solidFill>
              </a:defRPr>
            </a:lvl1pPr>
            <a:lvl2pPr marL="457200" lvl="1" indent="0">
              <a:buNone/>
              <a:defRPr lang="en-US" sz="2400" dirty="0">
                <a:solidFill>
                  <a:schemeClr val="bg1"/>
                </a:solidFill>
              </a:defRPr>
            </a:lvl2pPr>
            <a:lvl3pPr marL="914400" lvl="2" indent="0">
              <a:buNone/>
              <a:defRPr lang="en-US" sz="2400" dirty="0">
                <a:solidFill>
                  <a:schemeClr val="bg1"/>
                </a:solidFill>
              </a:defRPr>
            </a:lvl3pPr>
            <a:lvl4pPr marL="1371600" lvl="3" indent="0">
              <a:buNone/>
              <a:defRPr lang="en-US" sz="2400" dirty="0">
                <a:solidFill>
                  <a:schemeClr val="bg1"/>
                </a:solidFill>
              </a:defRPr>
            </a:lvl4pPr>
            <a:lvl5pPr marL="1828800" lvl="4" indent="0">
              <a:buNone/>
              <a:defRPr lang="en-US" sz="2400" dirty="0">
                <a:solidFill>
                  <a:schemeClr val="bg1"/>
                </a:solidFill>
              </a:defRPr>
            </a:lvl5pPr>
          </a:lstStyle>
          <a:p>
            <a:pPr lvl="0"/>
            <a:r>
              <a:rPr lang="en-US" dirty="0"/>
              <a:t>Text</a:t>
            </a:r>
            <a:endParaRPr lang="en-US" dirty="0"/>
          </a:p>
        </p:txBody>
      </p:sp>
      <p:sp>
        <p:nvSpPr>
          <p:cNvPr id="11" name="Text Placeholder 4"/>
          <p:cNvSpPr>
            <a:spLocks noGrp="1"/>
          </p:cNvSpPr>
          <p:nvPr>
            <p:ph type="body" idx="6"/>
          </p:nvPr>
        </p:nvSpPr>
        <p:spPr>
          <a:xfrm>
            <a:off x="628650" y="1628775"/>
            <a:ext cx="3686175" cy="1550193"/>
          </a:xfrm>
        </p:spPr>
        <p:txBody>
          <a:bodyPr rtlCol="0"/>
          <a:lstStyle>
            <a:lvl1pPr marL="0" lvl="0" indent="0">
              <a:buNone/>
              <a:defRPr lang="en-US" sz="1400" dirty="0"/>
            </a:lvl1pPr>
            <a:lvl2pPr marL="457200" lvl="1" indent="0">
              <a:buNone/>
              <a:defRPr lang="en-US" sz="1400" dirty="0"/>
            </a:lvl2pPr>
            <a:lvl3pPr marL="914400" lvl="2" indent="0">
              <a:buNone/>
              <a:defRPr lang="en-US" sz="1400" dirty="0"/>
            </a:lvl3pPr>
            <a:lvl4pPr marL="1371600" lvl="3" indent="0">
              <a:buNone/>
              <a:defRPr lang="en-US" sz="1400" dirty="0"/>
            </a:lvl4pPr>
            <a:lvl5pPr marL="1828800" lvl="4" indent="0">
              <a:buNone/>
              <a:defRPr lang="en-US" sz="1400" dirty="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Oval 24"/>
          <p:cNvSpPr/>
          <p:nvPr userDrawn="1"/>
        </p:nvSpPr>
        <p:spPr>
          <a:xfrm>
            <a:off x="5234532" y="1159023"/>
            <a:ext cx="192983" cy="19298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3" name="Oval 26"/>
          <p:cNvSpPr/>
          <p:nvPr userDrawn="1"/>
        </p:nvSpPr>
        <p:spPr>
          <a:xfrm>
            <a:off x="5234532" y="2445431"/>
            <a:ext cx="192983" cy="19298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4" name="Oval 29"/>
          <p:cNvSpPr/>
          <p:nvPr userDrawn="1"/>
        </p:nvSpPr>
        <p:spPr>
          <a:xfrm>
            <a:off x="5234532" y="3786594"/>
            <a:ext cx="192983" cy="19298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5" name="Date Placeholder 1"/>
          <p:cNvSpPr>
            <a:spLocks noGrp="1"/>
          </p:cNvSpPr>
          <p:nvPr>
            <p:ph type="dt" sz="half" idx="7"/>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16" name="Footer Placeholder 1"/>
          <p:cNvSpPr>
            <a:spLocks noGrp="1"/>
          </p:cNvSpPr>
          <p:nvPr>
            <p:ph type="ftr" sz="quarter" idx="8"/>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ey Features">
    <p:spTree>
      <p:nvGrpSpPr>
        <p:cNvPr id="1" name=""/>
        <p:cNvGrpSpPr/>
        <p:nvPr/>
      </p:nvGrpSpPr>
      <p:grpSpPr>
        <a:xfrm>
          <a:off x="0" y="0"/>
          <a:ext cx="0" cy="0"/>
          <a:chOff x="0" y="0"/>
          <a:chExt cx="0" cy="0"/>
        </a:xfrm>
      </p:grpSpPr>
      <p:sp>
        <p:nvSpPr>
          <p:cNvPr id="2" name="Rectangle 21"/>
          <p:cNvSpPr/>
          <p:nvPr userDrawn="1"/>
        </p:nvSpPr>
        <p:spPr>
          <a:xfrm>
            <a:off x="0" y="0"/>
            <a:ext cx="9144000" cy="2142592"/>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3" name="Picture 20"/>
          <p:cNvPicPr>
            <a:picLocks noChangeAspect="1"/>
          </p:cNvPicPr>
          <p:nvPr userDrawn="1"/>
        </p:nvPicPr>
        <p:blipFill>
          <a:blip r:embed="rId2">
            <a:alphaModFix amt="10000"/>
          </a:blip>
          <a:srcRect l="43248" t="-15385" r="-20637" b="53201"/>
          <a:stretch>
            <a:fillRect/>
          </a:stretch>
        </p:blipFill>
        <p:spPr>
          <a:xfrm>
            <a:off x="0" y="1508736"/>
            <a:ext cx="4973684" cy="3634763"/>
          </a:xfrm>
          <a:prstGeom prst="rect">
            <a:avLst/>
          </a:prstGeom>
          <a:noFill/>
        </p:spPr>
      </p:pic>
      <p:sp>
        <p:nvSpPr>
          <p:cNvPr id="4" name="Title 1"/>
          <p:cNvSpPr>
            <a:spLocks noGrp="1"/>
          </p:cNvSpPr>
          <p:nvPr>
            <p:ph type="title" idx="10" hasCustomPrompt="1"/>
          </p:nvPr>
        </p:nvSpPr>
        <p:spPr>
          <a:xfrm>
            <a:off x="628650" y="581565"/>
            <a:ext cx="2813129" cy="1241554"/>
          </a:xfrm>
        </p:spPr>
        <p:txBody>
          <a:bodyPr vert="horz" tIns="36000" rtlCol="0"/>
          <a:lstStyle>
            <a:lvl1pPr lvl="0">
              <a:defRPr lang="en-US" b="0" dirty="0">
                <a:solidFill>
                  <a:schemeClr val="bg1"/>
                </a:solidFill>
                <a:latin typeface="Bungee"/>
              </a:defRPr>
            </a:lvl1pPr>
          </a:lstStyle>
          <a:p>
            <a:r>
              <a:rPr lang="en-US" dirty="0"/>
              <a:t>Key Features</a:t>
            </a:r>
            <a:endParaRPr lang="en-US" dirty="0"/>
          </a:p>
        </p:txBody>
      </p:sp>
      <p:sp>
        <p:nvSpPr>
          <p:cNvPr id="5"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1A0EC6A2-BD2C-4317-A23F-E413EA3D3452}" type="slidenum">
              <a:rPr/>
            </a:fld>
            <a:endParaRPr lang="en-US" dirty="0"/>
          </a:p>
        </p:txBody>
      </p:sp>
      <p:sp>
        <p:nvSpPr>
          <p:cNvPr id="6" name="Text Placeholder 15"/>
          <p:cNvSpPr>
            <a:spLocks noGrp="1"/>
          </p:cNvSpPr>
          <p:nvPr>
            <p:ph type="body" idx="12" hasCustomPrompt="1"/>
          </p:nvPr>
        </p:nvSpPr>
        <p:spPr>
          <a:xfrm>
            <a:off x="620618" y="2376872"/>
            <a:ext cx="2503330" cy="743786"/>
          </a:xfrm>
          <a:ln>
            <a:noFill/>
          </a:ln>
        </p:spPr>
        <p:txBody>
          <a:bodyPr vert="horz" rtlCol="0" anchor="b"/>
          <a:lstStyle>
            <a:lvl1pPr marL="0" lvl="0" indent="0" algn="ctr">
              <a:buNone/>
              <a:defRPr lang="en-US" sz="1600" dirty="0">
                <a:solidFill>
                  <a:schemeClr val="accent4"/>
                </a:solidFill>
              </a:defRPr>
            </a:lvl1pPr>
            <a:lvl2pPr marL="457200" lvl="1" indent="0" algn="ctr">
              <a:buNone/>
            </a:lvl2pPr>
            <a:lvl3pPr marL="914400" lvl="2" indent="0" algn="ctr">
              <a:buNone/>
            </a:lvl3pPr>
            <a:lvl4pPr marL="1371600" lvl="3" indent="0" algn="ctr">
              <a:buNone/>
            </a:lvl4pPr>
            <a:lvl5pPr marL="1828800" lvl="4" indent="0" algn="ctr">
              <a:buNone/>
            </a:lvl5pPr>
          </a:lstStyle>
          <a:p>
            <a:pPr lvl="0"/>
            <a:r>
              <a:rPr lang="en-US" dirty="0"/>
              <a:t>Item</a:t>
            </a:r>
            <a:endParaRPr lang="en-US" dirty="0"/>
          </a:p>
        </p:txBody>
      </p:sp>
      <p:sp>
        <p:nvSpPr>
          <p:cNvPr id="7" name="Text Placeholder 15"/>
          <p:cNvSpPr>
            <a:spLocks noGrp="1"/>
          </p:cNvSpPr>
          <p:nvPr>
            <p:ph type="body" idx="13" hasCustomPrompt="1"/>
          </p:nvPr>
        </p:nvSpPr>
        <p:spPr>
          <a:xfrm>
            <a:off x="3320335" y="2376872"/>
            <a:ext cx="2503330" cy="743786"/>
          </a:xfrm>
          <a:ln>
            <a:noFill/>
          </a:ln>
        </p:spPr>
        <p:txBody>
          <a:bodyPr vert="horz" rtlCol="0" anchor="b"/>
          <a:lstStyle>
            <a:lvl1pPr marL="0" lvl="0" indent="0" algn="ctr">
              <a:buNone/>
              <a:defRPr lang="en-US" sz="1600" dirty="0">
                <a:solidFill>
                  <a:schemeClr val="accent4"/>
                </a:solidFill>
              </a:defRPr>
            </a:lvl1pPr>
            <a:lvl2pPr marL="457200" lvl="1" indent="0" algn="ctr">
              <a:buNone/>
            </a:lvl2pPr>
            <a:lvl3pPr marL="914400" lvl="2" indent="0" algn="ctr">
              <a:buNone/>
            </a:lvl3pPr>
            <a:lvl4pPr marL="1371600" lvl="3" indent="0" algn="ctr">
              <a:buNone/>
            </a:lvl4pPr>
            <a:lvl5pPr marL="1828800" lvl="4" indent="0" algn="ctr">
              <a:buNone/>
            </a:lvl5pPr>
          </a:lstStyle>
          <a:p>
            <a:pPr lvl="0"/>
            <a:r>
              <a:rPr lang="en-US" dirty="0"/>
              <a:t>Item</a:t>
            </a:r>
            <a:endParaRPr lang="en-US" dirty="0"/>
          </a:p>
        </p:txBody>
      </p:sp>
      <p:sp>
        <p:nvSpPr>
          <p:cNvPr id="8" name="Text Placeholder 15"/>
          <p:cNvSpPr>
            <a:spLocks noGrp="1"/>
          </p:cNvSpPr>
          <p:nvPr>
            <p:ph type="body" idx="14" hasCustomPrompt="1"/>
          </p:nvPr>
        </p:nvSpPr>
        <p:spPr>
          <a:xfrm>
            <a:off x="6009568" y="2376872"/>
            <a:ext cx="2503330" cy="743786"/>
          </a:xfrm>
          <a:ln>
            <a:noFill/>
          </a:ln>
        </p:spPr>
        <p:txBody>
          <a:bodyPr vert="horz" rtlCol="0" anchor="b"/>
          <a:lstStyle>
            <a:lvl1pPr marL="0" lvl="0" indent="0" algn="ctr">
              <a:buNone/>
              <a:defRPr lang="en-US" sz="1600" dirty="0">
                <a:solidFill>
                  <a:schemeClr val="accent4"/>
                </a:solidFill>
              </a:defRPr>
            </a:lvl1pPr>
            <a:lvl2pPr marL="457200" lvl="1" indent="0" algn="ctr">
              <a:buNone/>
            </a:lvl2pPr>
            <a:lvl3pPr marL="914400" lvl="2" indent="0" algn="ctr">
              <a:buNone/>
            </a:lvl3pPr>
            <a:lvl4pPr marL="1371600" lvl="3" indent="0" algn="ctr">
              <a:buNone/>
            </a:lvl4pPr>
            <a:lvl5pPr marL="1828800" lvl="4" indent="0" algn="ctr">
              <a:buNone/>
            </a:lvl5pPr>
          </a:lstStyle>
          <a:p>
            <a:pPr lvl="0"/>
            <a:r>
              <a:rPr lang="en-US" dirty="0"/>
              <a:t>Item</a:t>
            </a:r>
            <a:endParaRPr lang="en-US" dirty="0"/>
          </a:p>
        </p:txBody>
      </p:sp>
      <p:pic>
        <p:nvPicPr>
          <p:cNvPr id="9" name="Picture 34"/>
          <p:cNvPicPr>
            <a:picLocks noChangeAspect="1"/>
          </p:cNvPicPr>
          <p:nvPr userDrawn="1"/>
        </p:nvPicPr>
        <p:blipFill>
          <a:blip r:embed="rId2">
            <a:alphaModFix amt="19999"/>
          </a:blip>
          <a:srcRect l="32358" t="9828" r="-10589" b="53117"/>
          <a:stretch>
            <a:fillRect/>
          </a:stretch>
        </p:blipFill>
        <p:spPr>
          <a:xfrm flipH="1">
            <a:off x="4170315" y="0"/>
            <a:ext cx="4973684" cy="2142592"/>
          </a:xfrm>
          <a:prstGeom prst="rect">
            <a:avLst/>
          </a:prstGeom>
          <a:noFill/>
        </p:spPr>
      </p:pic>
      <p:sp>
        <p:nvSpPr>
          <p:cNvPr id="10" name="Text Placeholder 4"/>
          <p:cNvSpPr>
            <a:spLocks noGrp="1"/>
          </p:cNvSpPr>
          <p:nvPr>
            <p:ph type="body" idx="15" hasCustomPrompt="1"/>
          </p:nvPr>
        </p:nvSpPr>
        <p:spPr>
          <a:xfrm>
            <a:off x="3638164" y="581565"/>
            <a:ext cx="4874734" cy="1241554"/>
          </a:xfrm>
        </p:spPr>
        <p:txBody>
          <a:bodyPr rtlCol="0"/>
          <a:lstStyle>
            <a:lvl1pPr marL="0" lvl="0" indent="0">
              <a:buNone/>
              <a:defRPr lang="en-US" sz="1400" dirty="0">
                <a:solidFill>
                  <a:schemeClr val="bg1"/>
                </a:solidFill>
              </a:defRPr>
            </a:lvl1pPr>
            <a:lvl2pPr marL="457200" lvl="1" indent="0">
              <a:buNone/>
              <a:defRPr lang="en-US" sz="2000" dirty="0">
                <a:solidFill>
                  <a:schemeClr val="bg1"/>
                </a:solidFill>
              </a:defRPr>
            </a:lvl2pPr>
            <a:lvl3pPr marL="914400" lvl="2" indent="0">
              <a:buNone/>
              <a:defRPr lang="en-US" sz="2000" dirty="0">
                <a:solidFill>
                  <a:schemeClr val="bg1"/>
                </a:solidFill>
              </a:defRPr>
            </a:lvl3pPr>
            <a:lvl4pPr marL="1371600" lvl="3" indent="0">
              <a:buNone/>
              <a:defRPr lang="en-US" sz="2000" dirty="0">
                <a:solidFill>
                  <a:schemeClr val="bg1"/>
                </a:solidFill>
              </a:defRPr>
            </a:lvl4pPr>
            <a:lvl5pPr marL="1828800" lvl="4" indent="0">
              <a:buNone/>
              <a:defRPr lang="en-US" sz="2000" dirty="0">
                <a:solidFill>
                  <a:schemeClr val="bg1"/>
                </a:solidFill>
              </a:defRPr>
            </a:lvl5pPr>
          </a:lstStyle>
          <a:p>
            <a:pPr lvl="0"/>
            <a:r>
              <a:rPr lang="en-US" dirty="0"/>
              <a:t>Text</a:t>
            </a:r>
            <a:endParaRPr lang="en-US" dirty="0"/>
          </a:p>
        </p:txBody>
      </p:sp>
      <p:sp>
        <p:nvSpPr>
          <p:cNvPr id="11" name="Picture Placeholder 3"/>
          <p:cNvSpPr>
            <a:spLocks noGrp="1"/>
          </p:cNvSpPr>
          <p:nvPr>
            <p:ph type="pic" idx="16"/>
          </p:nvPr>
        </p:nvSpPr>
        <p:spPr>
          <a:xfrm>
            <a:off x="1430382" y="3326606"/>
            <a:ext cx="1175895" cy="1064418"/>
          </a:xfrm>
        </p:spPr>
        <p:txBody>
          <a:bodyPr rtlCol="0"/>
          <a:lstStyle>
            <a:lvl1pPr marL="0" lvl="0" indent="0">
              <a:buNone/>
              <a:defRPr lang="en-US" sz="1600" dirty="0"/>
            </a:lvl1pPr>
          </a:lstStyle>
          <a:p>
            <a:endParaRPr lang="en-US" dirty="0"/>
          </a:p>
        </p:txBody>
      </p:sp>
      <p:sp>
        <p:nvSpPr>
          <p:cNvPr id="12" name="Picture Placeholder 3"/>
          <p:cNvSpPr>
            <a:spLocks noGrp="1"/>
          </p:cNvSpPr>
          <p:nvPr>
            <p:ph type="pic" idx="17"/>
          </p:nvPr>
        </p:nvSpPr>
        <p:spPr>
          <a:xfrm>
            <a:off x="4086781" y="3326606"/>
            <a:ext cx="1175895" cy="1064418"/>
          </a:xfrm>
        </p:spPr>
        <p:txBody>
          <a:bodyPr rtlCol="0"/>
          <a:lstStyle>
            <a:lvl1pPr marL="0" lvl="0" indent="0">
              <a:buNone/>
              <a:defRPr lang="en-US" sz="1600" dirty="0"/>
            </a:lvl1pPr>
          </a:lstStyle>
          <a:p>
            <a:endParaRPr lang="en-US" dirty="0"/>
          </a:p>
        </p:txBody>
      </p:sp>
      <p:sp>
        <p:nvSpPr>
          <p:cNvPr id="13" name="Picture Placeholder 3"/>
          <p:cNvSpPr>
            <a:spLocks noGrp="1"/>
          </p:cNvSpPr>
          <p:nvPr>
            <p:ph type="pic" idx="18"/>
          </p:nvPr>
        </p:nvSpPr>
        <p:spPr>
          <a:xfrm>
            <a:off x="6673285" y="3326606"/>
            <a:ext cx="1175895" cy="1064418"/>
          </a:xfrm>
        </p:spPr>
        <p:txBody>
          <a:bodyPr rtlCol="0"/>
          <a:lstStyle>
            <a:lvl1pPr marL="0" lvl="0" indent="0">
              <a:buNone/>
              <a:defRPr lang="en-US" sz="1600" dirty="0"/>
            </a:lvl1pPr>
          </a:lstStyle>
          <a:p>
            <a:endParaRPr lang="en-US" dirty="0"/>
          </a:p>
        </p:txBody>
      </p:sp>
      <p:sp>
        <p:nvSpPr>
          <p:cNvPr id="14" name="Date Placeholder 1"/>
          <p:cNvSpPr>
            <a:spLocks noGrp="1"/>
          </p:cNvSpPr>
          <p:nvPr>
            <p:ph type="dt" sz="half" idx="19"/>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15" name="Footer Placeholder 1"/>
          <p:cNvSpPr>
            <a:spLocks noGrp="1"/>
          </p:cNvSpPr>
          <p:nvPr>
            <p:ph type="ftr" sz="quarter" idx="20"/>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enefits">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alphaModFix amt="19999"/>
          </a:blip>
          <a:srcRect l="41147" t="-8214" r="-19370" b="45361"/>
          <a:stretch>
            <a:fillRect/>
          </a:stretch>
        </p:blipFill>
        <p:spPr>
          <a:xfrm>
            <a:off x="0" y="1626161"/>
            <a:ext cx="4813004" cy="3517339"/>
          </a:xfrm>
          <a:prstGeom prst="rect">
            <a:avLst/>
          </a:prstGeom>
          <a:noFill/>
        </p:spPr>
      </p:pic>
      <p:pic>
        <p:nvPicPr>
          <p:cNvPr id="3" name="Picture 6"/>
          <p:cNvPicPr>
            <a:picLocks noChangeAspect="1"/>
          </p:cNvPicPr>
          <p:nvPr userDrawn="1"/>
        </p:nvPicPr>
        <p:blipFill>
          <a:blip r:embed="rId3">
            <a:alphaModFix amt="52000"/>
          </a:blip>
          <a:srcRect l="-14739" t="38146" r="56297" b="3412"/>
          <a:stretch>
            <a:fillRect/>
          </a:stretch>
        </p:blipFill>
        <p:spPr>
          <a:xfrm>
            <a:off x="5991196" y="0"/>
            <a:ext cx="3152804" cy="2867267"/>
          </a:xfrm>
          <a:prstGeom prst="rect">
            <a:avLst/>
          </a:prstGeom>
          <a:noFill/>
        </p:spPr>
      </p:pic>
      <p:sp>
        <p:nvSpPr>
          <p:cNvPr id="4" name="Title 1"/>
          <p:cNvSpPr>
            <a:spLocks noGrp="1"/>
          </p:cNvSpPr>
          <p:nvPr>
            <p:ph type="title" idx="10" hasCustomPrompt="1"/>
          </p:nvPr>
        </p:nvSpPr>
        <p:spPr>
          <a:xfrm>
            <a:off x="628650" y="581565"/>
            <a:ext cx="3686522" cy="1047209"/>
          </a:xfrm>
        </p:spPr>
        <p:txBody>
          <a:bodyPr vert="horz" tIns="36000" rtlCol="0">
            <a:noAutofit/>
          </a:bodyPr>
          <a:lstStyle>
            <a:lvl1pPr lvl="0">
              <a:defRPr lang="en-US" b="0" dirty="0">
                <a:latin typeface="Bungee"/>
              </a:defRPr>
            </a:lvl1pPr>
          </a:lstStyle>
          <a:p>
            <a:r>
              <a:rPr lang="en-US" dirty="0"/>
              <a:t>Benefits to </a:t>
            </a:r>
            <a:br>
              <a:rPr lang="en-US" dirty="0"/>
            </a:br>
            <a:r>
              <a:rPr lang="en-US" dirty="0"/>
              <a:t>the Company</a:t>
            </a:r>
            <a:endParaRPr lang="en-US" dirty="0"/>
          </a:p>
        </p:txBody>
      </p:sp>
      <p:sp>
        <p:nvSpPr>
          <p:cNvPr id="5"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16CCCEAA-521C-4A25-8A86-C505B6BFDCBB}" type="slidenum">
              <a:rPr/>
            </a:fld>
            <a:endParaRPr lang="en-US" dirty="0"/>
          </a:p>
        </p:txBody>
      </p:sp>
      <p:grpSp>
        <p:nvGrpSpPr>
          <p:cNvPr id="6" name="Group 8"/>
          <p:cNvGrpSpPr/>
          <p:nvPr/>
        </p:nvGrpSpPr>
        <p:grpSpPr>
          <a:xfrm rot="0">
            <a:off x="0" y="3913201"/>
            <a:ext cx="2347708" cy="1231316"/>
            <a:chOff x="78502" y="4788186"/>
            <a:chExt cx="3949028" cy="2071171"/>
          </a:xfrm>
        </p:grpSpPr>
        <p:cxnSp>
          <p:nvCxnSpPr>
            <p:cNvPr id="7" name="Straight Connector 14"/>
            <p:cNvCxnSpPr/>
            <p:nvPr/>
          </p:nvCxnSpPr>
          <p:spPr>
            <a:xfrm flipV="1">
              <a:off x="78502" y="4874614"/>
              <a:ext cx="2873020" cy="1734813"/>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sp>
          <p:nvSpPr>
            <p:cNvPr id="8" name="Freeform: Shape 15"/>
            <p:cNvSpPr/>
            <p:nvPr/>
          </p:nvSpPr>
          <p:spPr>
            <a:xfrm rot="10800000">
              <a:off x="2010610" y="5011979"/>
              <a:ext cx="2016919" cy="1847378"/>
            </a:xfrm>
            <a:custGeom>
              <a:avLst/>
              <a:gdLst/>
              <a:ahLst/>
              <a:cxnLst/>
              <a:rect l="0" t="0" r="r" b="b"/>
              <a:pathLst>
                <a:path w="2016920" h="1847378">
                  <a:moveTo>
                    <a:pt x="1193864" y="0"/>
                  </a:moveTo>
                  <a:lnTo>
                    <a:pt x="0" y="715584"/>
                  </a:lnTo>
                  <a:lnTo>
                    <a:pt x="2016920" y="1847378"/>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Oval 16"/>
            <p:cNvSpPr/>
            <p:nvPr/>
          </p:nvSpPr>
          <p:spPr>
            <a:xfrm rot="10800000">
              <a:off x="2882840" y="4788186"/>
              <a:ext cx="137363" cy="137363"/>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0" name="Oval 18"/>
            <p:cNvSpPr/>
            <p:nvPr/>
          </p:nvSpPr>
          <p:spPr>
            <a:xfrm rot="10800000">
              <a:off x="3273837" y="6538912"/>
              <a:ext cx="69824" cy="70517"/>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Oval 20"/>
            <p:cNvSpPr/>
            <p:nvPr/>
          </p:nvSpPr>
          <p:spPr>
            <a:xfrm rot="10800000">
              <a:off x="800694" y="6076530"/>
              <a:ext cx="137363" cy="137363"/>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2" name="Oval 21"/>
            <p:cNvSpPr/>
            <p:nvPr/>
          </p:nvSpPr>
          <p:spPr>
            <a:xfrm rot="10800000">
              <a:off x="1974930" y="4972685"/>
              <a:ext cx="69824" cy="70517"/>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13" name="Picture 12" descr="A close up of a logo&#10;&#10;Description automatically generated"/>
            <p:cNvPicPr>
              <a:picLocks noChangeAspect="1"/>
            </p:cNvPicPr>
            <p:nvPr userDrawn="1"/>
          </p:nvPicPr>
          <p:blipFill>
            <a:blip r:embed="rId4"/>
            <a:stretch>
              <a:fillRect/>
            </a:stretch>
          </p:blipFill>
          <p:spPr>
            <a:xfrm>
              <a:off x="2562943" y="5333568"/>
              <a:ext cx="930062" cy="643657"/>
            </a:xfrm>
            <a:prstGeom prst="rect">
              <a:avLst/>
            </a:prstGeom>
            <a:noFill/>
          </p:spPr>
        </p:pic>
        <p:pic>
          <p:nvPicPr>
            <p:cNvPr id="14" name="Picture 11" descr="A close up of a logo&#10;&#10;Description automatically generated"/>
            <p:cNvPicPr>
              <a:picLocks noChangeAspect="1"/>
            </p:cNvPicPr>
            <p:nvPr userDrawn="1"/>
          </p:nvPicPr>
          <p:blipFill>
            <a:blip r:embed="rId4"/>
            <a:stretch>
              <a:fillRect/>
            </a:stretch>
          </p:blipFill>
          <p:spPr>
            <a:xfrm>
              <a:off x="997849" y="5228176"/>
              <a:ext cx="1323591" cy="916002"/>
            </a:xfrm>
            <a:prstGeom prst="rect">
              <a:avLst/>
            </a:prstGeom>
            <a:noFill/>
          </p:spPr>
        </p:pic>
      </p:grpSp>
      <p:sp>
        <p:nvSpPr>
          <p:cNvPr id="15" name="Text Placeholder 13"/>
          <p:cNvSpPr>
            <a:spLocks noGrp="1"/>
          </p:cNvSpPr>
          <p:nvPr>
            <p:ph type="body" idx="12" hasCustomPrompt="1"/>
          </p:nvPr>
        </p:nvSpPr>
        <p:spPr>
          <a:xfrm>
            <a:off x="5601410" y="882254"/>
            <a:ext cx="2913940" cy="746521"/>
          </a:xfrm>
        </p:spPr>
        <p:txBody>
          <a:bodyPr vert="horz" rtlCol="0" anchor="ctr"/>
          <a:lstStyle>
            <a:lvl1pPr marL="0" lvl="0" indent="0">
              <a:buNone/>
              <a:defRPr lang="en-US" sz="1600" dirty="0">
                <a:solidFill>
                  <a:schemeClr val="accent4"/>
                </a:solidFill>
              </a:defRPr>
            </a:lvl1pPr>
            <a:lvl2pPr marL="457200" lvl="1" indent="0">
              <a:buNone/>
              <a:defRPr lang="en-US" sz="2400" dirty="0">
                <a:solidFill>
                  <a:schemeClr val="bg1"/>
                </a:solidFill>
              </a:defRPr>
            </a:lvl2pPr>
            <a:lvl3pPr marL="914400" lvl="2" indent="0">
              <a:buNone/>
              <a:defRPr lang="en-US" sz="2400" dirty="0">
                <a:solidFill>
                  <a:schemeClr val="bg1"/>
                </a:solidFill>
              </a:defRPr>
            </a:lvl3pPr>
            <a:lvl4pPr marL="1371600" lvl="3" indent="0">
              <a:buNone/>
              <a:defRPr lang="en-US" sz="2400" dirty="0">
                <a:solidFill>
                  <a:schemeClr val="bg1"/>
                </a:solidFill>
              </a:defRPr>
            </a:lvl4pPr>
            <a:lvl5pPr marL="1828800" lvl="4" indent="0">
              <a:buNone/>
              <a:defRPr lang="en-US" sz="2400" dirty="0">
                <a:solidFill>
                  <a:schemeClr val="bg1"/>
                </a:solidFill>
              </a:defRPr>
            </a:lvl5pPr>
          </a:lstStyle>
          <a:p>
            <a:pPr lvl="0"/>
            <a:r>
              <a:rPr lang="en-US" dirty="0"/>
              <a:t>Text</a:t>
            </a:r>
            <a:endParaRPr lang="en-US" dirty="0"/>
          </a:p>
        </p:txBody>
      </p:sp>
      <p:sp>
        <p:nvSpPr>
          <p:cNvPr id="16" name="Text Placeholder 13"/>
          <p:cNvSpPr>
            <a:spLocks noGrp="1"/>
          </p:cNvSpPr>
          <p:nvPr>
            <p:ph type="body" idx="13" hasCustomPrompt="1"/>
          </p:nvPr>
        </p:nvSpPr>
        <p:spPr>
          <a:xfrm>
            <a:off x="5601410" y="2168661"/>
            <a:ext cx="2913940" cy="746521"/>
          </a:xfrm>
        </p:spPr>
        <p:txBody>
          <a:bodyPr vert="horz" rtlCol="0" anchor="ctr"/>
          <a:lstStyle>
            <a:lvl1pPr marL="0" lvl="0" indent="0">
              <a:buNone/>
              <a:defRPr lang="en-US" sz="1600" dirty="0">
                <a:solidFill>
                  <a:schemeClr val="accent4"/>
                </a:solidFill>
              </a:defRPr>
            </a:lvl1pPr>
            <a:lvl2pPr marL="457200" lvl="1" indent="0">
              <a:buNone/>
              <a:defRPr lang="en-US" sz="2400" dirty="0">
                <a:solidFill>
                  <a:schemeClr val="bg1"/>
                </a:solidFill>
              </a:defRPr>
            </a:lvl2pPr>
            <a:lvl3pPr marL="914400" lvl="2" indent="0">
              <a:buNone/>
              <a:defRPr lang="en-US" sz="2400" dirty="0">
                <a:solidFill>
                  <a:schemeClr val="bg1"/>
                </a:solidFill>
              </a:defRPr>
            </a:lvl3pPr>
            <a:lvl4pPr marL="1371600" lvl="3" indent="0">
              <a:buNone/>
              <a:defRPr lang="en-US" sz="2400" dirty="0">
                <a:solidFill>
                  <a:schemeClr val="bg1"/>
                </a:solidFill>
              </a:defRPr>
            </a:lvl4pPr>
            <a:lvl5pPr marL="1828800" lvl="4" indent="0">
              <a:buNone/>
              <a:defRPr lang="en-US" sz="2400" dirty="0">
                <a:solidFill>
                  <a:schemeClr val="bg1"/>
                </a:solidFill>
              </a:defRPr>
            </a:lvl5pPr>
          </a:lstStyle>
          <a:p>
            <a:pPr lvl="0"/>
            <a:r>
              <a:rPr lang="en-US" dirty="0"/>
              <a:t>Text</a:t>
            </a:r>
            <a:endParaRPr lang="en-US" dirty="0"/>
          </a:p>
        </p:txBody>
      </p:sp>
      <p:sp>
        <p:nvSpPr>
          <p:cNvPr id="17" name="Text Placeholder 13"/>
          <p:cNvSpPr>
            <a:spLocks noGrp="1"/>
          </p:cNvSpPr>
          <p:nvPr>
            <p:ph type="body" idx="14" hasCustomPrompt="1"/>
          </p:nvPr>
        </p:nvSpPr>
        <p:spPr>
          <a:xfrm>
            <a:off x="5601410" y="3514725"/>
            <a:ext cx="2913940" cy="746521"/>
          </a:xfrm>
        </p:spPr>
        <p:txBody>
          <a:bodyPr vert="horz" rtlCol="0" anchor="ctr"/>
          <a:lstStyle>
            <a:lvl1pPr marL="0" lvl="0" indent="0">
              <a:buNone/>
              <a:defRPr lang="en-US" sz="1600" dirty="0">
                <a:solidFill>
                  <a:schemeClr val="accent4"/>
                </a:solidFill>
              </a:defRPr>
            </a:lvl1pPr>
            <a:lvl2pPr marL="457200" lvl="1" indent="0">
              <a:buNone/>
              <a:defRPr lang="en-US" sz="2400" dirty="0">
                <a:solidFill>
                  <a:schemeClr val="bg1"/>
                </a:solidFill>
              </a:defRPr>
            </a:lvl2pPr>
            <a:lvl3pPr marL="914400" lvl="2" indent="0">
              <a:buNone/>
              <a:defRPr lang="en-US" sz="2400" dirty="0">
                <a:solidFill>
                  <a:schemeClr val="bg1"/>
                </a:solidFill>
              </a:defRPr>
            </a:lvl3pPr>
            <a:lvl4pPr marL="1371600" lvl="3" indent="0">
              <a:buNone/>
              <a:defRPr lang="en-US" sz="2400" dirty="0">
                <a:solidFill>
                  <a:schemeClr val="bg1"/>
                </a:solidFill>
              </a:defRPr>
            </a:lvl4pPr>
            <a:lvl5pPr marL="1828800" lvl="4" indent="0">
              <a:buNone/>
              <a:defRPr lang="en-US" sz="2400" dirty="0">
                <a:solidFill>
                  <a:schemeClr val="bg1"/>
                </a:solidFill>
              </a:defRPr>
            </a:lvl5pPr>
          </a:lstStyle>
          <a:p>
            <a:pPr lvl="0"/>
            <a:r>
              <a:rPr lang="en-US" dirty="0"/>
              <a:t>Text</a:t>
            </a:r>
            <a:endParaRPr lang="en-US" dirty="0"/>
          </a:p>
        </p:txBody>
      </p:sp>
      <p:sp>
        <p:nvSpPr>
          <p:cNvPr id="18" name="Text Placeholder 4"/>
          <p:cNvSpPr>
            <a:spLocks noGrp="1"/>
          </p:cNvSpPr>
          <p:nvPr>
            <p:ph type="body" idx="15"/>
          </p:nvPr>
        </p:nvSpPr>
        <p:spPr>
          <a:xfrm>
            <a:off x="628650" y="1618560"/>
            <a:ext cx="3686175" cy="1560408"/>
          </a:xfrm>
        </p:spPr>
        <p:txBody>
          <a:bodyPr rtlCol="0"/>
          <a:lstStyle>
            <a:lvl1pPr marL="0" lvl="0" indent="0">
              <a:buNone/>
              <a:defRPr lang="en-US" sz="1400" dirty="0"/>
            </a:lvl1pPr>
            <a:lvl2pPr marL="457200" lvl="1" indent="0">
              <a:buNone/>
              <a:defRPr lang="en-US" sz="1400" dirty="0"/>
            </a:lvl2pPr>
            <a:lvl3pPr marL="914400" lvl="2" indent="0">
              <a:buNone/>
              <a:defRPr lang="en-US" sz="1400" dirty="0"/>
            </a:lvl3pPr>
            <a:lvl4pPr marL="1371600" lvl="3" indent="0">
              <a:buNone/>
              <a:defRPr lang="en-US" sz="1400" dirty="0"/>
            </a:lvl4pPr>
            <a:lvl5pPr marL="1828800" lvl="4" indent="0">
              <a:buNone/>
              <a:defRPr lang="en-US" sz="1400" dirty="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Picture Placeholder 3"/>
          <p:cNvSpPr>
            <a:spLocks noGrp="1"/>
          </p:cNvSpPr>
          <p:nvPr>
            <p:ph type="pic" idx="16"/>
          </p:nvPr>
        </p:nvSpPr>
        <p:spPr>
          <a:xfrm>
            <a:off x="4943822" y="954881"/>
            <a:ext cx="503287" cy="538162"/>
          </a:xfrm>
        </p:spPr>
        <p:txBody>
          <a:bodyPr rtlCol="0"/>
          <a:lstStyle>
            <a:lvl1pPr marL="0" lvl="0" indent="0">
              <a:buNone/>
              <a:defRPr lang="en-US" sz="1100" dirty="0"/>
            </a:lvl1pPr>
          </a:lstStyle>
          <a:p>
            <a:endParaRPr lang="en-US" dirty="0"/>
          </a:p>
        </p:txBody>
      </p:sp>
      <p:sp>
        <p:nvSpPr>
          <p:cNvPr id="20" name="Picture Placeholder 3"/>
          <p:cNvSpPr>
            <a:spLocks noGrp="1"/>
          </p:cNvSpPr>
          <p:nvPr>
            <p:ph type="pic" idx="17"/>
          </p:nvPr>
        </p:nvSpPr>
        <p:spPr>
          <a:xfrm>
            <a:off x="4943822" y="2272841"/>
            <a:ext cx="503287" cy="538162"/>
          </a:xfrm>
        </p:spPr>
        <p:txBody>
          <a:bodyPr rtlCol="0"/>
          <a:lstStyle>
            <a:lvl1pPr marL="0" lvl="0" indent="0">
              <a:buNone/>
              <a:defRPr lang="en-US" sz="1100" dirty="0"/>
            </a:lvl1pPr>
          </a:lstStyle>
          <a:p>
            <a:endParaRPr lang="en-US" dirty="0"/>
          </a:p>
        </p:txBody>
      </p:sp>
      <p:sp>
        <p:nvSpPr>
          <p:cNvPr id="21" name="Picture Placeholder 3"/>
          <p:cNvSpPr>
            <a:spLocks noGrp="1"/>
          </p:cNvSpPr>
          <p:nvPr>
            <p:ph type="pic" idx="18"/>
          </p:nvPr>
        </p:nvSpPr>
        <p:spPr>
          <a:xfrm>
            <a:off x="4943822" y="3618904"/>
            <a:ext cx="503287" cy="538162"/>
          </a:xfrm>
        </p:spPr>
        <p:txBody>
          <a:bodyPr rtlCol="0"/>
          <a:lstStyle>
            <a:lvl1pPr marL="0" lvl="0" indent="0">
              <a:buNone/>
              <a:defRPr lang="en-US" sz="1100" dirty="0"/>
            </a:lvl1pPr>
          </a:lstStyle>
          <a:p>
            <a:endParaRPr lang="en-US" dirty="0"/>
          </a:p>
        </p:txBody>
      </p:sp>
      <p:sp>
        <p:nvSpPr>
          <p:cNvPr id="22" name="Date Placeholder 1"/>
          <p:cNvSpPr>
            <a:spLocks noGrp="1"/>
          </p:cNvSpPr>
          <p:nvPr>
            <p:ph type="dt" sz="half" idx="19"/>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23" name="Footer Placeholder 1"/>
          <p:cNvSpPr>
            <a:spLocks noGrp="1"/>
          </p:cNvSpPr>
          <p:nvPr>
            <p:ph type="ftr" sz="quarter" idx="20"/>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Data">
    <p:bg>
      <p:bgPr>
        <a:solidFill>
          <a:schemeClr val="accent5"/>
        </a:solidFill>
        <a:effectLst/>
      </p:bgPr>
    </p:bg>
    <p:spTree>
      <p:nvGrpSpPr>
        <p:cNvPr id="1" name=""/>
        <p:cNvGrpSpPr/>
        <p:nvPr/>
      </p:nvGrpSpPr>
      <p:grpSpPr>
        <a:xfrm>
          <a:off x="0" y="0"/>
          <a:ext cx="0" cy="0"/>
          <a:chOff x="0" y="0"/>
          <a:chExt cx="0" cy="0"/>
        </a:xfrm>
      </p:grpSpPr>
      <p:pic>
        <p:nvPicPr>
          <p:cNvPr id="2" name="Picture 20"/>
          <p:cNvPicPr>
            <a:picLocks noChangeAspect="1"/>
          </p:cNvPicPr>
          <p:nvPr userDrawn="1"/>
        </p:nvPicPr>
        <p:blipFill>
          <a:blip r:embed="rId2">
            <a:alphaModFix amt="32000"/>
          </a:blip>
          <a:srcRect l="43248" t="-15385" r="-20637" b="53201"/>
          <a:stretch>
            <a:fillRect/>
          </a:stretch>
        </p:blipFill>
        <p:spPr>
          <a:xfrm>
            <a:off x="15192" y="1232649"/>
            <a:ext cx="5351477" cy="3910853"/>
          </a:xfrm>
          <a:prstGeom prst="rect">
            <a:avLst/>
          </a:prstGeom>
          <a:noFill/>
        </p:spPr>
      </p:pic>
      <p:sp>
        <p:nvSpPr>
          <p:cNvPr id="3" name="Title 1"/>
          <p:cNvSpPr>
            <a:spLocks noGrp="1"/>
          </p:cNvSpPr>
          <p:nvPr>
            <p:ph type="title" idx="10" hasCustomPrompt="1"/>
          </p:nvPr>
        </p:nvSpPr>
        <p:spPr>
          <a:xfrm>
            <a:off x="628650" y="581565"/>
            <a:ext cx="2813129" cy="1047209"/>
          </a:xfrm>
        </p:spPr>
        <p:txBody>
          <a:bodyPr vert="horz" tIns="36000" rtlCol="0"/>
          <a:lstStyle>
            <a:lvl1pPr lvl="0">
              <a:defRPr lang="en-US" sz="2800" b="0" dirty="0">
                <a:solidFill>
                  <a:schemeClr val="bg1"/>
                </a:solidFill>
                <a:latin typeface="Bungee"/>
              </a:defRPr>
            </a:lvl1pPr>
          </a:lstStyle>
          <a:p>
            <a:r>
              <a:rPr lang="en-US" dirty="0"/>
              <a:t>Key Data</a:t>
            </a:r>
            <a:endParaRPr lang="en-US" dirty="0"/>
          </a:p>
        </p:txBody>
      </p:sp>
      <p:sp>
        <p:nvSpPr>
          <p:cNvPr id="4"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6461CBD7-E4D1-4870-906F-42BD132D560C}" type="slidenum">
              <a:rPr/>
            </a:fld>
            <a:endParaRPr lang="en-US" dirty="0"/>
          </a:p>
        </p:txBody>
      </p:sp>
      <p:sp>
        <p:nvSpPr>
          <p:cNvPr id="5" name="Rectangle 3"/>
          <p:cNvSpPr/>
          <p:nvPr userDrawn="1"/>
        </p:nvSpPr>
        <p:spPr>
          <a:xfrm>
            <a:off x="3751729" y="581565"/>
            <a:ext cx="4763620" cy="404758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6" name="Picture 34"/>
          <p:cNvPicPr>
            <a:picLocks noChangeAspect="1"/>
          </p:cNvPicPr>
          <p:nvPr userDrawn="1"/>
        </p:nvPicPr>
        <p:blipFill>
          <a:blip r:embed="rId2">
            <a:alphaModFix amt="19999"/>
          </a:blip>
          <a:srcRect l="32358" t="9828" r="-10589" b="1217"/>
          <a:stretch>
            <a:fillRect/>
          </a:stretch>
        </p:blipFill>
        <p:spPr>
          <a:xfrm flipH="1">
            <a:off x="4170314" y="0"/>
            <a:ext cx="4973684" cy="5143500"/>
          </a:xfrm>
          <a:prstGeom prst="rect">
            <a:avLst/>
          </a:prstGeom>
          <a:noFill/>
        </p:spPr>
      </p:pic>
      <p:sp>
        <p:nvSpPr>
          <p:cNvPr id="7" name="Chart Placeholder 6"/>
          <p:cNvSpPr>
            <a:spLocks noGrp="1"/>
          </p:cNvSpPr>
          <p:nvPr>
            <p:ph type="chart" idx="12"/>
          </p:nvPr>
        </p:nvSpPr>
        <p:spPr>
          <a:xfrm>
            <a:off x="4020741" y="869156"/>
            <a:ext cx="4258164" cy="3496866"/>
          </a:xfrm>
        </p:spPr>
        <p:txBody>
          <a:bodyPr rtlCol="0"/>
          <a:lstStyle/>
          <a:p>
            <a:endParaRPr lang="en-US" dirty="0"/>
          </a:p>
        </p:txBody>
      </p:sp>
      <p:sp>
        <p:nvSpPr>
          <p:cNvPr id="8" name="Text Placeholder 4"/>
          <p:cNvSpPr>
            <a:spLocks noGrp="1"/>
          </p:cNvSpPr>
          <p:nvPr>
            <p:ph type="body" idx="13"/>
          </p:nvPr>
        </p:nvSpPr>
        <p:spPr>
          <a:xfrm>
            <a:off x="628650" y="1628775"/>
            <a:ext cx="2813129" cy="3000375"/>
          </a:xfrm>
        </p:spPr>
        <p:txBody>
          <a:bodyPr rtlCol="0"/>
          <a:lstStyle>
            <a:lvl1pPr marL="0" lvl="0" indent="0">
              <a:buNone/>
              <a:defRPr lang="en-US" sz="1400" dirty="0">
                <a:solidFill>
                  <a:schemeClr val="bg1"/>
                </a:solidFill>
              </a:defRPr>
            </a:lvl1pPr>
            <a:lvl2pPr marL="457200" lvl="1" indent="0">
              <a:buNone/>
              <a:defRPr lang="en-US" sz="1400" dirty="0">
                <a:solidFill>
                  <a:schemeClr val="bg1"/>
                </a:solidFill>
              </a:defRPr>
            </a:lvl2pPr>
            <a:lvl3pPr marL="914400" lvl="2" indent="0">
              <a:buNone/>
              <a:defRPr lang="en-US" sz="1400" dirty="0">
                <a:solidFill>
                  <a:schemeClr val="bg1"/>
                </a:solidFill>
              </a:defRPr>
            </a:lvl3pPr>
            <a:lvl4pPr marL="1371600" lvl="3" indent="0">
              <a:buNone/>
              <a:defRPr lang="en-US" sz="1400" dirty="0">
                <a:solidFill>
                  <a:schemeClr val="bg1"/>
                </a:solidFill>
              </a:defRPr>
            </a:lvl4pPr>
            <a:lvl5pPr marL="1828800" lvl="4" indent="0">
              <a:buNone/>
              <a:defRPr lang="en-US" sz="1400" dirty="0">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Date Placeholder 1"/>
          <p:cNvSpPr>
            <a:spLocks noGrp="1"/>
          </p:cNvSpPr>
          <p:nvPr>
            <p:ph type="dt" sz="half" idx="14"/>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10" name="Footer Placeholder 1"/>
          <p:cNvSpPr>
            <a:spLocks noGrp="1"/>
          </p:cNvSpPr>
          <p:nvPr>
            <p:ph type="ftr" sz="quarter" idx="15"/>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cheduled">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alphaModFix amt="14999"/>
          </a:blip>
          <a:srcRect l="41147" t="-8214" r="-19370" b="45361"/>
          <a:stretch>
            <a:fillRect/>
          </a:stretch>
        </p:blipFill>
        <p:spPr>
          <a:xfrm>
            <a:off x="0" y="314244"/>
            <a:ext cx="6608186" cy="4829256"/>
          </a:xfrm>
          <a:prstGeom prst="rect">
            <a:avLst/>
          </a:prstGeom>
          <a:noFill/>
        </p:spPr>
      </p:pic>
      <p:pic>
        <p:nvPicPr>
          <p:cNvPr id="3" name="Picture 7"/>
          <p:cNvPicPr>
            <a:picLocks noChangeAspect="1"/>
          </p:cNvPicPr>
          <p:nvPr userDrawn="1"/>
        </p:nvPicPr>
        <p:blipFill>
          <a:blip r:embed="rId3">
            <a:alphaModFix amt="52000"/>
          </a:blip>
          <a:srcRect l="-14739" t="38146" r="56297" b="3412"/>
          <a:stretch>
            <a:fillRect/>
          </a:stretch>
        </p:blipFill>
        <p:spPr>
          <a:xfrm>
            <a:off x="5991196" y="0"/>
            <a:ext cx="3152804" cy="2867267"/>
          </a:xfrm>
          <a:prstGeom prst="rect">
            <a:avLst/>
          </a:prstGeom>
          <a:noFill/>
        </p:spPr>
      </p:pic>
      <p:sp>
        <p:nvSpPr>
          <p:cNvPr id="4" name="Title 1"/>
          <p:cNvSpPr>
            <a:spLocks noGrp="1"/>
          </p:cNvSpPr>
          <p:nvPr>
            <p:ph type="title" idx="10" hasCustomPrompt="1"/>
          </p:nvPr>
        </p:nvSpPr>
        <p:spPr>
          <a:xfrm>
            <a:off x="628650" y="581565"/>
            <a:ext cx="4687420" cy="1046343"/>
          </a:xfrm>
        </p:spPr>
        <p:txBody>
          <a:bodyPr vert="horz" tIns="36000" rtlCol="0"/>
          <a:lstStyle>
            <a:lvl1pPr lvl="0">
              <a:defRPr lang="en-US" b="0" dirty="0">
                <a:latin typeface="Bungee"/>
              </a:defRPr>
            </a:lvl1pPr>
          </a:lstStyle>
          <a:p>
            <a:r>
              <a:rPr lang="en-US" dirty="0"/>
              <a:t>Scheduled Employee Training </a:t>
            </a:r>
            <a:endParaRPr lang="en-US" dirty="0"/>
          </a:p>
        </p:txBody>
      </p:sp>
      <p:sp>
        <p:nvSpPr>
          <p:cNvPr id="5" name="Slide Number Placeholder 5"/>
          <p:cNvSpPr>
            <a:spLocks noGrp="1"/>
          </p:cNvSpPr>
          <p:nvPr>
            <p:ph type="sldNum" sz="quarter" idx="11"/>
          </p:nvPr>
        </p:nvSpPr>
        <p:spPr>
          <a:xfrm>
            <a:off x="6457950" y="4767262"/>
            <a:ext cx="2057400" cy="273843"/>
          </a:xfrm>
          <a:prstGeom prst="rect">
            <a:avLst/>
          </a:prstGeom>
        </p:spPr>
        <p:txBody>
          <a:bodyPr rtlCol="0"/>
          <a:lstStyle/>
          <a:p>
            <a:fld id="{2246E267-3AB3-4AA1-B5B7-790FF97E2122}" type="slidenum">
              <a:rPr/>
            </a:fld>
            <a:endParaRPr lang="en-US" dirty="0"/>
          </a:p>
        </p:txBody>
      </p:sp>
      <p:cxnSp>
        <p:nvCxnSpPr>
          <p:cNvPr id="6" name="Straight Connector 9"/>
          <p:cNvCxnSpPr/>
          <p:nvPr/>
        </p:nvCxnSpPr>
        <p:spPr>
          <a:xfrm>
            <a:off x="824753" y="3118865"/>
            <a:ext cx="7690597" cy="0"/>
          </a:xfrm>
          <a:prstGeom prst="line">
            <a:avLst/>
          </a:prstGeom>
          <a:ln w="12700">
            <a:solidFill>
              <a:schemeClr val="accent2"/>
            </a:solidFill>
            <a:tailEnd type="triangle" w="med" len="med"/>
          </a:ln>
        </p:spPr>
        <p:style>
          <a:lnRef idx="1">
            <a:schemeClr val="accent1"/>
          </a:lnRef>
          <a:fillRef idx="0">
            <a:schemeClr val="accent1"/>
          </a:fillRef>
          <a:effectRef idx="0">
            <a:schemeClr val="accent1"/>
          </a:effectRef>
          <a:fontRef idx="minor">
            <a:schemeClr val="tx1"/>
          </a:fontRef>
        </p:style>
      </p:cxnSp>
      <p:sp>
        <p:nvSpPr>
          <p:cNvPr id="7" name="Text Placeholder 17"/>
          <p:cNvSpPr>
            <a:spLocks noGrp="1"/>
          </p:cNvSpPr>
          <p:nvPr>
            <p:ph type="body" idx="12" hasCustomPrompt="1"/>
          </p:nvPr>
        </p:nvSpPr>
        <p:spPr>
          <a:xfrm>
            <a:off x="884806" y="2238960"/>
            <a:ext cx="1710928" cy="488156"/>
          </a:xfrm>
        </p:spPr>
        <p:txBody>
          <a:bodyPr vert="horz" rtlCol="0" anchor="b"/>
          <a:lstStyle>
            <a:lvl1pPr marL="0" lvl="0" indent="0">
              <a:buNone/>
              <a:defRPr lang="en-US" sz="16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8" name="Text Placeholder 17"/>
          <p:cNvSpPr>
            <a:spLocks noGrp="1"/>
          </p:cNvSpPr>
          <p:nvPr>
            <p:ph type="body" idx="13" hasCustomPrompt="1"/>
          </p:nvPr>
        </p:nvSpPr>
        <p:spPr>
          <a:xfrm>
            <a:off x="884806" y="3548384"/>
            <a:ext cx="1710928" cy="488156"/>
          </a:xfrm>
        </p:spPr>
        <p:txBody>
          <a:bodyPr rtlCol="0"/>
          <a:lstStyle>
            <a:lvl1pPr marL="0" lvl="0" indent="0">
              <a:buNone/>
              <a:defRPr lang="en-US" sz="14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sp>
        <p:nvSpPr>
          <p:cNvPr id="9" name="Freeform: Shape 21"/>
          <p:cNvSpPr/>
          <p:nvPr userDrawn="1"/>
        </p:nvSpPr>
        <p:spPr>
          <a:xfrm>
            <a:off x="431135" y="2540027"/>
            <a:ext cx="598044" cy="562527"/>
          </a:xfrm>
          <a:custGeom>
            <a:avLst/>
            <a:gdLst/>
            <a:ahLst/>
            <a:cxnLst/>
            <a:rect l="0" t="0" r="r" b="b"/>
            <a:pathLst>
              <a:path w="797392" h="750037">
                <a:moveTo>
                  <a:pt x="464668" y="0"/>
                </a:moveTo>
                <a:lnTo>
                  <a:pt x="0" y="306833"/>
                </a:lnTo>
                <a:lnTo>
                  <a:pt x="797392" y="750037"/>
                </a:lnTo>
              </a:path>
            </a:pathLst>
          </a:custGeom>
          <a:noFill/>
          <a:ln w="1270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0" name="Oval 22"/>
          <p:cNvSpPr/>
          <p:nvPr userDrawn="1"/>
        </p:nvSpPr>
        <p:spPr>
          <a:xfrm rot="10800000">
            <a:off x="725369" y="2488305"/>
            <a:ext cx="99384" cy="100080"/>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11" name="Picture 11" descr="A close up of a logo&#10;&#10;Description automatically generated"/>
          <p:cNvPicPr>
            <a:picLocks noChangeAspect="1"/>
          </p:cNvPicPr>
          <p:nvPr userDrawn="1"/>
        </p:nvPicPr>
        <p:blipFill>
          <a:blip r:embed="rId4"/>
          <a:stretch>
            <a:fillRect/>
          </a:stretch>
        </p:blipFill>
        <p:spPr>
          <a:xfrm>
            <a:off x="628649" y="2771801"/>
            <a:ext cx="639336" cy="709708"/>
          </a:xfrm>
          <a:prstGeom prst="rect">
            <a:avLst/>
          </a:prstGeom>
          <a:noFill/>
        </p:spPr>
      </p:pic>
      <p:sp>
        <p:nvSpPr>
          <p:cNvPr id="12" name="Text Placeholder 17"/>
          <p:cNvSpPr>
            <a:spLocks noGrp="1"/>
          </p:cNvSpPr>
          <p:nvPr>
            <p:ph type="body" idx="14" hasCustomPrompt="1"/>
          </p:nvPr>
        </p:nvSpPr>
        <p:spPr>
          <a:xfrm>
            <a:off x="3519660" y="2238960"/>
            <a:ext cx="1710928" cy="488156"/>
          </a:xfrm>
        </p:spPr>
        <p:txBody>
          <a:bodyPr vert="horz" rtlCol="0" anchor="b"/>
          <a:lstStyle>
            <a:lvl1pPr marL="0" lvl="0" indent="0">
              <a:buNone/>
              <a:defRPr lang="en-US" sz="16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13" name="Text Placeholder 17"/>
          <p:cNvSpPr>
            <a:spLocks noGrp="1"/>
          </p:cNvSpPr>
          <p:nvPr>
            <p:ph type="body" idx="15" hasCustomPrompt="1"/>
          </p:nvPr>
        </p:nvSpPr>
        <p:spPr>
          <a:xfrm>
            <a:off x="3519660" y="3548384"/>
            <a:ext cx="1710928" cy="488156"/>
          </a:xfrm>
        </p:spPr>
        <p:txBody>
          <a:bodyPr rtlCol="0"/>
          <a:lstStyle>
            <a:lvl1pPr marL="0" lvl="0" indent="0">
              <a:buNone/>
              <a:defRPr lang="en-US" sz="14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sp>
        <p:nvSpPr>
          <p:cNvPr id="14" name="Freeform: Shape 25"/>
          <p:cNvSpPr/>
          <p:nvPr userDrawn="1"/>
        </p:nvSpPr>
        <p:spPr>
          <a:xfrm>
            <a:off x="3065989" y="2540027"/>
            <a:ext cx="598044" cy="562527"/>
          </a:xfrm>
          <a:custGeom>
            <a:avLst/>
            <a:gdLst/>
            <a:ahLst/>
            <a:cxnLst/>
            <a:rect l="0" t="0" r="r" b="b"/>
            <a:pathLst>
              <a:path w="797392" h="750037">
                <a:moveTo>
                  <a:pt x="464668" y="0"/>
                </a:moveTo>
                <a:lnTo>
                  <a:pt x="0" y="306833"/>
                </a:lnTo>
                <a:lnTo>
                  <a:pt x="797392" y="750037"/>
                </a:lnTo>
              </a:path>
            </a:pathLst>
          </a:custGeom>
          <a:noFill/>
          <a:ln w="1270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5" name="Oval 26"/>
          <p:cNvSpPr/>
          <p:nvPr userDrawn="1"/>
        </p:nvSpPr>
        <p:spPr>
          <a:xfrm rot="10800000">
            <a:off x="3360223" y="2488305"/>
            <a:ext cx="99384" cy="100080"/>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16" name="Picture 27" descr="A close up of a logo&#10;&#10;Description automatically generated"/>
          <p:cNvPicPr>
            <a:picLocks noChangeAspect="1"/>
          </p:cNvPicPr>
          <p:nvPr userDrawn="1"/>
        </p:nvPicPr>
        <p:blipFill>
          <a:blip r:embed="rId4"/>
          <a:stretch>
            <a:fillRect/>
          </a:stretch>
        </p:blipFill>
        <p:spPr>
          <a:xfrm>
            <a:off x="3263503" y="2771801"/>
            <a:ext cx="639336" cy="709708"/>
          </a:xfrm>
          <a:prstGeom prst="rect">
            <a:avLst/>
          </a:prstGeom>
          <a:noFill/>
        </p:spPr>
      </p:pic>
      <p:sp>
        <p:nvSpPr>
          <p:cNvPr id="17" name="Text Placeholder 17"/>
          <p:cNvSpPr>
            <a:spLocks noGrp="1"/>
          </p:cNvSpPr>
          <p:nvPr>
            <p:ph type="body" idx="16" hasCustomPrompt="1"/>
          </p:nvPr>
        </p:nvSpPr>
        <p:spPr>
          <a:xfrm>
            <a:off x="6140466" y="2238960"/>
            <a:ext cx="1710928" cy="488156"/>
          </a:xfrm>
        </p:spPr>
        <p:txBody>
          <a:bodyPr vert="horz" rtlCol="0" anchor="b"/>
          <a:lstStyle>
            <a:lvl1pPr marL="0" lvl="0" indent="0">
              <a:buNone/>
              <a:defRPr lang="en-US" sz="1600" dirty="0">
                <a:solidFill>
                  <a:schemeClr val="accent4"/>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Date</a:t>
            </a:r>
            <a:endParaRPr lang="en-US" dirty="0"/>
          </a:p>
        </p:txBody>
      </p:sp>
      <p:sp>
        <p:nvSpPr>
          <p:cNvPr id="18" name="Text Placeholder 17"/>
          <p:cNvSpPr>
            <a:spLocks noGrp="1"/>
          </p:cNvSpPr>
          <p:nvPr>
            <p:ph type="body" idx="17" hasCustomPrompt="1"/>
          </p:nvPr>
        </p:nvSpPr>
        <p:spPr>
          <a:xfrm>
            <a:off x="6140466" y="3548384"/>
            <a:ext cx="1710928" cy="488156"/>
          </a:xfrm>
        </p:spPr>
        <p:txBody>
          <a:bodyPr rtlCol="0"/>
          <a:lstStyle>
            <a:lvl1pPr marL="0" lvl="0" indent="0">
              <a:buNone/>
              <a:defRPr lang="en-US" sz="1400" dirty="0">
                <a:solidFill>
                  <a:schemeClr val="tx1"/>
                </a:solidFill>
              </a:defRPr>
            </a:lvl1pPr>
            <a:lvl2pPr marL="457200" lvl="1" indent="0">
              <a:buNone/>
            </a:lvl2pPr>
            <a:lvl3pPr marL="914400" lvl="2" indent="0">
              <a:buNone/>
            </a:lvl3pPr>
            <a:lvl4pPr marL="1371600" lvl="3" indent="0">
              <a:buNone/>
            </a:lvl4pPr>
            <a:lvl5pPr marL="1828800" lvl="4" indent="0">
              <a:buNone/>
            </a:lvl5pPr>
          </a:lstStyle>
          <a:p>
            <a:pPr lvl="0"/>
            <a:r>
              <a:rPr lang="en-US" dirty="0"/>
              <a:t>Description</a:t>
            </a:r>
            <a:endParaRPr lang="en-US" dirty="0"/>
          </a:p>
        </p:txBody>
      </p:sp>
      <p:sp>
        <p:nvSpPr>
          <p:cNvPr id="19" name="Freeform: Shape 30"/>
          <p:cNvSpPr/>
          <p:nvPr userDrawn="1"/>
        </p:nvSpPr>
        <p:spPr>
          <a:xfrm>
            <a:off x="5686796" y="2540027"/>
            <a:ext cx="598044" cy="562527"/>
          </a:xfrm>
          <a:custGeom>
            <a:avLst/>
            <a:gdLst/>
            <a:ahLst/>
            <a:cxnLst/>
            <a:rect l="0" t="0" r="r" b="b"/>
            <a:pathLst>
              <a:path w="797392" h="750037">
                <a:moveTo>
                  <a:pt x="464668" y="0"/>
                </a:moveTo>
                <a:lnTo>
                  <a:pt x="0" y="306833"/>
                </a:lnTo>
                <a:lnTo>
                  <a:pt x="797392" y="750037"/>
                </a:lnTo>
              </a:path>
            </a:pathLst>
          </a:custGeom>
          <a:noFill/>
          <a:ln w="1270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0" name="Oval 31"/>
          <p:cNvSpPr/>
          <p:nvPr userDrawn="1"/>
        </p:nvSpPr>
        <p:spPr>
          <a:xfrm rot="10800000">
            <a:off x="5981030" y="2488305"/>
            <a:ext cx="99384" cy="100080"/>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21" name="Picture 32" descr="A close up of a logo&#10;&#10;Description automatically generated"/>
          <p:cNvPicPr>
            <a:picLocks noChangeAspect="1"/>
          </p:cNvPicPr>
          <p:nvPr userDrawn="1"/>
        </p:nvPicPr>
        <p:blipFill>
          <a:blip r:embed="rId4"/>
          <a:stretch>
            <a:fillRect/>
          </a:stretch>
        </p:blipFill>
        <p:spPr>
          <a:xfrm>
            <a:off x="5884310" y="2771801"/>
            <a:ext cx="639336" cy="709708"/>
          </a:xfrm>
          <a:prstGeom prst="rect">
            <a:avLst/>
          </a:prstGeom>
          <a:noFill/>
        </p:spPr>
      </p:pic>
      <p:sp>
        <p:nvSpPr>
          <p:cNvPr id="22" name="Text Placeholder 4"/>
          <p:cNvSpPr>
            <a:spLocks noGrp="1"/>
          </p:cNvSpPr>
          <p:nvPr>
            <p:ph type="body" idx="18" hasCustomPrompt="1"/>
          </p:nvPr>
        </p:nvSpPr>
        <p:spPr>
          <a:xfrm>
            <a:off x="5422956" y="580261"/>
            <a:ext cx="3092393" cy="1047648"/>
          </a:xfrm>
        </p:spPr>
        <p:txBody>
          <a:bodyPr rtlCol="0"/>
          <a:lstStyle>
            <a:lvl1pPr marL="0" lvl="0" indent="0">
              <a:buNone/>
              <a:defRPr lang="en-US" sz="1400" dirty="0"/>
            </a:lvl1pPr>
            <a:lvl2pPr marL="457200" lvl="1" indent="0">
              <a:buNone/>
              <a:defRPr lang="en-US" sz="2000" dirty="0"/>
            </a:lvl2pPr>
            <a:lvl3pPr marL="914400" lvl="2" indent="0">
              <a:buNone/>
              <a:defRPr lang="en-US" sz="2000" dirty="0"/>
            </a:lvl3pPr>
            <a:lvl4pPr marL="1371600" lvl="3" indent="0">
              <a:buNone/>
              <a:defRPr lang="en-US" sz="2000" dirty="0"/>
            </a:lvl4pPr>
            <a:lvl5pPr marL="1828800" lvl="4" indent="0">
              <a:buNone/>
              <a:defRPr lang="en-US" sz="2000" dirty="0"/>
            </a:lvl5pPr>
          </a:lstStyle>
          <a:p>
            <a:pPr lvl="0"/>
            <a:r>
              <a:rPr lang="en-US" dirty="0"/>
              <a:t>Text</a:t>
            </a:r>
            <a:endParaRPr lang="en-US" dirty="0"/>
          </a:p>
        </p:txBody>
      </p:sp>
      <p:sp>
        <p:nvSpPr>
          <p:cNvPr id="23" name="Date Placeholder 1"/>
          <p:cNvSpPr>
            <a:spLocks noGrp="1"/>
          </p:cNvSpPr>
          <p:nvPr>
            <p:ph type="dt" sz="half" idx="19"/>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24" name="Footer Placeholder 1"/>
          <p:cNvSpPr>
            <a:spLocks noGrp="1"/>
          </p:cNvSpPr>
          <p:nvPr>
            <p:ph type="ftr" sz="quarter" idx="20"/>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lp Desk">
    <p:spTree>
      <p:nvGrpSpPr>
        <p:cNvPr id="1" name=""/>
        <p:cNvGrpSpPr/>
        <p:nvPr/>
      </p:nvGrpSpPr>
      <p:grpSpPr>
        <a:xfrm>
          <a:off x="0" y="0"/>
          <a:ext cx="0" cy="0"/>
          <a:chOff x="0" y="0"/>
          <a:chExt cx="0" cy="0"/>
        </a:xfrm>
      </p:grpSpPr>
      <p:sp>
        <p:nvSpPr>
          <p:cNvPr id="2" name="Rectangle 6"/>
          <p:cNvSpPr/>
          <p:nvPr userDrawn="1"/>
        </p:nvSpPr>
        <p:spPr>
          <a:xfrm>
            <a:off x="4447515" y="0"/>
            <a:ext cx="4696485" cy="51435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3" name="Picture 24" descr="A picture containing animal, light&#10;&#10;Description automatically generated"/>
          <p:cNvPicPr>
            <a:picLocks noChangeAspect="1"/>
          </p:cNvPicPr>
          <p:nvPr userDrawn="1"/>
        </p:nvPicPr>
        <p:blipFill>
          <a:blip r:embed="rId2">
            <a:alphaModFix amt="19999"/>
          </a:blip>
          <a:srcRect t="41118" r="44251"/>
          <a:stretch>
            <a:fillRect/>
          </a:stretch>
        </p:blipFill>
        <p:spPr>
          <a:xfrm>
            <a:off x="5991196" y="0"/>
            <a:ext cx="3152804" cy="3028595"/>
          </a:xfrm>
          <a:prstGeom prst="rect">
            <a:avLst/>
          </a:prstGeom>
          <a:noFill/>
        </p:spPr>
      </p:pic>
      <p:pic>
        <p:nvPicPr>
          <p:cNvPr id="4" name="Picture 9"/>
          <p:cNvPicPr>
            <a:picLocks noChangeAspect="1"/>
          </p:cNvPicPr>
          <p:nvPr userDrawn="1"/>
        </p:nvPicPr>
        <p:blipFill>
          <a:blip r:embed="rId3">
            <a:alphaModFix amt="25000"/>
          </a:blip>
          <a:srcRect l="43412" t="5534" r="-1901" b="47470"/>
          <a:stretch>
            <a:fillRect/>
          </a:stretch>
        </p:blipFill>
        <p:spPr>
          <a:xfrm>
            <a:off x="0" y="2310208"/>
            <a:ext cx="3876978" cy="2833291"/>
          </a:xfrm>
          <a:prstGeom prst="rect">
            <a:avLst/>
          </a:prstGeom>
          <a:noFill/>
        </p:spPr>
      </p:pic>
      <p:grpSp>
        <p:nvGrpSpPr>
          <p:cNvPr id="5" name="Group 10"/>
          <p:cNvGrpSpPr/>
          <p:nvPr/>
        </p:nvGrpSpPr>
        <p:grpSpPr>
          <a:xfrm rot="0">
            <a:off x="0" y="1915820"/>
            <a:ext cx="3250134" cy="3225937"/>
            <a:chOff x="19592" y="4344306"/>
            <a:chExt cx="2540048" cy="2521137"/>
          </a:xfrm>
        </p:grpSpPr>
        <p:cxnSp>
          <p:nvCxnSpPr>
            <p:cNvPr id="6" name="Straight Connector 11"/>
            <p:cNvCxnSpPr/>
            <p:nvPr/>
          </p:nvCxnSpPr>
          <p:spPr>
            <a:xfrm flipV="1">
              <a:off x="19592" y="4581420"/>
              <a:ext cx="1751025" cy="1046318"/>
            </a:xfrm>
            <a:prstGeom prst="line">
              <a:avLst/>
            </a:prstGeom>
            <a:ln w="635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sp>
          <p:nvSpPr>
            <p:cNvPr id="7" name="Freeform: Shape 12"/>
            <p:cNvSpPr/>
            <p:nvPr/>
          </p:nvSpPr>
          <p:spPr>
            <a:xfrm rot="10800000">
              <a:off x="1471515" y="4411667"/>
              <a:ext cx="793849" cy="727119"/>
            </a:xfrm>
            <a:custGeom>
              <a:avLst/>
              <a:gdLst/>
              <a:ahLst/>
              <a:cxnLst/>
              <a:rect l="0" t="0" r="r" b="b"/>
              <a:pathLst>
                <a:path w="793850" h="727119">
                  <a:moveTo>
                    <a:pt x="469899" y="0"/>
                  </a:moveTo>
                  <a:lnTo>
                    <a:pt x="0" y="281650"/>
                  </a:lnTo>
                  <a:lnTo>
                    <a:pt x="793850" y="727119"/>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8" name="Oval 13"/>
            <p:cNvSpPr/>
            <p:nvPr/>
          </p:nvSpPr>
          <p:spPr>
            <a:xfrm rot="10800000">
              <a:off x="1405412" y="4344306"/>
              <a:ext cx="89944" cy="8994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Oval 14"/>
            <p:cNvSpPr/>
            <p:nvPr/>
          </p:nvSpPr>
          <p:spPr>
            <a:xfrm rot="10800000">
              <a:off x="1460449" y="4731286"/>
              <a:ext cx="45720" cy="46040"/>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0" name="Oval 15"/>
            <p:cNvSpPr/>
            <p:nvPr/>
          </p:nvSpPr>
          <p:spPr>
            <a:xfrm rot="10800000">
              <a:off x="2014696" y="4709870"/>
              <a:ext cx="45720" cy="4617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Freeform: Shape 16"/>
            <p:cNvSpPr/>
            <p:nvPr/>
          </p:nvSpPr>
          <p:spPr>
            <a:xfrm>
              <a:off x="749507" y="5162805"/>
              <a:ext cx="1810134" cy="1702637"/>
            </a:xfrm>
            <a:custGeom>
              <a:avLst/>
              <a:gdLst/>
              <a:ahLst/>
              <a:cxnLst/>
              <a:rect l="0" t="0" r="r" b="b"/>
              <a:pathLst>
                <a:path w="1810134" h="1702637">
                  <a:moveTo>
                    <a:pt x="1054827" y="0"/>
                  </a:moveTo>
                  <a:lnTo>
                    <a:pt x="0" y="696533"/>
                  </a:lnTo>
                  <a:lnTo>
                    <a:pt x="1810134" y="1702637"/>
                  </a:lnTo>
                </a:path>
              </a:pathLst>
            </a:custGeom>
            <a:no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2" name="Oval 17"/>
            <p:cNvSpPr/>
            <p:nvPr/>
          </p:nvSpPr>
          <p:spPr>
            <a:xfrm rot="10800000">
              <a:off x="465480" y="5299095"/>
              <a:ext cx="89944" cy="8994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3" name="Oval 18"/>
            <p:cNvSpPr/>
            <p:nvPr/>
          </p:nvSpPr>
          <p:spPr>
            <a:xfrm rot="10800000">
              <a:off x="1328895" y="6163494"/>
              <a:ext cx="45720" cy="46174"/>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4" name="Oval 19"/>
            <p:cNvSpPr/>
            <p:nvPr/>
          </p:nvSpPr>
          <p:spPr>
            <a:xfrm rot="10800000">
              <a:off x="1889260" y="6476189"/>
              <a:ext cx="86767" cy="87376"/>
            </a:xfrm>
            <a:prstGeom prst="ellipse">
              <a:avLst/>
            </a:prstGeom>
            <a:solidFill>
              <a:schemeClr val="accent2"/>
            </a:solidFill>
            <a:ln w="63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sp>
        <p:nvSpPr>
          <p:cNvPr id="15" name="Title 1"/>
          <p:cNvSpPr>
            <a:spLocks noGrp="1"/>
          </p:cNvSpPr>
          <p:nvPr userDrawn="1">
            <p:ph type="title" idx="10" hasCustomPrompt="1"/>
          </p:nvPr>
        </p:nvSpPr>
        <p:spPr>
          <a:xfrm>
            <a:off x="628649" y="571500"/>
            <a:ext cx="3365475" cy="1048640"/>
          </a:xfrm>
        </p:spPr>
        <p:txBody>
          <a:bodyPr vert="horz" tIns="36000" rtlCol="0">
            <a:noAutofit/>
          </a:bodyPr>
          <a:lstStyle>
            <a:lvl1pPr lvl="0">
              <a:defRPr lang="en-US" b="0" dirty="0">
                <a:solidFill>
                  <a:schemeClr val="tx1"/>
                </a:solidFill>
                <a:latin typeface="Bungee"/>
              </a:defRPr>
            </a:lvl1pPr>
          </a:lstStyle>
          <a:p>
            <a:r>
              <a:rPr lang="en-US" dirty="0"/>
              <a:t>IT Help Desk Availability </a:t>
            </a:r>
            <a:endParaRPr lang="en-US" dirty="0"/>
          </a:p>
        </p:txBody>
      </p:sp>
      <p:sp>
        <p:nvSpPr>
          <p:cNvPr id="16" name="Text Placeholder 22"/>
          <p:cNvSpPr>
            <a:spLocks noGrp="1"/>
          </p:cNvSpPr>
          <p:nvPr userDrawn="1">
            <p:ph type="body" idx="11"/>
          </p:nvPr>
        </p:nvSpPr>
        <p:spPr>
          <a:xfrm>
            <a:off x="4876332" y="571500"/>
            <a:ext cx="3639017" cy="1057275"/>
          </a:xfrm>
        </p:spPr>
        <p:txBody>
          <a:bodyPr vert="horz" rtlCol="0">
            <a:noAutofit/>
          </a:bodyPr>
          <a:lstStyle>
            <a:lvl1pPr marL="0" lvl="0" indent="0">
              <a:lnSpc>
                <a:spcPct val="100000"/>
              </a:lnSpc>
              <a:buClr>
                <a:schemeClr val="accent3"/>
              </a:buClr>
              <a:buNone/>
              <a:defRPr lang="en-US" sz="1400" dirty="0">
                <a:solidFill>
                  <a:schemeClr val="bg1"/>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Click to edit Master text styles</a:t>
            </a:r>
            <a:endParaRPr lang="en-US" dirty="0"/>
          </a:p>
        </p:txBody>
      </p:sp>
      <p:sp>
        <p:nvSpPr>
          <p:cNvPr id="17" name="Slide Number Placeholder 2"/>
          <p:cNvSpPr>
            <a:spLocks noGrp="1"/>
          </p:cNvSpPr>
          <p:nvPr userDrawn="1">
            <p:ph type="sldNum" sz="quarter" idx="12"/>
          </p:nvPr>
        </p:nvSpPr>
        <p:spPr>
          <a:xfrm>
            <a:off x="6457950" y="4767262"/>
            <a:ext cx="2057400" cy="273843"/>
          </a:xfrm>
          <a:prstGeom prst="rect">
            <a:avLst/>
          </a:prstGeom>
        </p:spPr>
        <p:txBody>
          <a:bodyPr rtlCol="0"/>
          <a:lstStyle/>
          <a:p>
            <a:fld id="{2C20DD4D-9437-4916-8EF2-B863F9890E52}" type="slidenum">
              <a:rPr/>
            </a:fld>
            <a:endParaRPr lang="en-US" dirty="0"/>
          </a:p>
        </p:txBody>
      </p:sp>
      <p:pic>
        <p:nvPicPr>
          <p:cNvPr id="18" name="Picture 4" descr="A picture containing clock&#10;&#10;Description automatically generated"/>
          <p:cNvPicPr>
            <a:picLocks noChangeAspect="1"/>
          </p:cNvPicPr>
          <p:nvPr userDrawn="1"/>
        </p:nvPicPr>
        <p:blipFill>
          <a:blip r:embed="rId4"/>
          <a:stretch>
            <a:fillRect/>
          </a:stretch>
        </p:blipFill>
        <p:spPr>
          <a:xfrm>
            <a:off x="1485723" y="2157029"/>
            <a:ext cx="2543243" cy="2314491"/>
          </a:xfrm>
          <a:prstGeom prst="rect">
            <a:avLst/>
          </a:prstGeom>
          <a:noFill/>
        </p:spPr>
      </p:pic>
      <p:pic>
        <p:nvPicPr>
          <p:cNvPr id="19" name="Picture 23"/>
          <p:cNvPicPr>
            <a:picLocks noChangeAspect="1"/>
          </p:cNvPicPr>
          <p:nvPr userDrawn="1"/>
        </p:nvPicPr>
        <p:blipFill>
          <a:blip r:embed="rId3">
            <a:alphaModFix amt="25000"/>
          </a:blip>
          <a:srcRect l="21777" b="37147"/>
          <a:stretch>
            <a:fillRect/>
          </a:stretch>
        </p:blipFill>
        <p:spPr>
          <a:xfrm>
            <a:off x="4447515" y="2307019"/>
            <a:ext cx="3876978" cy="2833291"/>
          </a:xfrm>
          <a:prstGeom prst="rect">
            <a:avLst/>
          </a:prstGeom>
          <a:noFill/>
        </p:spPr>
      </p:pic>
      <p:sp>
        <p:nvSpPr>
          <p:cNvPr id="20" name="Text Placeholder 22"/>
          <p:cNvSpPr>
            <a:spLocks noGrp="1"/>
          </p:cNvSpPr>
          <p:nvPr>
            <p:ph type="body" idx="13" hasCustomPrompt="1"/>
          </p:nvPr>
        </p:nvSpPr>
        <p:spPr>
          <a:xfrm>
            <a:off x="4888954" y="1851459"/>
            <a:ext cx="3639017" cy="532121"/>
          </a:xfrm>
        </p:spPr>
        <p:txBody>
          <a:bodyPr vert="horz" rtlCol="0">
            <a:noAutofit/>
          </a:bodyPr>
          <a:lstStyle>
            <a:lvl1pPr marL="0" lvl="0" indent="0">
              <a:lnSpc>
                <a:spcPct val="150000"/>
              </a:lnSpc>
              <a:buClr>
                <a:schemeClr val="accent3"/>
              </a:buClr>
              <a:buNone/>
              <a:defRPr lang="en-US" sz="1600" dirty="0">
                <a:solidFill>
                  <a:schemeClr val="accent2"/>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marL="0" indent="0">
              <a:buNone/>
            </a:pPr>
            <a:r>
              <a:rPr lang="en-US" dirty="0"/>
              <a:t>IT HELP DESK</a:t>
            </a:r>
            <a:endParaRPr lang="en-US" dirty="0"/>
          </a:p>
        </p:txBody>
      </p:sp>
      <p:sp>
        <p:nvSpPr>
          <p:cNvPr id="21" name="Text Placeholder 22"/>
          <p:cNvSpPr>
            <a:spLocks noGrp="1"/>
          </p:cNvSpPr>
          <p:nvPr>
            <p:ph type="body" idx="14" hasCustomPrompt="1"/>
          </p:nvPr>
        </p:nvSpPr>
        <p:spPr>
          <a:xfrm>
            <a:off x="4876332" y="2503379"/>
            <a:ext cx="3639017" cy="391284"/>
          </a:xfrm>
        </p:spPr>
        <p:txBody>
          <a:bodyPr vert="horz" rtlCol="0">
            <a:noAutofit/>
          </a:bodyPr>
          <a:lstStyle>
            <a:lvl1pPr marL="0" lvl="0" indent="0">
              <a:lnSpc>
                <a:spcPct val="100000"/>
              </a:lnSpc>
              <a:buClr>
                <a:schemeClr val="accent3"/>
              </a:buClr>
              <a:buNone/>
              <a:defRPr lang="en-US" sz="1400" dirty="0">
                <a:solidFill>
                  <a:schemeClr val="accent3"/>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Categry</a:t>
            </a:r>
            <a:endParaRPr lang="en-US" dirty="0"/>
          </a:p>
        </p:txBody>
      </p:sp>
      <p:sp>
        <p:nvSpPr>
          <p:cNvPr id="22" name="Text Placeholder 22"/>
          <p:cNvSpPr>
            <a:spLocks noGrp="1"/>
          </p:cNvSpPr>
          <p:nvPr>
            <p:ph type="body" idx="15" hasCustomPrompt="1"/>
          </p:nvPr>
        </p:nvSpPr>
        <p:spPr>
          <a:xfrm>
            <a:off x="4876332" y="2999429"/>
            <a:ext cx="3639017" cy="391284"/>
          </a:xfrm>
        </p:spPr>
        <p:txBody>
          <a:bodyPr vert="horz" rtlCol="0">
            <a:noAutofit/>
          </a:bodyPr>
          <a:lstStyle>
            <a:lvl1pPr marL="0" lvl="0" indent="0">
              <a:lnSpc>
                <a:spcPct val="100000"/>
              </a:lnSpc>
              <a:buClr>
                <a:schemeClr val="accent3"/>
              </a:buClr>
              <a:buNone/>
              <a:defRPr lang="en-US" sz="1400" dirty="0">
                <a:solidFill>
                  <a:schemeClr val="bg1"/>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Contact</a:t>
            </a:r>
            <a:endParaRPr lang="en-US" dirty="0"/>
          </a:p>
        </p:txBody>
      </p:sp>
      <p:sp>
        <p:nvSpPr>
          <p:cNvPr id="23" name="Text Placeholder 22"/>
          <p:cNvSpPr>
            <a:spLocks noGrp="1"/>
          </p:cNvSpPr>
          <p:nvPr>
            <p:ph type="body" idx="16" hasCustomPrompt="1"/>
          </p:nvPr>
        </p:nvSpPr>
        <p:spPr>
          <a:xfrm>
            <a:off x="4876332" y="3486824"/>
            <a:ext cx="3639017" cy="391284"/>
          </a:xfrm>
        </p:spPr>
        <p:txBody>
          <a:bodyPr vert="horz" rtlCol="0">
            <a:noAutofit/>
          </a:bodyPr>
          <a:lstStyle>
            <a:lvl1pPr marL="0" lvl="0" indent="0">
              <a:lnSpc>
                <a:spcPct val="100000"/>
              </a:lnSpc>
              <a:buClr>
                <a:schemeClr val="accent3"/>
              </a:buClr>
              <a:buNone/>
              <a:defRPr lang="en-US" sz="1400" dirty="0">
                <a:solidFill>
                  <a:schemeClr val="accent3"/>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Categry</a:t>
            </a:r>
            <a:endParaRPr lang="en-US" dirty="0"/>
          </a:p>
        </p:txBody>
      </p:sp>
      <p:sp>
        <p:nvSpPr>
          <p:cNvPr id="24" name="Text Placeholder 22"/>
          <p:cNvSpPr>
            <a:spLocks noGrp="1"/>
          </p:cNvSpPr>
          <p:nvPr>
            <p:ph type="body" idx="17" hasCustomPrompt="1"/>
          </p:nvPr>
        </p:nvSpPr>
        <p:spPr>
          <a:xfrm>
            <a:off x="4876332" y="3982873"/>
            <a:ext cx="3639017" cy="391284"/>
          </a:xfrm>
        </p:spPr>
        <p:txBody>
          <a:bodyPr vert="horz" rtlCol="0">
            <a:noAutofit/>
          </a:bodyPr>
          <a:lstStyle>
            <a:lvl1pPr marL="0" lvl="0" indent="0">
              <a:lnSpc>
                <a:spcPct val="100000"/>
              </a:lnSpc>
              <a:buClr>
                <a:schemeClr val="accent3"/>
              </a:buClr>
              <a:buNone/>
              <a:defRPr lang="en-US" sz="1400" dirty="0">
                <a:solidFill>
                  <a:schemeClr val="bg1"/>
                </a:solidFill>
              </a:defRPr>
            </a:lvl1pPr>
            <a:lvl2pPr marL="457200" lvl="1" indent="0">
              <a:lnSpc>
                <a:spcPct val="150000"/>
              </a:lnSpc>
              <a:buClr>
                <a:schemeClr val="accent3"/>
              </a:buClr>
              <a:buNone/>
              <a:defRPr lang="en-US" sz="2000" dirty="0"/>
            </a:lvl2pPr>
            <a:lvl3pPr marL="914400" lvl="2" indent="0">
              <a:lnSpc>
                <a:spcPct val="150000"/>
              </a:lnSpc>
              <a:buClr>
                <a:schemeClr val="accent3"/>
              </a:buClr>
              <a:buNone/>
              <a:defRPr lang="en-US" sz="2000" dirty="0"/>
            </a:lvl3pPr>
            <a:lvl4pPr marL="1371600" lvl="3" indent="0">
              <a:lnSpc>
                <a:spcPct val="150000"/>
              </a:lnSpc>
              <a:buClr>
                <a:schemeClr val="accent3"/>
              </a:buClr>
              <a:buNone/>
              <a:defRPr lang="en-US" sz="2000" dirty="0"/>
            </a:lvl4pPr>
            <a:lvl5pPr marL="1828800" lvl="4" indent="0">
              <a:lnSpc>
                <a:spcPct val="150000"/>
              </a:lnSpc>
              <a:buClr>
                <a:schemeClr val="accent3"/>
              </a:buClr>
              <a:buNone/>
              <a:defRPr lang="en-US" sz="2000" dirty="0"/>
            </a:lvl5pPr>
          </a:lstStyle>
          <a:p>
            <a:pPr lvl="0"/>
            <a:r>
              <a:rPr lang="en-US" dirty="0"/>
              <a:t>Contact</a:t>
            </a:r>
            <a:endParaRPr lang="en-US" dirty="0"/>
          </a:p>
        </p:txBody>
      </p:sp>
      <p:sp>
        <p:nvSpPr>
          <p:cNvPr id="25" name="Date Placeholder 1"/>
          <p:cNvSpPr>
            <a:spLocks noGrp="1"/>
          </p:cNvSpPr>
          <p:nvPr>
            <p:ph type="dt" sz="half" idx="18"/>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
        <p:nvSpPr>
          <p:cNvPr id="26" name="Footer Placeholder 1"/>
          <p:cNvSpPr>
            <a:spLocks noGrp="1"/>
          </p:cNvSpPr>
          <p:nvPr>
            <p:ph type="ftr" sz="quarter" idx="19"/>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581565"/>
            <a:ext cx="7886700" cy="1046343"/>
          </a:xfrm>
          <a:prstGeom prst="rect">
            <a:avLst/>
          </a:prstGeom>
        </p:spPr>
        <p:txBody>
          <a:bodyPr vert="horz" lIns="91440" tIns="91440" rIns="91440" bIns="91440" rtlCol="0" anchor="t">
            <a:noAutofit/>
          </a:bodyPr>
          <a:lstStyle/>
          <a:p>
            <a:r>
              <a:rPr lang="en-US" dirty="0"/>
              <a:t>Click to edit Master title style</a:t>
            </a:r>
            <a:endParaRPr lang="en-US" dirty="0"/>
          </a:p>
        </p:txBody>
      </p:sp>
      <p:sp>
        <p:nvSpPr>
          <p:cNvPr id="3" name="Text Placeholder 2"/>
          <p:cNvSpPr>
            <a:spLocks noGrp="1"/>
          </p:cNvSpPr>
          <p:nvPr>
            <p:ph type="body" idx="1"/>
          </p:nvPr>
        </p:nvSpPr>
        <p:spPr>
          <a:xfrm>
            <a:off x="628650" y="1627908"/>
            <a:ext cx="7886700" cy="3004813"/>
          </a:xfrm>
          <a:prstGeom prst="rect">
            <a:avLst/>
          </a:prstGeom>
        </p:spPr>
        <p:txBody>
          <a:bodyPr vert="horz"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Slide Number Placeholder 7"/>
          <p:cNvSpPr>
            <a:spLocks noGrp="1"/>
          </p:cNvSpPr>
          <p:nvPr>
            <p:ph type="sldNum" sz="quarter" idx="4"/>
          </p:nvPr>
        </p:nvSpPr>
        <p:spPr>
          <a:xfrm>
            <a:off x="6457950" y="4767262"/>
            <a:ext cx="2057400" cy="273843"/>
          </a:xfrm>
          <a:prstGeom prst="rect">
            <a:avLst/>
          </a:prstGeom>
        </p:spPr>
        <p:txBody>
          <a:bodyPr vert="horz" lIns="91440" tIns="45720" rIns="91440" bIns="45720" rtlCol="0" anchor="ctr"/>
          <a:lstStyle>
            <a:lvl1pPr lvl="0" algn="r">
              <a:defRPr lang="en-US" sz="1200" dirty="0">
                <a:solidFill>
                  <a:schemeClr val="accent2"/>
                </a:solidFill>
              </a:defRPr>
            </a:lvl1pPr>
          </a:lstStyle>
          <a:p>
            <a:fld id="{781496D8-ABB7-450C-AA5A-ED52162C4BE4}" type="slidenum">
              <a:rPr/>
            </a:fld>
            <a:endParaRPr lang="en-US" dirty="0"/>
          </a:p>
        </p:txBody>
      </p:sp>
      <p:sp>
        <p:nvSpPr>
          <p:cNvPr id="5" name="Footer Placeholder 1"/>
          <p:cNvSpPr>
            <a:spLocks noGrp="1"/>
          </p:cNvSpPr>
          <p:nvPr>
            <p:ph type="ftr" sz="quarter" idx="3"/>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
        <p:nvSpPr>
          <p:cNvPr id="6" name="Date Placeholder 1"/>
          <p:cNvSpPr>
            <a:spLocks noGrp="1"/>
          </p:cNvSpPr>
          <p:nvPr>
            <p:ph type="dt" sz="half" idx="2"/>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lvl="0" algn="l" rtl="0">
        <a:lnSpc>
          <a:spcPct val="100000"/>
        </a:lnSpc>
        <a:spcBef>
          <a:spcPct val="0"/>
        </a:spcBef>
        <a:buNone/>
        <a:defRPr lang="en-US" sz="2800" b="1" dirty="0">
          <a:solidFill>
            <a:schemeClr val="tx1"/>
          </a:solidFill>
          <a:latin typeface="Bungee Inline"/>
        </a:defRPr>
      </a:lvl1pPr>
    </p:titleStyle>
    <p:bodyStyle>
      <a:lvl1pPr marL="228600" lvl="0" indent="-228600" algn="l" rtl="0">
        <a:lnSpc>
          <a:spcPct val="100000"/>
        </a:lnSpc>
        <a:spcBef>
          <a:spcPts val="1000"/>
        </a:spcBef>
        <a:buFont typeface="Arial" panose="020B0604020202020204"/>
        <a:buChar char="•"/>
        <a:defRPr lang="en-US" sz="1400" dirty="0">
          <a:solidFill>
            <a:schemeClr val="tx1"/>
          </a:solidFill>
          <a:latin typeface="+mn-lt"/>
        </a:defRPr>
      </a:lvl1pPr>
      <a:lvl2pPr marL="685800" lvl="1" indent="-228600" algn="l" rtl="0">
        <a:lnSpc>
          <a:spcPct val="100000"/>
        </a:lnSpc>
        <a:spcBef>
          <a:spcPts val="500"/>
        </a:spcBef>
        <a:buFont typeface="Arial" panose="020B0604020202020204"/>
        <a:buChar char="•"/>
        <a:defRPr lang="en-US" sz="2000" dirty="0">
          <a:solidFill>
            <a:schemeClr val="tx1"/>
          </a:solidFill>
          <a:latin typeface="+mn-lt"/>
        </a:defRPr>
      </a:lvl2pPr>
      <a:lvl3pPr marL="1143000" lvl="2" indent="-228600" algn="l" rtl="0">
        <a:lnSpc>
          <a:spcPct val="100000"/>
        </a:lnSpc>
        <a:spcBef>
          <a:spcPts val="500"/>
        </a:spcBef>
        <a:buFont typeface="Arial" panose="020B0604020202020204"/>
        <a:buChar char="•"/>
        <a:defRPr lang="en-US" sz="1800" dirty="0">
          <a:solidFill>
            <a:schemeClr val="tx1"/>
          </a:solidFill>
          <a:latin typeface="+mn-lt"/>
        </a:defRPr>
      </a:lvl3pPr>
      <a:lvl4pPr marL="1600200" lvl="3" indent="-228600" algn="l" rtl="0">
        <a:lnSpc>
          <a:spcPct val="100000"/>
        </a:lnSpc>
        <a:spcBef>
          <a:spcPts val="500"/>
        </a:spcBef>
        <a:buFont typeface="Arial" panose="020B0604020202020204"/>
        <a:buChar char="•"/>
        <a:defRPr lang="en-US" sz="1600" dirty="0">
          <a:solidFill>
            <a:schemeClr val="tx1"/>
          </a:solidFill>
          <a:latin typeface="+mn-lt"/>
        </a:defRPr>
      </a:lvl4pPr>
      <a:lvl5pPr marL="2057400" lvl="4" indent="-228600" algn="l" rtl="0">
        <a:lnSpc>
          <a:spcPct val="100000"/>
        </a:lnSpc>
        <a:spcBef>
          <a:spcPts val="500"/>
        </a:spcBef>
        <a:buFont typeface="Arial" panose="020B0604020202020204"/>
        <a:buChar char="•"/>
        <a:defRPr lang="en-US" sz="1600" dirty="0">
          <a:solidFill>
            <a:schemeClr val="tx1"/>
          </a:solidFill>
          <a:latin typeface="+mn-lt"/>
        </a:defRPr>
      </a:lvl5pPr>
      <a:lvl6pPr marL="2514600" lvl="5" indent="-228600" algn="l" rtl="0">
        <a:lnSpc>
          <a:spcPct val="90000"/>
        </a:lnSpc>
        <a:spcBef>
          <a:spcPts val="500"/>
        </a:spcBef>
        <a:buFont typeface="Arial" panose="020B0604020202020204"/>
        <a:buChar char="•"/>
        <a:defRPr lang="en-US" sz="1800" dirty="0">
          <a:solidFill>
            <a:schemeClr val="tx1"/>
          </a:solidFill>
          <a:latin typeface="+mn-lt"/>
        </a:defRPr>
      </a:lvl6pPr>
      <a:lvl7pPr marL="2971800" lvl="6" indent="-228600" algn="l" rtl="0">
        <a:lnSpc>
          <a:spcPct val="90000"/>
        </a:lnSpc>
        <a:spcBef>
          <a:spcPts val="500"/>
        </a:spcBef>
        <a:buFont typeface="Arial" panose="020B0604020202020204"/>
        <a:buChar char="•"/>
        <a:defRPr lang="en-US" sz="1800" dirty="0">
          <a:solidFill>
            <a:schemeClr val="tx1"/>
          </a:solidFill>
          <a:latin typeface="+mn-lt"/>
        </a:defRPr>
      </a:lvl7pPr>
      <a:lvl8pPr marL="3429000" lvl="7" indent="-228600" algn="l" rtl="0">
        <a:lnSpc>
          <a:spcPct val="90000"/>
        </a:lnSpc>
        <a:spcBef>
          <a:spcPts val="500"/>
        </a:spcBef>
        <a:buFont typeface="Arial" panose="020B0604020202020204"/>
        <a:buChar char="•"/>
        <a:defRPr lang="en-US" sz="1800" dirty="0">
          <a:solidFill>
            <a:schemeClr val="tx1"/>
          </a:solidFill>
          <a:latin typeface="+mn-lt"/>
        </a:defRPr>
      </a:lvl8pPr>
      <a:lvl9pPr marL="3886200" lvl="8" indent="-228600" algn="l" rtl="0">
        <a:lnSpc>
          <a:spcPct val="90000"/>
        </a:lnSpc>
        <a:spcBef>
          <a:spcPts val="500"/>
        </a:spcBef>
        <a:buFont typeface="Arial" panose="020B0604020202020204"/>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12"/>
          <p:cNvSpPr>
            <a:spLocks noGrp="1"/>
          </p:cNvSpPr>
          <p:nvPr>
            <p:ph type="title" idx="10"/>
          </p:nvPr>
        </p:nvSpPr>
        <p:spPr/>
        <p:txBody>
          <a:bodyPr rtlCol="0"/>
          <a:lstStyle/>
          <a:p>
            <a:r>
              <a:rPr lang="en-US" sz="2800" b="0" dirty="0">
                <a:latin typeface="Bungee"/>
              </a:rPr>
              <a:t>Web scrapping using beautiful soup</a:t>
            </a:r>
            <a:endParaRPr lang="en-US" sz="2800" b="0" dirty="0">
              <a:latin typeface="Bunge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prstGeom prst="rect">
            <a:avLst/>
          </a:prstGeom>
        </p:spPr>
        <p:txBody>
          <a:bodyPr rtlCol="0"/>
          <a:lstStyle>
            <a:lvl1pPr lvl="0">
              <a:defRPr lang="en-US" dirty="0">
                <a:solidFill>
                  <a:schemeClr val="accent2"/>
                </a:solidFill>
              </a:defRPr>
            </a:lvl1pPr>
          </a:lstStyle>
          <a:p>
            <a:fld id="{DF6C4574-226B-4872-BB3A-99664583DD18}" type="slidenum">
              <a:rPr/>
            </a:fld>
            <a:endParaRPr lang="en-US" dirty="0"/>
          </a:p>
        </p:txBody>
      </p:sp>
      <p:sp>
        <p:nvSpPr>
          <p:cNvPr id="3" name="Text Box 2"/>
          <p:cNvSpPr txBox="1">
            <a:spLocks noGrp="1"/>
          </p:cNvSpPr>
          <p:nvPr/>
        </p:nvSpPr>
        <p:spPr>
          <a:xfrm>
            <a:off x="628650" y="571500"/>
            <a:ext cx="6123593" cy="529132"/>
          </a:xfrm>
          <a:prstGeom prst="rect">
            <a:avLst/>
          </a:prstGeom>
          <a:ln w="0">
            <a:noFill/>
            <a:round/>
          </a:ln>
          <a:effectLst/>
        </p:spPr>
        <p:txBody>
          <a:bodyPr vert="horz" lIns="91440" tIns="36000" rIns="91440" bIns="91440" numCol="1" spcCol="0" rtlCol="0" anchor="t">
            <a:noAutofit/>
          </a:bodyPr>
          <a:lstStyle>
            <a:lvl1pPr marL="0" lvl="0" algn="l" rtl="0">
              <a:lnSpc>
                <a:spcPct val="100000"/>
              </a:lnSpc>
              <a:spcBef>
                <a:spcPct val="0"/>
              </a:spcBef>
              <a:spcAft>
                <a:spcPts val="0"/>
              </a:spcAft>
              <a:buNone/>
              <a:defRPr lang="en-US" sz="2800" b="0" dirty="0">
                <a:solidFill>
                  <a:schemeClr val="tx1"/>
                </a:solidFill>
                <a:latin typeface="Bungee"/>
              </a:defRPr>
            </a:lvl1pPr>
            <a:lvl2pPr marL="457200" lvl="1" algn="l" rtl="0">
              <a:lnSpc>
                <a:spcPct val="100000"/>
              </a:lnSpc>
              <a:spcBef>
                <a:spcPts val="0"/>
              </a:spcBef>
              <a:spcAft>
                <a:spcPts val="0"/>
              </a:spcAft>
              <a:defRPr lang="en-US" sz="1800" dirty="0">
                <a:solidFill>
                  <a:schemeClr val="tx1"/>
                </a:solidFill>
                <a:latin typeface="Titillium Web" panose="00000500000000000000"/>
              </a:defRPr>
            </a:lvl2pPr>
            <a:lvl3pPr marL="914400" lvl="2" algn="l" rtl="0">
              <a:lnSpc>
                <a:spcPct val="100000"/>
              </a:lnSpc>
              <a:spcBef>
                <a:spcPts val="0"/>
              </a:spcBef>
              <a:spcAft>
                <a:spcPts val="0"/>
              </a:spcAft>
              <a:defRPr lang="en-US" sz="1800" dirty="0">
                <a:solidFill>
                  <a:schemeClr val="tx1"/>
                </a:solidFill>
                <a:latin typeface="Titillium Web" panose="00000500000000000000"/>
              </a:defRPr>
            </a:lvl3pPr>
            <a:lvl4pPr marL="1371600" lvl="3" algn="l" rtl="0">
              <a:lnSpc>
                <a:spcPct val="100000"/>
              </a:lnSpc>
              <a:spcBef>
                <a:spcPts val="0"/>
              </a:spcBef>
              <a:spcAft>
                <a:spcPts val="0"/>
              </a:spcAft>
              <a:defRPr lang="en-US" sz="1800" dirty="0">
                <a:solidFill>
                  <a:schemeClr val="tx1"/>
                </a:solidFill>
                <a:latin typeface="Titillium Web" panose="00000500000000000000"/>
              </a:defRPr>
            </a:lvl4pPr>
            <a:lvl5pPr marL="1828800" lvl="4" algn="l" rtl="0">
              <a:lnSpc>
                <a:spcPct val="100000"/>
              </a:lnSpc>
              <a:spcBef>
                <a:spcPts val="0"/>
              </a:spcBef>
              <a:spcAft>
                <a:spcPts val="0"/>
              </a:spcAft>
              <a:defRPr lang="en-US" sz="1800" dirty="0">
                <a:solidFill>
                  <a:schemeClr val="tx1"/>
                </a:solidFill>
                <a:latin typeface="Titillium Web" panose="00000500000000000000"/>
              </a:defRPr>
            </a:lvl5pPr>
            <a:lvl6pPr marL="2286000" lvl="5" algn="l" rtl="0">
              <a:lnSpc>
                <a:spcPct val="100000"/>
              </a:lnSpc>
              <a:spcBef>
                <a:spcPts val="0"/>
              </a:spcBef>
              <a:spcAft>
                <a:spcPts val="0"/>
              </a:spcAft>
              <a:defRPr lang="en-US" sz="1800" dirty="0">
                <a:solidFill>
                  <a:schemeClr val="tx1"/>
                </a:solidFill>
                <a:latin typeface="Titillium Web" panose="00000500000000000000"/>
              </a:defRPr>
            </a:lvl6pPr>
            <a:lvl7pPr marL="2743200" lvl="6" algn="l" rtl="0">
              <a:lnSpc>
                <a:spcPct val="100000"/>
              </a:lnSpc>
              <a:spcBef>
                <a:spcPts val="0"/>
              </a:spcBef>
              <a:spcAft>
                <a:spcPts val="0"/>
              </a:spcAft>
              <a:defRPr lang="en-US" sz="1800" dirty="0">
                <a:solidFill>
                  <a:schemeClr val="tx1"/>
                </a:solidFill>
                <a:latin typeface="Titillium Web" panose="00000500000000000000"/>
              </a:defRPr>
            </a:lvl7pPr>
            <a:lvl8pPr marL="3200400" lvl="7" algn="l" rtl="0">
              <a:lnSpc>
                <a:spcPct val="100000"/>
              </a:lnSpc>
              <a:spcBef>
                <a:spcPts val="0"/>
              </a:spcBef>
              <a:spcAft>
                <a:spcPts val="0"/>
              </a:spcAft>
              <a:defRPr lang="en-US" sz="1800" dirty="0">
                <a:solidFill>
                  <a:schemeClr val="tx1"/>
                </a:solidFill>
                <a:latin typeface="Titillium Web" panose="00000500000000000000"/>
              </a:defRPr>
            </a:lvl8pPr>
            <a:lvl9pPr marL="3657600" lvl="8" algn="l" rtl="0">
              <a:lnSpc>
                <a:spcPct val="100000"/>
              </a:lnSpc>
              <a:spcBef>
                <a:spcPts val="0"/>
              </a:spcBef>
              <a:spcAft>
                <a:spcPts val="0"/>
              </a:spcAft>
              <a:defRPr lang="en-US" sz="1800" dirty="0">
                <a:solidFill>
                  <a:schemeClr val="tx1"/>
                </a:solidFill>
                <a:latin typeface="Titillium Web" panose="00000500000000000000"/>
              </a:defRPr>
            </a:lvl9pPr>
          </a:lstStyle>
          <a:p>
            <a:pPr marL="0" lvl="0" algn="l" rtl="0">
              <a:lnSpc>
                <a:spcPct val="100000"/>
              </a:lnSpc>
              <a:spcBef>
                <a:spcPct val="0"/>
              </a:spcBef>
              <a:spcAft>
                <a:spcPts val="0"/>
              </a:spcAft>
              <a:buNone/>
            </a:pPr>
            <a:r>
              <a:rPr lang="en-US" sz="2800" b="0" dirty="0">
                <a:solidFill>
                  <a:schemeClr val="tx1"/>
                </a:solidFill>
                <a:latin typeface="Bungee"/>
              </a:rPr>
              <a:t>Investment opportunities</a:t>
            </a:r>
            <a:endParaRPr lang="en-US" sz="2800" b="0" dirty="0">
              <a:solidFill>
                <a:schemeClr val="tx1"/>
              </a:solidFill>
              <a:latin typeface="Bungee"/>
            </a:endParaRPr>
          </a:p>
        </p:txBody>
      </p:sp>
      <p:sp>
        <p:nvSpPr>
          <p:cNvPr id="4" name="Text Box 3"/>
          <p:cNvSpPr txBox="1"/>
          <p:nvPr/>
        </p:nvSpPr>
        <p:spPr>
          <a:xfrm>
            <a:off x="911142" y="2338173"/>
            <a:ext cx="6825462" cy="2426398"/>
          </a:xfrm>
          <a:prstGeom prst="rect">
            <a:avLst/>
          </a:prstGeom>
        </p:spPr>
        <p:txBody>
          <a:bodyPr vert="horz" lIns="95250" tIns="47625" rIns="95250" bIns="47625" rtlCol="0" anchor="ctr">
            <a:spAutoFit/>
          </a:bodyPr>
          <a:lstStyle/>
          <a:p>
            <a:pPr>
              <a:lnSpc>
                <a:spcPct val="170000"/>
              </a:lnSpc>
              <a:defRPr lang="en-US" sz="1500" dirty="0"/>
            </a:pPr>
            <a:r>
              <a:rPr lang="en-US" b="0" dirty="0">
                <a:solidFill>
                  <a:schemeClr val="bg2">
                    <a:lumMod val="90000"/>
                  </a:schemeClr>
                </a:solidFill>
                <a:latin typeface="Quicksand" panose="00000500000000000000"/>
              </a:rPr>
              <a:t>Real estate investors often want to know about promising neighborhoods they can invest in. While there are multiple ways to get this data, web scraping travel marketplaces and hospitality brokerage websites offer valuable information. This includes information such as the highest-rated areas, amenities that typical buyers look for, locations that may be upcoming as attractive renting options, etc.  </a:t>
            </a:r>
            <a:endParaRPr lang="en-US" b="0" dirty="0">
              <a:solidFill>
                <a:schemeClr val="bg2">
                  <a:lumMod val="90000"/>
                </a:schemeClr>
              </a:solidFill>
              <a:latin typeface="Quicksand"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10"/>
          </p:nvPr>
        </p:nvSpPr>
        <p:spPr/>
        <p:txBody>
          <a:bodyPr/>
          <a:p>
            <a:endParaRPr lang="en-US"/>
          </a:p>
        </p:txBody>
      </p:sp>
      <p:sp>
        <p:nvSpPr>
          <p:cNvPr id="3" name="Subtitle 2"/>
          <p:cNvSpPr>
            <a:spLocks noGrp="1"/>
          </p:cNvSpPr>
          <p:nvPr>
            <p:ph type="subTitle" idx="11"/>
          </p:nvPr>
        </p:nvSpPr>
        <p:spPr/>
        <p:txBody>
          <a:bodyPr/>
          <a:p>
            <a:endParaRPr lang="en-US"/>
          </a:p>
        </p:txBody>
      </p:sp>
      <p:sp>
        <p:nvSpPr>
          <p:cNvPr id="4" name="Text Placeholder 3"/>
          <p:cNvSpPr>
            <a:spLocks noGrp="1"/>
          </p:cNvSpPr>
          <p:nvPr>
            <p:ph type="body" idx="12"/>
          </p:nvPr>
        </p:nvSpPr>
        <p:spPr/>
        <p:txBody>
          <a:bodyPr/>
          <a:p>
            <a:endParaRPr lang="en-US"/>
          </a:p>
        </p:txBody>
      </p:sp>
      <p:sp>
        <p:nvSpPr>
          <p:cNvPr id="5" name="Slide Number Placeholder 4"/>
          <p:cNvSpPr>
            <a:spLocks noGrp="1"/>
          </p:cNvSpPr>
          <p:nvPr>
            <p:ph type="sldNum" sz="quarter" idx="15"/>
          </p:nvPr>
        </p:nvSpPr>
        <p:spPr/>
        <p:txBody>
          <a:bodyPr/>
          <a:p>
            <a:r>
              <a:rPr lang="en-US" dirty="0"/>
              <a:t>&lt;#&gt;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prstGeom prst="rect">
            <a:avLst/>
          </a:prstGeom>
        </p:spPr>
        <p:txBody>
          <a:bodyPr rtlCol="0"/>
          <a:lstStyle>
            <a:lvl1pPr lvl="0">
              <a:defRPr lang="en-US" dirty="0">
                <a:solidFill>
                  <a:schemeClr val="accent2"/>
                </a:solidFill>
              </a:defRPr>
            </a:lvl1pPr>
          </a:lstStyle>
          <a:p>
            <a:fld id="{DBF62E29-1356-4D9E-BF6A-AB738AEBA041}" type="slidenum">
              <a:rPr/>
            </a:fld>
            <a:endParaRPr lang="en-US" dirty="0"/>
          </a:p>
        </p:txBody>
      </p:sp>
      <p:sp>
        <p:nvSpPr>
          <p:cNvPr id="3" name="Text Box 2"/>
          <p:cNvSpPr txBox="1">
            <a:spLocks noGrp="1"/>
          </p:cNvSpPr>
          <p:nvPr/>
        </p:nvSpPr>
        <p:spPr>
          <a:xfrm>
            <a:off x="628650" y="571500"/>
            <a:ext cx="6123593" cy="529132"/>
          </a:xfrm>
          <a:prstGeom prst="rect">
            <a:avLst/>
          </a:prstGeom>
          <a:ln w="0">
            <a:noFill/>
            <a:round/>
          </a:ln>
          <a:effectLst/>
        </p:spPr>
        <p:txBody>
          <a:bodyPr vert="horz" lIns="91440" tIns="36000" rIns="91440" bIns="91440" numCol="1" spcCol="0" rtlCol="0" anchor="t">
            <a:noAutofit/>
          </a:bodyPr>
          <a:lstStyle>
            <a:lvl1pPr marL="0" lvl="0" algn="l" rtl="0">
              <a:lnSpc>
                <a:spcPct val="100000"/>
              </a:lnSpc>
              <a:spcBef>
                <a:spcPct val="0"/>
              </a:spcBef>
              <a:spcAft>
                <a:spcPts val="0"/>
              </a:spcAft>
              <a:buNone/>
              <a:defRPr lang="en-US" sz="2800" b="0" dirty="0">
                <a:solidFill>
                  <a:schemeClr val="tx1"/>
                </a:solidFill>
                <a:latin typeface="Bungee"/>
              </a:defRPr>
            </a:lvl1pPr>
            <a:lvl2pPr marL="457200" lvl="1" algn="l" rtl="0">
              <a:lnSpc>
                <a:spcPct val="100000"/>
              </a:lnSpc>
              <a:spcBef>
                <a:spcPts val="0"/>
              </a:spcBef>
              <a:spcAft>
                <a:spcPts val="0"/>
              </a:spcAft>
              <a:defRPr lang="en-US" sz="1800" dirty="0">
                <a:solidFill>
                  <a:schemeClr val="tx1"/>
                </a:solidFill>
                <a:latin typeface="Titillium Web" panose="00000500000000000000"/>
              </a:defRPr>
            </a:lvl2pPr>
            <a:lvl3pPr marL="914400" lvl="2" algn="l" rtl="0">
              <a:lnSpc>
                <a:spcPct val="100000"/>
              </a:lnSpc>
              <a:spcBef>
                <a:spcPts val="0"/>
              </a:spcBef>
              <a:spcAft>
                <a:spcPts val="0"/>
              </a:spcAft>
              <a:defRPr lang="en-US" sz="1800" dirty="0">
                <a:solidFill>
                  <a:schemeClr val="tx1"/>
                </a:solidFill>
                <a:latin typeface="Titillium Web" panose="00000500000000000000"/>
              </a:defRPr>
            </a:lvl3pPr>
            <a:lvl4pPr marL="1371600" lvl="3" algn="l" rtl="0">
              <a:lnSpc>
                <a:spcPct val="100000"/>
              </a:lnSpc>
              <a:spcBef>
                <a:spcPts val="0"/>
              </a:spcBef>
              <a:spcAft>
                <a:spcPts val="0"/>
              </a:spcAft>
              <a:defRPr lang="en-US" sz="1800" dirty="0">
                <a:solidFill>
                  <a:schemeClr val="tx1"/>
                </a:solidFill>
                <a:latin typeface="Titillium Web" panose="00000500000000000000"/>
              </a:defRPr>
            </a:lvl4pPr>
            <a:lvl5pPr marL="1828800" lvl="4" algn="l" rtl="0">
              <a:lnSpc>
                <a:spcPct val="100000"/>
              </a:lnSpc>
              <a:spcBef>
                <a:spcPts val="0"/>
              </a:spcBef>
              <a:spcAft>
                <a:spcPts val="0"/>
              </a:spcAft>
              <a:defRPr lang="en-US" sz="1800" dirty="0">
                <a:solidFill>
                  <a:schemeClr val="tx1"/>
                </a:solidFill>
                <a:latin typeface="Titillium Web" panose="00000500000000000000"/>
              </a:defRPr>
            </a:lvl5pPr>
            <a:lvl6pPr marL="2286000" lvl="5" algn="l" rtl="0">
              <a:lnSpc>
                <a:spcPct val="100000"/>
              </a:lnSpc>
              <a:spcBef>
                <a:spcPts val="0"/>
              </a:spcBef>
              <a:spcAft>
                <a:spcPts val="0"/>
              </a:spcAft>
              <a:defRPr lang="en-US" sz="1800" dirty="0">
                <a:solidFill>
                  <a:schemeClr val="tx1"/>
                </a:solidFill>
                <a:latin typeface="Titillium Web" panose="00000500000000000000"/>
              </a:defRPr>
            </a:lvl6pPr>
            <a:lvl7pPr marL="2743200" lvl="6" algn="l" rtl="0">
              <a:lnSpc>
                <a:spcPct val="100000"/>
              </a:lnSpc>
              <a:spcBef>
                <a:spcPts val="0"/>
              </a:spcBef>
              <a:spcAft>
                <a:spcPts val="0"/>
              </a:spcAft>
              <a:defRPr lang="en-US" sz="1800" dirty="0">
                <a:solidFill>
                  <a:schemeClr val="tx1"/>
                </a:solidFill>
                <a:latin typeface="Titillium Web" panose="00000500000000000000"/>
              </a:defRPr>
            </a:lvl7pPr>
            <a:lvl8pPr marL="3200400" lvl="7" algn="l" rtl="0">
              <a:lnSpc>
                <a:spcPct val="100000"/>
              </a:lnSpc>
              <a:spcBef>
                <a:spcPts val="0"/>
              </a:spcBef>
              <a:spcAft>
                <a:spcPts val="0"/>
              </a:spcAft>
              <a:defRPr lang="en-US" sz="1800" dirty="0">
                <a:solidFill>
                  <a:schemeClr val="tx1"/>
                </a:solidFill>
                <a:latin typeface="Titillium Web" panose="00000500000000000000"/>
              </a:defRPr>
            </a:lvl8pPr>
            <a:lvl9pPr marL="3657600" lvl="8" algn="l" rtl="0">
              <a:lnSpc>
                <a:spcPct val="100000"/>
              </a:lnSpc>
              <a:spcBef>
                <a:spcPts val="0"/>
              </a:spcBef>
              <a:spcAft>
                <a:spcPts val="0"/>
              </a:spcAft>
              <a:defRPr lang="en-US" sz="1800" dirty="0">
                <a:solidFill>
                  <a:schemeClr val="tx1"/>
                </a:solidFill>
                <a:latin typeface="Titillium Web" panose="00000500000000000000"/>
              </a:defRPr>
            </a:lvl9pPr>
          </a:lstStyle>
          <a:p>
            <a:pPr marL="0" lvl="0" algn="l" rtl="0">
              <a:lnSpc>
                <a:spcPct val="100000"/>
              </a:lnSpc>
              <a:spcBef>
                <a:spcPct val="0"/>
              </a:spcBef>
              <a:spcAft>
                <a:spcPts val="0"/>
              </a:spcAft>
              <a:buNone/>
            </a:pPr>
            <a:r>
              <a:rPr lang="en-US" sz="2800" b="0" dirty="0">
                <a:solidFill>
                  <a:schemeClr val="tx1"/>
                </a:solidFill>
                <a:latin typeface="Bungee"/>
              </a:rPr>
              <a:t>Machine learning</a:t>
            </a:r>
            <a:endParaRPr lang="en-US" sz="2800" b="0" dirty="0">
              <a:solidFill>
                <a:schemeClr val="tx1"/>
              </a:solidFill>
              <a:latin typeface="Bungee"/>
            </a:endParaRPr>
          </a:p>
        </p:txBody>
      </p:sp>
      <p:sp>
        <p:nvSpPr>
          <p:cNvPr id="4" name="Text Box 3"/>
          <p:cNvSpPr txBox="1"/>
          <p:nvPr/>
        </p:nvSpPr>
        <p:spPr>
          <a:xfrm>
            <a:off x="911142" y="1885807"/>
            <a:ext cx="6825462" cy="3203448"/>
          </a:xfrm>
          <a:prstGeom prst="rect">
            <a:avLst/>
          </a:prstGeom>
        </p:spPr>
        <p:txBody>
          <a:bodyPr vert="horz" lIns="95250" tIns="47625" rIns="95250" bIns="47625" rtlCol="0" anchor="ctr">
            <a:spAutoFit/>
          </a:bodyPr>
          <a:lstStyle/>
          <a:p>
            <a:pPr>
              <a:lnSpc>
                <a:spcPct val="170000"/>
              </a:lnSpc>
              <a:defRPr lang="en-US" sz="1500" dirty="0"/>
            </a:pPr>
            <a:r>
              <a:rPr lang="en-US" b="0" dirty="0">
                <a:solidFill>
                  <a:schemeClr val="bg2">
                    <a:lumMod val="90000"/>
                  </a:schemeClr>
                </a:solidFill>
                <a:latin typeface="Quicksand" panose="00000500000000000000"/>
              </a:rPr>
              <a:t>Machine learning models need raw data to evolve and improve. Web scraping tools can scrape a large number of data points, text and images in a relatively short time. Machine learning is fueling today’s technological marvels such as </a:t>
            </a:r>
            <a:r>
              <a:rPr lang="en-US" b="0" dirty="0" err="1">
                <a:solidFill>
                  <a:schemeClr val="bg2">
                    <a:lumMod val="90000"/>
                  </a:schemeClr>
                </a:solidFill>
                <a:latin typeface="Quicksand" panose="00000500000000000000"/>
              </a:rPr>
              <a:t>driverless</a:t>
            </a:r>
            <a:r>
              <a:rPr lang="en-US" b="0" dirty="0">
                <a:solidFill>
                  <a:schemeClr val="bg2">
                    <a:lumMod val="90000"/>
                  </a:schemeClr>
                </a:solidFill>
                <a:latin typeface="Quicksand" panose="00000500000000000000"/>
              </a:rPr>
              <a:t> cars, space flight, image and speech recognition. However, these models need data to improve their accuracy and reliability. </a:t>
            </a:r>
            <a:r>
              <a:rPr lang="en-US" b="0" dirty="0">
                <a:solidFill>
                  <a:schemeClr val="bg2">
                    <a:lumMod val="90000"/>
                  </a:schemeClr>
                </a:solidFill>
                <a:latin typeface="Quicksand" panose="00000500000000000000"/>
              </a:rPr>
              <a:t>A good web scraping project follows these practices. These ensure that you get the data you are looking for while being non-disruptive to the data sources. </a:t>
            </a:r>
            <a:endParaRPr lang="en-US" b="0" dirty="0">
              <a:solidFill>
                <a:schemeClr val="bg2">
                  <a:lumMod val="90000"/>
                </a:schemeClr>
              </a:solidFill>
              <a:latin typeface="Quicksand"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10"/>
          </p:nvPr>
        </p:nvSpPr>
        <p:spPr>
          <a:xfrm>
            <a:off x="628650" y="410727"/>
            <a:ext cx="7099820" cy="658834"/>
          </a:xfrm>
        </p:spPr>
        <p:txBody>
          <a:bodyPr rtlCol="0"/>
          <a:lstStyle/>
          <a:p>
            <a:r>
              <a:rPr lang="en-US" dirty="0"/>
              <a:t>Why do we use python for web scrapping ?</a:t>
            </a:r>
            <a:endParaRPr lang="en-US" dirty="0"/>
          </a:p>
        </p:txBody>
      </p:sp>
      <p:sp>
        <p:nvSpPr>
          <p:cNvPr id="3" name="Text Placeholder 8"/>
          <p:cNvSpPr>
            <a:spLocks noGrp="1"/>
          </p:cNvSpPr>
          <p:nvPr>
            <p:ph type="body"/>
          </p:nvPr>
        </p:nvSpPr>
        <p:spPr>
          <a:xfrm>
            <a:off x="4629150" y="1345423"/>
            <a:ext cx="3886200" cy="476250"/>
          </a:xfrm>
          <a:prstGeom prst="rect">
            <a:avLst/>
          </a:prstGeom>
        </p:spPr>
        <p:txBody>
          <a:bodyPr rtlCol="0"/>
          <a:lstStyle/>
          <a:p>
            <a:r>
              <a:rPr lang="en-US" dirty="0"/>
              <a:t>Keep Your Core Message in Mind</a:t>
            </a:r>
            <a:endParaRPr lang="en-US" dirty="0"/>
          </a:p>
          <a:p>
            <a:endParaRPr lang="en-US" dirty="0"/>
          </a:p>
        </p:txBody>
      </p:sp>
      <p:sp>
        <p:nvSpPr>
          <p:cNvPr id="4" name="Slide Number Placeholder 6"/>
          <p:cNvSpPr>
            <a:spLocks noGrp="1"/>
          </p:cNvSpPr>
          <p:nvPr>
            <p:ph type="sldNum" sz="quarter" idx="11"/>
          </p:nvPr>
        </p:nvSpPr>
        <p:spPr/>
        <p:txBody>
          <a:bodyPr rtlCol="0"/>
          <a:lstStyle/>
          <a:p>
            <a:fld id="{5D922189-17DE-4994-B53B-B71DE30611D1}" type="slidenum">
              <a:rPr/>
            </a:fld>
            <a:endParaRPr lang="en-US" dirty="0"/>
          </a:p>
        </p:txBody>
      </p:sp>
      <p:sp>
        <p:nvSpPr>
          <p:cNvPr id="5" name="Text Box 4"/>
          <p:cNvSpPr txBox="1"/>
          <p:nvPr/>
        </p:nvSpPr>
        <p:spPr>
          <a:xfrm>
            <a:off x="2073802" y="2199636"/>
            <a:ext cx="3694071" cy="2057628"/>
          </a:xfrm>
          <a:prstGeom prst="rect">
            <a:avLst/>
          </a:prstGeom>
        </p:spPr>
        <p:txBody>
          <a:bodyPr vert="horz" lIns="95250" tIns="47625" rIns="95250" bIns="47625" rtlCol="0" anchor="t">
            <a:spAutoFit/>
          </a:bodyPr>
          <a:lstStyle/>
          <a:p>
            <a:pPr marL="342900" indent="-342900" algn="l">
              <a:lnSpc>
                <a:spcPct val="230000"/>
              </a:lnSpc>
              <a:buClr>
                <a:schemeClr val="accent3"/>
              </a:buClr>
              <a:buFont typeface="Wingdings" panose="05000000000000000000"/>
              <a:buChar char=""/>
              <a:defRPr lang="en-US" sz="1400" dirty="0"/>
            </a:pPr>
            <a:r>
              <a:rPr lang="en-US" dirty="0"/>
              <a:t>Dynamically Typed</a:t>
            </a:r>
            <a:endParaRPr lang="en-US" dirty="0"/>
          </a:p>
          <a:p>
            <a:pPr marL="342900" indent="-342900" algn="l">
              <a:lnSpc>
                <a:spcPct val="230000"/>
              </a:lnSpc>
              <a:buClr>
                <a:schemeClr val="accent3"/>
              </a:buClr>
              <a:buFont typeface="Wingdings" panose="05000000000000000000"/>
              <a:buChar char=""/>
              <a:defRPr lang="en-US" sz="1400" dirty="0"/>
            </a:pPr>
            <a:r>
              <a:rPr lang="en-US" dirty="0"/>
              <a:t>Vast collection of libraries</a:t>
            </a:r>
            <a:endParaRPr lang="en-US" dirty="0"/>
          </a:p>
          <a:p>
            <a:pPr marL="342900" indent="-342900" algn="l">
              <a:lnSpc>
                <a:spcPct val="230000"/>
              </a:lnSpc>
              <a:buClr>
                <a:schemeClr val="accent3"/>
              </a:buClr>
              <a:buFont typeface="Wingdings" panose="05000000000000000000"/>
              <a:buChar char=""/>
              <a:defRPr lang="en-US" sz="1400" dirty="0"/>
            </a:pPr>
            <a:r>
              <a:rPr lang="en-US" dirty="0"/>
              <a:t>Less code</a:t>
            </a:r>
            <a:endParaRPr lang="en-US" dirty="0"/>
          </a:p>
          <a:p>
            <a:pPr marL="342900" indent="-342900" algn="l">
              <a:lnSpc>
                <a:spcPct val="230000"/>
              </a:lnSpc>
              <a:buClr>
                <a:schemeClr val="accent3"/>
              </a:buClr>
              <a:buFont typeface="Wingdings" panose="05000000000000000000"/>
              <a:buChar char=""/>
              <a:defRPr lang="en-US" sz="1400" dirty="0"/>
            </a:pPr>
            <a:r>
              <a:rPr lang="en-US" dirty="0"/>
              <a:t>Open-Source community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10"/>
          </p:nvPr>
        </p:nvSpPr>
        <p:spPr>
          <a:xfrm>
            <a:off x="628650" y="581567"/>
            <a:ext cx="7352014" cy="658834"/>
          </a:xfrm>
        </p:spPr>
        <p:txBody>
          <a:bodyPr rtlCol="0"/>
          <a:lstStyle/>
          <a:p>
            <a:r>
              <a:rPr lang="en-US" dirty="0"/>
              <a:t>Components of web scrapping</a:t>
            </a:r>
            <a:endParaRPr lang="en-US" dirty="0"/>
          </a:p>
        </p:txBody>
      </p:sp>
      <p:sp>
        <p:nvSpPr>
          <p:cNvPr id="3" name="Text Box 2"/>
          <p:cNvSpPr txBox="1"/>
          <p:nvPr/>
        </p:nvSpPr>
        <p:spPr>
          <a:xfrm>
            <a:off x="233895" y="1854689"/>
            <a:ext cx="1333500" cy="308552"/>
          </a:xfrm>
          <a:prstGeom prst="homePlate">
            <a:avLst/>
          </a:prstGeom>
          <a:solidFill>
            <a:schemeClr val="accent1"/>
          </a:solidFill>
        </p:spPr>
        <p:txBody>
          <a:bodyPr vert="horz" lIns="95250" tIns="47625" rIns="95250" bIns="47625" rtlCol="0" anchor="ctr">
            <a:spAutoFit/>
          </a:bodyPr>
          <a:lstStyle/>
          <a:p>
            <a:pPr algn="ctr">
              <a:defRPr lang="en-US" sz="1400" dirty="0"/>
            </a:pPr>
            <a:r>
              <a:rPr lang="en-US" dirty="0">
                <a:solidFill>
                  <a:schemeClr val="bg1"/>
                </a:solidFill>
              </a:rPr>
              <a:t>Crawler</a:t>
            </a:r>
            <a:endParaRPr lang="en-US" dirty="0">
              <a:solidFill>
                <a:schemeClr val="bg1"/>
              </a:solidFill>
            </a:endParaRPr>
          </a:p>
        </p:txBody>
      </p:sp>
      <p:sp>
        <p:nvSpPr>
          <p:cNvPr id="4" name="Text Box 3"/>
          <p:cNvSpPr txBox="1"/>
          <p:nvPr/>
        </p:nvSpPr>
        <p:spPr>
          <a:xfrm>
            <a:off x="620515" y="2342711"/>
            <a:ext cx="8478945" cy="780878"/>
          </a:xfrm>
          <a:prstGeom prst="rect">
            <a:avLst/>
          </a:prstGeom>
        </p:spPr>
        <p:txBody>
          <a:bodyPr vert="horz" lIns="95250" tIns="47625" rIns="95250" bIns="47625" rtlCol="0" anchor="ctr">
            <a:spAutoFit/>
          </a:bodyPr>
          <a:lstStyle/>
          <a:p>
            <a:pPr>
              <a:defRPr lang="en-US" sz="1500" dirty="0"/>
            </a:pPr>
            <a:r>
              <a:rPr lang="en-US" b="0" dirty="0">
                <a:latin typeface="Quicksand" panose="00000500000000000000"/>
              </a:rPr>
              <a:t>A web crawler is generally called a "spider." </a:t>
            </a:r>
            <a:r>
              <a:rPr lang="en-US" b="0" dirty="0">
                <a:latin typeface="Quicksand" panose="00000500000000000000"/>
              </a:rPr>
              <a:t>It is an artificial intelligence technology that browses the internet to </a:t>
            </a:r>
            <a:r>
              <a:rPr lang="en-US" b="0" dirty="0">
                <a:latin typeface="Quicksand" panose="00000500000000000000"/>
              </a:rPr>
              <a:t>index and searches for the content by given links. </a:t>
            </a:r>
            <a:r>
              <a:rPr lang="en-US" b="0" dirty="0">
                <a:latin typeface="Quicksand" panose="00000500000000000000"/>
              </a:rPr>
              <a:t>It searches for the relevant information asked by the programmer</a:t>
            </a:r>
            <a:endParaRPr lang="en-US" b="0" dirty="0">
              <a:latin typeface="Quicksand" panose="00000500000000000000"/>
            </a:endParaRPr>
          </a:p>
        </p:txBody>
      </p:sp>
      <p:sp>
        <p:nvSpPr>
          <p:cNvPr id="5" name="Text Box 4"/>
          <p:cNvSpPr txBox="1"/>
          <p:nvPr/>
        </p:nvSpPr>
        <p:spPr>
          <a:xfrm>
            <a:off x="233895" y="3305175"/>
            <a:ext cx="1333500" cy="308552"/>
          </a:xfrm>
          <a:prstGeom prst="homePlate">
            <a:avLst/>
          </a:prstGeom>
          <a:solidFill>
            <a:schemeClr val="accent1"/>
          </a:solidFill>
        </p:spPr>
        <p:txBody>
          <a:bodyPr vert="horz" lIns="95250" tIns="47625" rIns="95250" bIns="47625" rtlCol="0" anchor="ctr">
            <a:spAutoFit/>
          </a:bodyPr>
          <a:lstStyle/>
          <a:p>
            <a:pPr algn="ctr">
              <a:defRPr lang="en-US" sz="1400" dirty="0"/>
            </a:pPr>
            <a:r>
              <a:rPr lang="en-US" dirty="0">
                <a:solidFill>
                  <a:schemeClr val="bg1"/>
                </a:solidFill>
              </a:rPr>
              <a:t>Scrapper</a:t>
            </a:r>
            <a:endParaRPr lang="en-US" dirty="0">
              <a:solidFill>
                <a:schemeClr val="bg1"/>
              </a:solidFill>
            </a:endParaRPr>
          </a:p>
        </p:txBody>
      </p:sp>
      <p:sp>
        <p:nvSpPr>
          <p:cNvPr id="6" name="Text Box 5"/>
          <p:cNvSpPr txBox="1"/>
          <p:nvPr/>
        </p:nvSpPr>
        <p:spPr>
          <a:xfrm>
            <a:off x="628650" y="3905335"/>
            <a:ext cx="8141131" cy="780878"/>
          </a:xfrm>
          <a:prstGeom prst="rect">
            <a:avLst/>
          </a:prstGeom>
        </p:spPr>
        <p:txBody>
          <a:bodyPr vert="horz" lIns="95250" tIns="47625" rIns="95250" bIns="47625" rtlCol="0" anchor="ctr">
            <a:spAutoFit/>
          </a:bodyPr>
          <a:lstStyle/>
          <a:p>
            <a:pPr>
              <a:defRPr lang="en-US" sz="1500" dirty="0"/>
            </a:pPr>
            <a:r>
              <a:rPr lang="en-US" b="0" dirty="0">
                <a:latin typeface="Quicksand" panose="00000500000000000000"/>
              </a:rPr>
              <a:t>A web scraper is a dedicated tool that is designed to extract the data </a:t>
            </a:r>
            <a:r>
              <a:rPr lang="en-US" b="0" dirty="0">
                <a:latin typeface="Quicksand" panose="00000500000000000000"/>
              </a:rPr>
              <a:t>from several websites quickly and effectively.</a:t>
            </a:r>
            <a:r>
              <a:rPr lang="en-US" b="0" dirty="0">
                <a:latin typeface="Quicksand" panose="00000500000000000000"/>
              </a:rPr>
              <a:t> Web scrappers vary widely in design and complexity, depending on </a:t>
            </a:r>
            <a:br>
              <a:rPr lang="en-US" b="0" dirty="0">
                <a:latin typeface="Quicksand" panose="00000500000000000000"/>
              </a:rPr>
            </a:br>
            <a:r>
              <a:rPr lang="en-US" b="0" dirty="0">
                <a:latin typeface="Quicksand" panose="00000500000000000000"/>
              </a:rPr>
              <a:t>the projects</a:t>
            </a:r>
            <a:endParaRPr lang="en-US" b="0" dirty="0">
              <a:latin typeface="Quicksand"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p:cNvSpPr>
          <p:nvPr>
            <p:ph type="title" idx="10"/>
          </p:nvPr>
        </p:nvSpPr>
        <p:spPr>
          <a:xfrm>
            <a:off x="628650" y="571500"/>
            <a:ext cx="6741871" cy="529132"/>
          </a:xfrm>
        </p:spPr>
        <p:txBody>
          <a:bodyPr rtlCol="0"/>
          <a:lstStyle/>
          <a:p>
            <a:r>
              <a:rPr lang="en-US" dirty="0"/>
              <a:t>How does web scrapping works</a:t>
            </a:r>
            <a:endParaRPr lang="en-US" dirty="0"/>
          </a:p>
        </p:txBody>
      </p:sp>
      <p:sp>
        <p:nvSpPr>
          <p:cNvPr id="3" name="Content Placeholder 7"/>
          <p:cNvSpPr>
            <a:spLocks noGrp="1"/>
          </p:cNvSpPr>
          <p:nvPr>
            <p:ph type="chart"/>
          </p:nvPr>
        </p:nvSpPr>
        <p:spPr/>
      </p:sp>
      <p:sp>
        <p:nvSpPr>
          <p:cNvPr id="4" name="Slide Number Placeholder 6"/>
          <p:cNvSpPr>
            <a:spLocks noGrp="1"/>
          </p:cNvSpPr>
          <p:nvPr>
            <p:ph type="sldNum" sz="quarter" idx="12"/>
          </p:nvPr>
        </p:nvSpPr>
        <p:spPr/>
        <p:txBody>
          <a:bodyPr rtlCol="0"/>
          <a:lstStyle/>
          <a:p>
            <a:fld id="{B0389A1A-5175-4A15-9815-4B67E57A4F14}" type="slidenum">
              <a:rPr/>
            </a:fld>
            <a:endParaRPr lang="en-US" dirty="0"/>
          </a:p>
        </p:txBody>
      </p:sp>
      <p:sp>
        <p:nvSpPr>
          <p:cNvPr id="5" name="Text Box 4"/>
          <p:cNvSpPr txBox="1"/>
          <p:nvPr/>
        </p:nvSpPr>
        <p:spPr>
          <a:xfrm>
            <a:off x="628650" y="2190931"/>
            <a:ext cx="7286929" cy="1844344"/>
          </a:xfrm>
          <a:prstGeom prst="rect">
            <a:avLst/>
          </a:prstGeom>
        </p:spPr>
        <p:txBody>
          <a:bodyPr vert="horz" lIns="95250" tIns="47625" rIns="95250" bIns="47625" rtlCol="0" anchor="t">
            <a:spAutoFit/>
          </a:bodyPr>
          <a:lstStyle/>
          <a:p>
            <a:pPr marL="342900" indent="-342900" algn="l">
              <a:lnSpc>
                <a:spcPct val="205000"/>
              </a:lnSpc>
              <a:buAutoNum type="arabicPeriod"/>
              <a:defRPr lang="en-US" sz="1400" dirty="0"/>
            </a:pPr>
            <a:r>
              <a:rPr lang="en-US" b="0" dirty="0">
                <a:solidFill>
                  <a:schemeClr val="tx1">
                    <a:lumMod val="50000"/>
                    <a:lumOff val="50000"/>
                  </a:schemeClr>
                </a:solidFill>
                <a:latin typeface="Colaborate" panose="02000503060000020004"/>
              </a:rPr>
              <a:t>Find the URL that you want to scrape</a:t>
            </a:r>
            <a:endParaRPr lang="en-US" b="0" dirty="0">
              <a:solidFill>
                <a:schemeClr val="tx1">
                  <a:lumMod val="50000"/>
                  <a:lumOff val="50000"/>
                </a:schemeClr>
              </a:solidFill>
              <a:latin typeface="Colaborate" panose="02000503060000020004"/>
            </a:endParaRPr>
          </a:p>
          <a:p>
            <a:pPr marL="342900" indent="-342900" algn="l">
              <a:lnSpc>
                <a:spcPct val="205000"/>
              </a:lnSpc>
              <a:buAutoNum type="arabicPeriod"/>
              <a:defRPr lang="en-US" sz="1400" dirty="0"/>
            </a:pPr>
            <a:r>
              <a:rPr lang="en-US" b="0" dirty="0">
                <a:solidFill>
                  <a:schemeClr val="tx1">
                    <a:lumMod val="50000"/>
                    <a:lumOff val="50000"/>
                  </a:schemeClr>
                </a:solidFill>
                <a:latin typeface="Colaborate" panose="02000503060000020004"/>
              </a:rPr>
              <a:t>Inspecting the Page</a:t>
            </a:r>
            <a:endParaRPr lang="en-US" b="0" dirty="0">
              <a:solidFill>
                <a:schemeClr val="tx1">
                  <a:lumMod val="50000"/>
                  <a:lumOff val="50000"/>
                </a:schemeClr>
              </a:solidFill>
              <a:latin typeface="Colaborate" panose="02000503060000020004"/>
            </a:endParaRPr>
          </a:p>
          <a:p>
            <a:pPr marL="342900" indent="-342900" algn="l">
              <a:lnSpc>
                <a:spcPct val="205000"/>
              </a:lnSpc>
              <a:buAutoNum type="arabicPeriod"/>
              <a:defRPr lang="en-US" sz="1400" dirty="0"/>
            </a:pPr>
            <a:r>
              <a:rPr lang="en-US" b="0" dirty="0">
                <a:solidFill>
                  <a:schemeClr val="tx1">
                    <a:lumMod val="50000"/>
                    <a:lumOff val="50000"/>
                  </a:schemeClr>
                </a:solidFill>
                <a:latin typeface="Colaborate" panose="02000503060000020004"/>
              </a:rPr>
              <a:t>Write the code</a:t>
            </a:r>
            <a:endParaRPr lang="en-US" b="0" dirty="0">
              <a:solidFill>
                <a:schemeClr val="tx1">
                  <a:lumMod val="50000"/>
                  <a:lumOff val="50000"/>
                </a:schemeClr>
              </a:solidFill>
              <a:latin typeface="Colaborate" panose="02000503060000020004"/>
            </a:endParaRPr>
          </a:p>
          <a:p>
            <a:pPr marL="342900" indent="-342900" algn="l">
              <a:lnSpc>
                <a:spcPct val="205000"/>
              </a:lnSpc>
              <a:buAutoNum type="arabicPeriod"/>
              <a:defRPr lang="en-US" sz="1400" dirty="0"/>
            </a:pPr>
            <a:r>
              <a:rPr lang="en-US" b="0" dirty="0">
                <a:solidFill>
                  <a:schemeClr val="tx1">
                    <a:lumMod val="50000"/>
                    <a:lumOff val="50000"/>
                  </a:schemeClr>
                </a:solidFill>
                <a:latin typeface="Colaborate" panose="02000503060000020004"/>
              </a:rPr>
              <a:t>Store the data in the file</a:t>
            </a:r>
            <a:endParaRPr lang="en-US" b="0" dirty="0">
              <a:solidFill>
                <a:schemeClr val="tx1">
                  <a:lumMod val="50000"/>
                  <a:lumOff val="50000"/>
                </a:schemeClr>
              </a:solidFill>
              <a:latin typeface="Colaborate" panose="020005030600000200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10"/>
          </p:nvPr>
        </p:nvSpPr>
        <p:spPr>
          <a:xfrm>
            <a:off x="3755233" y="1787568"/>
            <a:ext cx="4760116" cy="1077500"/>
          </a:xfrm>
        </p:spPr>
        <p:txBody>
          <a:bodyPr/>
          <a:p>
            <a:r>
              <a:rPr>
                <a:sym typeface="+mn-ea"/>
              </a:rPr>
              <a:t>Vairavan</a:t>
            </a:r>
            <a:r>
              <a:rPr lang="en-IN" altLang="en-US">
                <a:sym typeface="+mn-ea"/>
              </a:rPr>
              <a:t> M</a:t>
            </a:r>
            <a:br>
              <a:rPr lang="en-US"/>
            </a:br>
            <a:r>
              <a:rPr lang="en-US"/>
              <a:t>Naveen P</a:t>
            </a:r>
            <a:br>
              <a:rPr lang="en-US"/>
            </a:br>
            <a:r>
              <a:rPr lang="en-US"/>
              <a:t>Pragadiswar R</a:t>
            </a:r>
            <a:br>
              <a:rPr lang="en-US"/>
            </a:br>
            <a:r>
              <a:rPr lang="en-US"/>
              <a:t>Naga Sharavanesh S</a:t>
            </a:r>
            <a:br>
              <a:rPr lang="en-US"/>
            </a:br>
            <a:r>
              <a:rPr lang="en-US"/>
              <a:t>Sriram A</a:t>
            </a:r>
            <a:br>
              <a:rPr lang="en-US"/>
            </a:br>
            <a:r>
              <a:rPr lang="en-US"/>
              <a:t>Tejeshwar M</a:t>
            </a:r>
            <a:br>
              <a:rPr lang="en-US"/>
            </a:br>
            <a:r>
              <a:rPr lang="en-US"/>
              <a:t>Ranjith M</a:t>
            </a:r>
            <a:br>
              <a:rPr lang="en-US"/>
            </a:br>
            <a:endParaRPr lang="en-US"/>
          </a:p>
        </p:txBody>
      </p:sp>
      <p:sp>
        <p:nvSpPr>
          <p:cNvPr id="3" name="Subtitle 2"/>
          <p:cNvSpPr>
            <a:spLocks noGrp="1"/>
          </p:cNvSpPr>
          <p:nvPr>
            <p:ph type="subTitle" idx="11"/>
          </p:nvPr>
        </p:nvSpPr>
        <p:spPr/>
        <p:txBody>
          <a:bodyPr/>
          <a:p>
            <a:endParaRPr lang="en-US"/>
          </a:p>
        </p:txBody>
      </p:sp>
      <p:sp>
        <p:nvSpPr>
          <p:cNvPr id="4" name="Text Placeholder 3"/>
          <p:cNvSpPr>
            <a:spLocks noGrp="1"/>
          </p:cNvSpPr>
          <p:nvPr>
            <p:ph type="body" idx="12"/>
          </p:nvPr>
        </p:nvSpPr>
        <p:spPr/>
        <p:txBody>
          <a:bodyPr/>
          <a:p>
            <a:r>
              <a:rPr lang="en-IN" altLang="en-US"/>
              <a:t>Team Members:</a:t>
            </a:r>
            <a:endParaRPr lang="en-IN" altLang="en-US"/>
          </a:p>
          <a:p>
            <a:endParaRPr lang="en-IN" altLang="en-US"/>
          </a:p>
        </p:txBody>
      </p:sp>
      <p:sp>
        <p:nvSpPr>
          <p:cNvPr id="5" name="Slide Number Placeholder 4"/>
          <p:cNvSpPr>
            <a:spLocks noGrp="1"/>
          </p:cNvSpPr>
          <p:nvPr>
            <p:ph type="sldNum" sz="quarter" idx="15"/>
          </p:nvPr>
        </p:nvSpPr>
        <p:spPr/>
        <p:txBody>
          <a:bodyPr/>
          <a:p>
            <a:r>
              <a:rPr lang="en-US" dirty="0"/>
              <a:t>&lt;#&gt;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
          <p:cNvSpPr>
            <a:spLocks noGrp="1"/>
          </p:cNvSpPr>
          <p:nvPr>
            <p:ph type="title" idx="10"/>
          </p:nvPr>
        </p:nvSpPr>
        <p:spPr/>
        <p:txBody>
          <a:bodyPr rtlCol="0"/>
          <a:lstStyle/>
          <a:p>
            <a:r>
              <a:rPr lang="en-US" dirty="0"/>
              <a:t>agenda</a:t>
            </a:r>
            <a:endParaRPr lang="en-US" dirty="0"/>
          </a:p>
        </p:txBody>
      </p:sp>
      <p:sp>
        <p:nvSpPr>
          <p:cNvPr id="3" name="Text Placeholder 21"/>
          <p:cNvSpPr>
            <a:spLocks noGrp="1"/>
          </p:cNvSpPr>
          <p:nvPr>
            <p:ph type="body" idx="11"/>
          </p:nvPr>
        </p:nvSpPr>
        <p:spPr/>
        <p:txBody>
          <a:bodyPr rtlCol="0"/>
          <a:lstStyle/>
          <a:p>
            <a:r>
              <a:rPr lang="en-US" dirty="0"/>
              <a:t>Web scrapping</a:t>
            </a:r>
            <a:endParaRPr lang="en-US" dirty="0"/>
          </a:p>
          <a:p>
            <a:r>
              <a:rPr lang="en-US" dirty="0"/>
              <a:t>Examples</a:t>
            </a:r>
            <a:endParaRPr lang="en-US" dirty="0"/>
          </a:p>
          <a:p>
            <a:r>
              <a:rPr lang="en-US" dirty="0"/>
              <a:t>Tools available</a:t>
            </a:r>
            <a:endParaRPr lang="en-US" dirty="0"/>
          </a:p>
          <a:p>
            <a:r>
              <a:rPr lang="en-US" dirty="0"/>
              <a:t>How do collect data</a:t>
            </a:r>
            <a:endParaRPr lang="en-US" dirty="0"/>
          </a:p>
          <a:p>
            <a:r>
              <a:rPr lang="en-US" dirty="0"/>
              <a:t>Typical applications</a:t>
            </a:r>
            <a:endParaRPr lang="en-US" dirty="0"/>
          </a:p>
          <a:p>
            <a:r>
              <a:rPr lang="en-US" dirty="0"/>
              <a:t>Why we use python</a:t>
            </a:r>
            <a:endParaRPr lang="en-US" dirty="0"/>
          </a:p>
          <a:p>
            <a:r>
              <a:rPr lang="en-US" dirty="0"/>
              <a:t>Components of web scrapping</a:t>
            </a:r>
            <a:endParaRPr lang="en-US" dirty="0"/>
          </a:p>
          <a:p>
            <a:r>
              <a:rPr lang="en-US" dirty="0"/>
              <a:t>Steps to scrap data</a:t>
            </a:r>
            <a:endParaRPr lang="en-US" dirty="0"/>
          </a:p>
          <a:p/>
          <a:p/>
          <a:p/>
          <a:p/>
          <a:p/>
          <a:p/>
          <a:p>
            <a:endParaRPr lang="en-US" dirty="0"/>
          </a:p>
        </p:txBody>
      </p:sp>
      <p:sp>
        <p:nvSpPr>
          <p:cNvPr id="4" name="Slide Number Placeholder 2"/>
          <p:cNvSpPr>
            <a:spLocks noGrp="1"/>
          </p:cNvSpPr>
          <p:nvPr>
            <p:ph type="sldNum" sz="quarter" idx="12"/>
          </p:nvPr>
        </p:nvSpPr>
        <p:spPr>
          <a:xfrm>
            <a:off x="6457950" y="4767262"/>
            <a:ext cx="2057400" cy="273843"/>
          </a:xfrm>
          <a:prstGeom prst="rect">
            <a:avLst/>
          </a:prstGeom>
        </p:spPr>
        <p:txBody>
          <a:bodyPr rtlCol="0"/>
          <a:lstStyle/>
          <a:p>
            <a:fld id="{38988C1A-E6AA-4ABE-ACEB-F34DC1244E4A}" type="slidenum">
              <a:rPr/>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10"/>
          </p:nvPr>
        </p:nvSpPr>
        <p:spPr/>
        <p:txBody>
          <a:bodyPr rtlCol="0"/>
          <a:lstStyle/>
          <a:p>
            <a:r>
              <a:rPr lang="en-US" dirty="0"/>
              <a:t>What is web scrapping</a:t>
            </a:r>
            <a:endParaRPr lang="en-US" dirty="0"/>
          </a:p>
        </p:txBody>
      </p:sp>
      <p:sp>
        <p:nvSpPr>
          <p:cNvPr id="3" name="Content Placeholder 2"/>
          <p:cNvSpPr>
            <a:spLocks noGrp="1"/>
          </p:cNvSpPr>
          <p:nvPr>
            <p:ph type="body" idx="12"/>
          </p:nvPr>
        </p:nvSpPr>
        <p:spPr/>
        <p:txBody>
          <a:bodyPr rtlCol="0"/>
          <a:lstStyle/>
          <a:p/>
          <a:p>
            <a:pPr marL="342900" indent="-342900">
              <a:buFont typeface="Wingdings" panose="05000000000000000000"/>
              <a:buChar char=""/>
            </a:pPr>
            <a:r>
              <a:rPr lang="en-US" sz="1600" b="0" dirty="0">
                <a:latin typeface="Josefin Slab" panose="02000000000000000000"/>
              </a:rPr>
              <a:t>Web Scraping is a technique to extract a large amount of data from </a:t>
            </a:r>
            <a:br>
              <a:rPr lang="en-US" sz="1600" b="0" dirty="0">
                <a:latin typeface="Josefin Slab" panose="02000000000000000000"/>
              </a:rPr>
            </a:br>
            <a:r>
              <a:rPr lang="en-US" sz="1600" b="0" dirty="0">
                <a:latin typeface="Josefin Slab" panose="02000000000000000000"/>
              </a:rPr>
              <a:t>several websites. </a:t>
            </a:r>
            <a:endParaRPr lang="en-US" sz="1600" b="0" dirty="0">
              <a:latin typeface="Josefin Slab" panose="02000000000000000000"/>
            </a:endParaRPr>
          </a:p>
          <a:p>
            <a:endParaRPr sz="1600"/>
          </a:p>
          <a:p>
            <a:endParaRPr sz="1600"/>
          </a:p>
          <a:p>
            <a:pPr marL="342900" indent="-342900">
              <a:buFont typeface="Wingdings" panose="05000000000000000000"/>
              <a:buChar char=""/>
            </a:pPr>
            <a:r>
              <a:rPr lang="en-US" sz="1600" b="0" dirty="0">
                <a:latin typeface="Josefin Slab" panose="02000000000000000000"/>
              </a:rPr>
              <a:t>The term "scraping" refers to obtaining the information from </a:t>
            </a:r>
            <a:br>
              <a:rPr lang="en-US" sz="1600" b="0" dirty="0">
                <a:latin typeface="Josefin Slab" panose="02000000000000000000"/>
              </a:rPr>
            </a:br>
            <a:r>
              <a:rPr lang="en-US" sz="1600" b="0" dirty="0">
                <a:latin typeface="Josefin Slab" panose="02000000000000000000"/>
              </a:rPr>
              <a:t>another source (webpages) and saving it into a local file</a:t>
            </a:r>
            <a:r>
              <a:rPr lang="en-US" sz="1600" b="0" dirty="0">
                <a:latin typeface="Josefin Slab" panose="02000000000000000000"/>
              </a:rPr>
              <a:t> </a:t>
            </a:r>
            <a:endParaRPr lang="en-US" sz="1600" b="0" dirty="0">
              <a:latin typeface="Josefin Slab" panose="02000000000000000000"/>
            </a:endParaRPr>
          </a:p>
        </p:txBody>
      </p:sp>
      <p:sp>
        <p:nvSpPr>
          <p:cNvPr id="4"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78296C0C-8C7E-4427-A67E-86E2F6B87C0B}" type="slidenum">
              <a:rPr/>
            </a:fld>
            <a:endParaRPr lang="en-US" dirty="0"/>
          </a:p>
        </p:txBody>
      </p:sp>
      <p:pic>
        <p:nvPicPr>
          <p:cNvPr id="5" name="Picture 4"/>
          <p:cNvPicPr>
            <a:picLocks noChangeAspect="1"/>
          </p:cNvPicPr>
          <p:nvPr/>
        </p:nvPicPr>
        <p:blipFill>
          <a:blip r:embed="rId1"/>
          <a:stretch>
            <a:fillRect/>
          </a:stretch>
        </p:blipFill>
        <p:spPr>
          <a:xfrm>
            <a:off x="5497458" y="3828402"/>
            <a:ext cx="2014661" cy="1125969"/>
          </a:xfrm>
          <a:prstGeom prst="round2Same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10"/>
          </p:nvPr>
        </p:nvSpPr>
        <p:spPr/>
        <p:txBody>
          <a:bodyPr rtlCol="0"/>
          <a:lstStyle/>
          <a:p>
            <a:r>
              <a:rPr lang="en-US" dirty="0"/>
              <a:t>Web scrapping example</a:t>
            </a:r>
            <a:endParaRPr lang="en-US" dirty="0"/>
          </a:p>
        </p:txBody>
      </p:sp>
      <p:sp>
        <p:nvSpPr>
          <p:cNvPr id="3" name="Content Placeholder 2"/>
          <p:cNvSpPr>
            <a:spLocks noGrp="1"/>
          </p:cNvSpPr>
          <p:nvPr>
            <p:ph type="body" idx="13"/>
          </p:nvPr>
        </p:nvSpPr>
        <p:spPr/>
        <p:txBody>
          <a:bodyPr rtlCol="0"/>
          <a:lstStyle/>
          <a:p>
            <a:pPr marL="342900" indent="-342900">
              <a:buFont typeface="Wingdings" panose="05000000000000000000"/>
              <a:buChar char=""/>
            </a:pPr>
          </a:p>
          <a:p>
            <a:pPr marL="342900" indent="-342900">
              <a:buFont typeface="Wingdings" panose="05000000000000000000"/>
              <a:buChar char=""/>
            </a:pPr>
            <a:r>
              <a:rPr lang="en-US" b="0" dirty="0">
                <a:latin typeface="Rokkitt" panose="02000503050000020003"/>
              </a:rPr>
              <a:t>Real Estate Listing Scraping</a:t>
            </a:r>
            <a:endParaRPr lang="en-US" b="0" dirty="0">
              <a:latin typeface="Rokkitt" panose="02000503050000020003"/>
            </a:endParaRPr>
          </a:p>
          <a:p>
            <a:pPr marL="342900" indent="-342900">
              <a:buFont typeface="Wingdings" panose="05000000000000000000"/>
              <a:buChar char=""/>
            </a:pPr>
            <a:r>
              <a:rPr lang="en-US" b="0" dirty="0">
                <a:latin typeface="Rokkitt" panose="02000503050000020003"/>
              </a:rPr>
              <a:t>Comparison Shopping Sites</a:t>
            </a:r>
            <a:endParaRPr lang="en-US" b="0" dirty="0">
              <a:latin typeface="Rokkitt" panose="02000503050000020003"/>
            </a:endParaRPr>
          </a:p>
          <a:p>
            <a:pPr marL="342900" indent="-342900">
              <a:buFont typeface="Wingdings" panose="05000000000000000000"/>
              <a:buChar char=""/>
            </a:pPr>
            <a:r>
              <a:rPr lang="en-US" b="0" dirty="0">
                <a:latin typeface="Rokkitt" panose="02000503050000020003"/>
              </a:rPr>
              <a:t>Social Media Sentiment Analysis</a:t>
            </a:r>
            <a:endParaRPr lang="en-US" b="0" dirty="0">
              <a:latin typeface="Rokkitt" panose="02000503050000020003"/>
            </a:endParaRPr>
          </a:p>
        </p:txBody>
      </p:sp>
      <p:sp>
        <p:nvSpPr>
          <p:cNvPr id="4" name="Picture Placeholder 32"/>
          <p:cNvSpPr>
            <a:spLocks noGrp="1"/>
          </p:cNvSpPr>
          <p:nvPr>
            <p:ph type="pic"/>
          </p:nvPr>
        </p:nvSpPr>
        <p:spPr>
          <a:xfrm>
            <a:off x="628650" y="1953320"/>
            <a:ext cx="3015929" cy="3004813"/>
          </a:xfrm>
        </p:spPr>
      </p:sp>
      <p:sp>
        <p:nvSpPr>
          <p:cNvPr id="5" name="Slide Number Placeholder 5"/>
          <p:cNvSpPr>
            <a:spLocks noGrp="1"/>
          </p:cNvSpPr>
          <p:nvPr>
            <p:ph type="sldNum" sz="quarter" idx="11"/>
          </p:nvPr>
        </p:nvSpPr>
        <p:spPr>
          <a:prstGeom prst="rect">
            <a:avLst/>
          </a:prstGeom>
        </p:spPr>
        <p:txBody>
          <a:bodyPr rtlCol="0"/>
          <a:lstStyle>
            <a:lvl1pPr lvl="0">
              <a:defRPr lang="en-US" dirty="0">
                <a:solidFill>
                  <a:schemeClr val="accent2"/>
                </a:solidFill>
              </a:defRPr>
            </a:lvl1pPr>
          </a:lstStyle>
          <a:p>
            <a:fld id="{DC3F5576-657F-492F-96A8-3FBBC273750A}" type="slidenum">
              <a:rPr/>
            </a:fld>
            <a:endParaRPr lang="en-US" dirty="0"/>
          </a:p>
        </p:txBody>
      </p:sp>
      <p:graphicFrame>
        <p:nvGraphicFramePr>
          <p:cNvPr id="6" name="Chart Placeholder 6"/>
          <p:cNvGraphicFramePr>
            <a:graphicFrameLocks noGrp="1"/>
          </p:cNvGraphicFramePr>
          <p:nvPr>
            <p:ph type="chart" idx="12"/>
          </p:nvPr>
        </p:nvGraphicFramePr>
        <p:xfrm>
          <a:off x="3971925" y="854840"/>
          <a:ext cx="4258164" cy="3496866"/>
        </p:xfrm>
        <a:graphic>
          <a:graphicData uri="http://schemas.openxmlformats.org/drawingml/2006/chart">
            <c:chart xmlns:c="http://schemas.openxmlformats.org/drawingml/2006/chart" xmlns:r="http://schemas.openxmlformats.org/officeDocument/2006/relationships" r:id="rId1"/>
          </a:graphicData>
        </a:graphic>
      </p:graphicFrame>
      <p:sp>
        <p:nvSpPr>
          <p:cNvPr id="7" name="Text Box 6"/>
          <p:cNvSpPr txBox="1"/>
          <p:nvPr/>
        </p:nvSpPr>
        <p:spPr>
          <a:xfrm>
            <a:off x="7895243" y="159905"/>
            <a:ext cx="1143000" cy="694937"/>
          </a:xfrm>
          <a:prstGeom prst="wedgeEllipseCallout">
            <a:avLst/>
          </a:prstGeom>
          <a:solidFill>
            <a:srgbClr val="FFFFFF"/>
          </a:solidFill>
          <a:ln w="25400" cap="flat">
            <a:solidFill>
              <a:srgbClr val="BFBFBF"/>
            </a:solidFill>
            <a:prstDash val="solid"/>
            <a:round/>
          </a:ln>
          <a:effectLst>
            <a:outerShdw blurRad="50800" dist="95250" dir="2700000">
              <a:srgbClr val="3F3F3F">
                <a:alpha val="39999"/>
              </a:srgbClr>
            </a:outerShdw>
          </a:effectLst>
        </p:spPr>
        <p:txBody>
          <a:bodyPr vert="horz" lIns="95250" tIns="47625" rIns="95250" bIns="47625" rtlCol="0" anchor="ctr">
            <a:spAutoFit/>
          </a:bodyPr>
          <a:lstStyle/>
          <a:p>
            <a:pPr algn="ctr">
              <a:defRPr lang="en-US" sz="1300" dirty="0"/>
            </a:pPr>
            <a:r>
              <a:rPr lang="en-US" dirty="0">
                <a:solidFill>
                  <a:srgbClr val="000000"/>
                </a:solidFill>
              </a:rPr>
              <a:t>Industry share</a:t>
            </a:r>
            <a:endParaRPr lang="en-US"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10"/>
          </p:nvPr>
        </p:nvSpPr>
        <p:spPr/>
        <p:txBody>
          <a:bodyPr rtlCol="0"/>
          <a:lstStyle/>
          <a:p>
            <a:r>
              <a:rPr lang="en-US" dirty="0"/>
              <a:t>Tools available</a:t>
            </a:r>
            <a:endParaRPr lang="en-US" dirty="0"/>
          </a:p>
        </p:txBody>
      </p:sp>
      <p:sp>
        <p:nvSpPr>
          <p:cNvPr id="3"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5AF04FAC-2A9F-47DD-8A70-3BEDA690B762}" type="slidenum">
              <a:rPr/>
            </a:fld>
            <a:endParaRPr lang="en-US" dirty="0"/>
          </a:p>
        </p:txBody>
      </p:sp>
      <p:sp>
        <p:nvSpPr>
          <p:cNvPr id="4" name="Text Box 3"/>
          <p:cNvSpPr txBox="1"/>
          <p:nvPr/>
        </p:nvSpPr>
        <p:spPr>
          <a:xfrm>
            <a:off x="628650" y="2519886"/>
            <a:ext cx="7250525" cy="2398909"/>
          </a:xfrm>
          <a:prstGeom prst="rect">
            <a:avLst/>
          </a:prstGeom>
        </p:spPr>
        <p:txBody>
          <a:bodyPr vert="horz" lIns="95250" tIns="47625" rIns="95250" bIns="47625" rtlCol="0" anchor="ctr">
            <a:spAutoFit/>
          </a:bodyPr>
          <a:lstStyle/>
          <a:p>
            <a:pPr marL="342900" indent="-342900" algn="l">
              <a:lnSpc>
                <a:spcPct val="180000"/>
              </a:lnSpc>
              <a:buClr>
                <a:schemeClr val="accent3"/>
              </a:buClr>
              <a:buFont typeface="Source Sans Pro"/>
              <a:buChar char="☛"/>
              <a:defRPr lang="en-US" sz="1400" dirty="0"/>
            </a:pPr>
            <a:r>
              <a:rPr lang="en-US" b="0" dirty="0">
                <a:latin typeface="Quicksand" panose="00000500000000000000"/>
              </a:rPr>
              <a:t>Scrapping-bot</a:t>
            </a:r>
            <a:endParaRPr lang="en-US" b="0" dirty="0">
              <a:latin typeface="Quicksand" panose="00000500000000000000"/>
            </a:endParaRPr>
          </a:p>
          <a:p>
            <a:pPr marL="342900" indent="-342900" algn="l">
              <a:lnSpc>
                <a:spcPct val="180000"/>
              </a:lnSpc>
              <a:buClr>
                <a:schemeClr val="accent3"/>
              </a:buClr>
              <a:buFont typeface="Source Sans Pro"/>
              <a:buChar char="☛"/>
              <a:defRPr lang="en-US" sz="1400" dirty="0"/>
            </a:pPr>
            <a:r>
              <a:rPr lang="en-US" b="0" dirty="0">
                <a:latin typeface="Quicksand" panose="00000500000000000000"/>
              </a:rPr>
              <a:t> </a:t>
            </a:r>
            <a:r>
              <a:rPr lang="en-US" b="0" dirty="0">
                <a:latin typeface="Quicksand" panose="00000500000000000000"/>
              </a:rPr>
              <a:t>Scrapper API</a:t>
            </a:r>
            <a:endParaRPr lang="en-US" b="0" dirty="0">
              <a:latin typeface="Quicksand" panose="00000500000000000000"/>
            </a:endParaRPr>
          </a:p>
          <a:p>
            <a:pPr marL="342900" indent="-342900" algn="l">
              <a:lnSpc>
                <a:spcPct val="180000"/>
              </a:lnSpc>
              <a:buClr>
                <a:schemeClr val="accent3"/>
              </a:buClr>
              <a:buFont typeface="Source Sans Pro"/>
              <a:buChar char="☛"/>
              <a:defRPr lang="en-US" sz="1400" dirty="0"/>
            </a:pPr>
            <a:r>
              <a:rPr lang="en-US" b="0" dirty="0">
                <a:latin typeface="Quicksand" panose="00000500000000000000"/>
              </a:rPr>
              <a:t> </a:t>
            </a:r>
            <a:r>
              <a:rPr lang="en-US" b="0" dirty="0" err="1">
                <a:latin typeface="Quicksand" panose="00000500000000000000"/>
              </a:rPr>
              <a:t>Octoparse</a:t>
            </a:r>
            <a:endParaRPr lang="en-US" b="0" dirty="0" err="1">
              <a:latin typeface="Quicksand" panose="00000500000000000000"/>
            </a:endParaRPr>
          </a:p>
          <a:p>
            <a:pPr marL="342900" indent="-342900" algn="l">
              <a:lnSpc>
                <a:spcPct val="180000"/>
              </a:lnSpc>
              <a:buClr>
                <a:schemeClr val="accent3"/>
              </a:buClr>
              <a:buFont typeface="Source Sans Pro"/>
              <a:buChar char="☛"/>
              <a:defRPr lang="en-US" sz="1400" dirty="0"/>
            </a:pPr>
            <a:r>
              <a:rPr lang="en-US" b="0" dirty="0">
                <a:latin typeface="Quicksand" panose="00000500000000000000"/>
              </a:rPr>
              <a:t> </a:t>
            </a:r>
            <a:r>
              <a:rPr lang="en-US" b="0" dirty="0">
                <a:latin typeface="Quicksand" panose="00000500000000000000"/>
              </a:rPr>
              <a:t>Import.</a:t>
            </a:r>
            <a:r>
              <a:rPr lang="en-US" b="0" dirty="0" err="1">
                <a:latin typeface="Quicksand" panose="00000500000000000000"/>
              </a:rPr>
              <a:t>io</a:t>
            </a:r>
            <a:endParaRPr lang="en-US" b="0" dirty="0" err="1">
              <a:latin typeface="Quicksand" panose="00000500000000000000"/>
            </a:endParaRPr>
          </a:p>
          <a:p>
            <a:pPr marL="342900" indent="-342900" algn="l">
              <a:lnSpc>
                <a:spcPct val="180000"/>
              </a:lnSpc>
              <a:buClr>
                <a:schemeClr val="accent3"/>
              </a:buClr>
              <a:buFont typeface="Source Sans Pro"/>
              <a:buChar char="☛"/>
              <a:defRPr lang="en-US" sz="1400" dirty="0"/>
            </a:pPr>
            <a:r>
              <a:rPr lang="en-US" b="0" dirty="0">
                <a:latin typeface="Quicksand" panose="00000500000000000000"/>
              </a:rPr>
              <a:t> </a:t>
            </a:r>
            <a:r>
              <a:rPr lang="en-US" b="0" dirty="0" err="1">
                <a:latin typeface="Quicksand" panose="00000500000000000000"/>
              </a:rPr>
              <a:t>Webhose</a:t>
            </a:r>
            <a:r>
              <a:rPr lang="en-US" b="0" dirty="0">
                <a:latin typeface="Quicksand" panose="00000500000000000000"/>
              </a:rPr>
              <a:t>.</a:t>
            </a:r>
            <a:r>
              <a:rPr lang="en-US" b="0" dirty="0" err="1">
                <a:latin typeface="Quicksand" panose="00000500000000000000"/>
              </a:rPr>
              <a:t>io</a:t>
            </a:r>
            <a:endParaRPr lang="en-US" b="0" dirty="0" err="1">
              <a:latin typeface="Quicksand" panose="00000500000000000000"/>
            </a:endParaRPr>
          </a:p>
          <a:p>
            <a:pPr marL="342900" indent="-342900" algn="l">
              <a:lnSpc>
                <a:spcPct val="180000"/>
              </a:lnSpc>
              <a:buClr>
                <a:schemeClr val="accent3"/>
              </a:buClr>
              <a:buFont typeface="Source Sans Pro"/>
              <a:buChar char="☛"/>
              <a:defRPr lang="en-US" sz="1400" dirty="0"/>
            </a:pPr>
            <a:r>
              <a:rPr lang="en-US" b="0" dirty="0">
                <a:latin typeface="Quicksand" panose="00000500000000000000"/>
              </a:rPr>
              <a:t> </a:t>
            </a:r>
            <a:r>
              <a:rPr lang="en-US" b="0" dirty="0">
                <a:latin typeface="Quicksand" panose="00000500000000000000"/>
              </a:rPr>
              <a:t>Web Scrapper Chrome Extension</a:t>
            </a:r>
            <a:endParaRPr lang="en-US" b="0" dirty="0">
              <a:latin typeface="Quicksand"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6457950" y="4767262"/>
            <a:ext cx="2057400" cy="273843"/>
          </a:xfrm>
          <a:prstGeom prst="rect">
            <a:avLst/>
          </a:prstGeom>
        </p:spPr>
        <p:txBody>
          <a:bodyPr rtlCol="0"/>
          <a:lstStyle>
            <a:lvl1pPr lvl="0">
              <a:defRPr lang="en-US" dirty="0">
                <a:solidFill>
                  <a:schemeClr val="accent2"/>
                </a:solidFill>
              </a:defRPr>
            </a:lvl1pPr>
          </a:lstStyle>
          <a:p>
            <a:fld id="{824EF52C-B118-4868-940E-1B8F9CDDD1ED}" type="slidenum">
              <a:rPr/>
            </a:fld>
            <a:endParaRPr lang="en-US" dirty="0"/>
          </a:p>
        </p:txBody>
      </p:sp>
      <p:pic>
        <p:nvPicPr>
          <p:cNvPr id="3" name="Picture 2"/>
          <p:cNvPicPr>
            <a:picLocks noChangeAspect="1"/>
          </p:cNvPicPr>
          <p:nvPr/>
        </p:nvPicPr>
        <p:blipFill>
          <a:blip r:embed="rId1"/>
          <a:srcRect l="190" r="-190"/>
          <a:stretch>
            <a:fillRect/>
          </a:stretch>
        </p:blipFill>
        <p:spPr>
          <a:xfrm>
            <a:off x="2355684" y="1415529"/>
            <a:ext cx="4204858" cy="3099444"/>
          </a:xfrm>
          <a:prstGeom prst="rightBracket">
            <a:avLst/>
          </a:prstGeom>
          <a:noFill/>
        </p:spPr>
      </p:pic>
      <p:sp>
        <p:nvSpPr>
          <p:cNvPr id="4" name="Text Box 3"/>
          <p:cNvSpPr txBox="1"/>
          <p:nvPr>
            <p:custDataLst>
              <p:tags r:id="rId2"/>
            </p:custDataLst>
          </p:nvPr>
        </p:nvSpPr>
        <p:spPr>
          <a:xfrm>
            <a:off x="103727" y="354399"/>
            <a:ext cx="2890047" cy="691628"/>
          </a:xfrm>
          <a:solidFill>
            <a:schemeClr val="accent2"/>
          </a:solidFill>
          <a:ln w="9525" cap="flat">
            <a:solidFill>
              <a:schemeClr val="tx1"/>
            </a:solidFill>
            <a:prstDash val="solid"/>
            <a:round/>
          </a:ln>
          <a:effectLst>
            <a:outerShdw blurRad="50800" dist="95250" dir="2700000">
              <a:srgbClr val="3F3F3F">
                <a:alpha val="39999"/>
              </a:srgbClr>
            </a:outerShdw>
            <a:reflection stA="48000" endPos="35000" sy="-100000" algn="bl" rotWithShape="0"/>
          </a:effectLst>
        </p:spPr>
        <p:txBody>
          <a:bodyPr vert="horz" lIns="95250" tIns="47625" rIns="95250" bIns="47625" rtlCol="0" anchor="ctr">
            <a:spAutoFit/>
          </a:bodyPr>
          <a:lstStyle/>
          <a:p>
            <a:pPr algn="ctr">
              <a:defRPr lang="en-US" sz="1400" dirty="0"/>
            </a:pPr>
            <a:r>
              <a:rPr lang="en-US" dirty="0">
                <a:solidFill>
                  <a:schemeClr val="bg1"/>
                </a:solidFill>
              </a:rPr>
              <a:t>How to collect data from web ?</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4"/>
          </p:nvPr>
        </p:nvSpPr>
        <p:spPr>
          <a:prstGeom prst="rect">
            <a:avLst/>
          </a:prstGeom>
        </p:spPr>
        <p:txBody>
          <a:bodyPr rtlCol="0"/>
          <a:lstStyle>
            <a:lvl1pPr lvl="0">
              <a:defRPr lang="en-US" dirty="0">
                <a:solidFill>
                  <a:schemeClr val="accent2"/>
                </a:solidFill>
              </a:defRPr>
            </a:lvl1pPr>
          </a:lstStyle>
          <a:p>
            <a:fld id="{E5227D29-2CB1-4868-97A6-E672FA718492}" type="slidenum">
              <a:rPr/>
            </a:fld>
            <a:endParaRPr lang="en-US" dirty="0"/>
          </a:p>
        </p:txBody>
      </p:sp>
      <p:sp>
        <p:nvSpPr>
          <p:cNvPr id="3" name="Text Box 2"/>
          <p:cNvSpPr txBox="1"/>
          <p:nvPr/>
        </p:nvSpPr>
        <p:spPr>
          <a:xfrm>
            <a:off x="3962400" y="1657550"/>
            <a:ext cx="4183542" cy="2014994"/>
          </a:xfrm>
          <a:prstGeom prst="rect">
            <a:avLst/>
          </a:prstGeom>
        </p:spPr>
        <p:txBody>
          <a:bodyPr vert="horz" lIns="95250" tIns="47625" rIns="95250" bIns="47625" rtlCol="0" anchor="t">
            <a:spAutoFit/>
          </a:bodyPr>
          <a:lstStyle/>
          <a:p>
            <a:pPr marL="342900" indent="-342900" algn="l">
              <a:lnSpc>
                <a:spcPct val="225000"/>
              </a:lnSpc>
              <a:buClr>
                <a:schemeClr val="accent1"/>
              </a:buClr>
              <a:buFont typeface="Wingdings" panose="05000000000000000000"/>
              <a:buChar char=""/>
              <a:defRPr lang="en-US" sz="1400" dirty="0"/>
            </a:pPr>
            <a:r>
              <a:rPr lang="en-US" b="0" dirty="0">
                <a:solidFill>
                  <a:schemeClr val="accent2">
                    <a:lumMod val="60000"/>
                    <a:lumOff val="40000"/>
                  </a:schemeClr>
                </a:solidFill>
                <a:latin typeface="Inika" panose="02000000000000000000"/>
              </a:rPr>
              <a:t>Social me</a:t>
            </a:r>
            <a:r>
              <a:rPr lang="en-US" b="0" dirty="0">
                <a:solidFill>
                  <a:schemeClr val="accent2">
                    <a:lumMod val="60000"/>
                    <a:lumOff val="40000"/>
                  </a:schemeClr>
                </a:solidFill>
                <a:latin typeface="Inika" panose="02000000000000000000"/>
              </a:rPr>
              <a:t>dia sentiment analysis</a:t>
            </a:r>
            <a:endParaRPr lang="en-US" b="0" dirty="0">
              <a:solidFill>
                <a:schemeClr val="accent2">
                  <a:lumMod val="60000"/>
                  <a:lumOff val="40000"/>
                </a:schemeClr>
              </a:solidFill>
              <a:latin typeface="Inika" panose="02000000000000000000"/>
            </a:endParaRPr>
          </a:p>
          <a:p>
            <a:pPr marL="342900" indent="-342900" algn="l">
              <a:lnSpc>
                <a:spcPct val="225000"/>
              </a:lnSpc>
              <a:buClr>
                <a:schemeClr val="accent1"/>
              </a:buClr>
              <a:buFont typeface="Wingdings" panose="05000000000000000000"/>
              <a:buChar char=""/>
              <a:defRPr lang="en-US" sz="1400" dirty="0"/>
            </a:pPr>
            <a:r>
              <a:rPr lang="en-US" b="0" dirty="0" err="1">
                <a:solidFill>
                  <a:schemeClr val="accent2">
                    <a:lumMod val="60000"/>
                    <a:lumOff val="40000"/>
                  </a:schemeClr>
                </a:solidFill>
                <a:latin typeface="Inika" panose="02000000000000000000"/>
              </a:rPr>
              <a:t>eCommerce</a:t>
            </a:r>
            <a:r>
              <a:rPr lang="en-US" b="0" dirty="0">
                <a:solidFill>
                  <a:schemeClr val="accent2">
                    <a:lumMod val="60000"/>
                    <a:lumOff val="40000"/>
                  </a:schemeClr>
                </a:solidFill>
                <a:latin typeface="Inika" panose="02000000000000000000"/>
              </a:rPr>
              <a:t> pricing</a:t>
            </a:r>
            <a:endParaRPr lang="en-US" b="0" dirty="0">
              <a:solidFill>
                <a:schemeClr val="accent2">
                  <a:lumMod val="60000"/>
                  <a:lumOff val="40000"/>
                </a:schemeClr>
              </a:solidFill>
              <a:latin typeface="Inika" panose="02000000000000000000"/>
            </a:endParaRPr>
          </a:p>
          <a:p>
            <a:pPr marL="342900" indent="-342900" algn="l">
              <a:lnSpc>
                <a:spcPct val="225000"/>
              </a:lnSpc>
              <a:buClr>
                <a:schemeClr val="accent1"/>
              </a:buClr>
              <a:buFont typeface="Wingdings" panose="05000000000000000000"/>
              <a:buChar char=""/>
              <a:defRPr lang="en-US" sz="1400" dirty="0"/>
            </a:pPr>
            <a:r>
              <a:rPr lang="en-US" b="0" dirty="0">
                <a:solidFill>
                  <a:schemeClr val="accent2">
                    <a:lumMod val="60000"/>
                    <a:lumOff val="40000"/>
                  </a:schemeClr>
                </a:solidFill>
                <a:latin typeface="Inika" panose="02000000000000000000"/>
              </a:rPr>
              <a:t>Investment opportunities</a:t>
            </a:r>
            <a:endParaRPr lang="en-US" b="0" dirty="0">
              <a:solidFill>
                <a:schemeClr val="accent2">
                  <a:lumMod val="60000"/>
                  <a:lumOff val="40000"/>
                </a:schemeClr>
              </a:solidFill>
              <a:latin typeface="Inika" panose="02000000000000000000"/>
            </a:endParaRPr>
          </a:p>
          <a:p>
            <a:pPr marL="342900" indent="-342900" algn="l">
              <a:lnSpc>
                <a:spcPct val="225000"/>
              </a:lnSpc>
              <a:buClr>
                <a:schemeClr val="accent1"/>
              </a:buClr>
              <a:buFont typeface="Wingdings" panose="05000000000000000000"/>
              <a:buChar char=""/>
              <a:defRPr lang="en-US" sz="1400" dirty="0"/>
            </a:pPr>
            <a:r>
              <a:rPr lang="en-US" b="0" dirty="0">
                <a:solidFill>
                  <a:schemeClr val="accent2">
                    <a:lumMod val="60000"/>
                    <a:lumOff val="40000"/>
                  </a:schemeClr>
                </a:solidFill>
                <a:latin typeface="Inika" panose="02000000000000000000"/>
              </a:rPr>
              <a:t>Machine learning</a:t>
            </a:r>
            <a:endParaRPr lang="en-US" b="0" dirty="0">
              <a:solidFill>
                <a:schemeClr val="accent2">
                  <a:lumMod val="60000"/>
                  <a:lumOff val="40000"/>
                </a:schemeClr>
              </a:solidFill>
              <a:latin typeface="Inika" panose="02000000000000000000"/>
            </a:endParaRPr>
          </a:p>
        </p:txBody>
      </p:sp>
      <p:sp>
        <p:nvSpPr>
          <p:cNvPr id="4" name="Text Box 3"/>
          <p:cNvSpPr txBox="1">
            <a:spLocks noGrp="1"/>
          </p:cNvSpPr>
          <p:nvPr/>
        </p:nvSpPr>
        <p:spPr>
          <a:xfrm>
            <a:off x="400859" y="440997"/>
            <a:ext cx="7441501" cy="529132"/>
          </a:xfrm>
          <a:prstGeom prst="rect">
            <a:avLst/>
          </a:prstGeom>
          <a:ln w="0">
            <a:noFill/>
            <a:round/>
          </a:ln>
          <a:effectLst/>
        </p:spPr>
        <p:txBody>
          <a:bodyPr vert="horz" lIns="91440" tIns="36000" rIns="91440" bIns="91440" numCol="1" spcCol="0" rtlCol="0" anchor="t">
            <a:noAutofit/>
          </a:bodyPr>
          <a:lstStyle>
            <a:lvl1pPr marL="0" lvl="0" algn="l" rtl="0">
              <a:lnSpc>
                <a:spcPct val="100000"/>
              </a:lnSpc>
              <a:spcBef>
                <a:spcPct val="0"/>
              </a:spcBef>
              <a:spcAft>
                <a:spcPts val="0"/>
              </a:spcAft>
              <a:buNone/>
              <a:defRPr lang="en-US" sz="2800" b="0" dirty="0">
                <a:solidFill>
                  <a:schemeClr val="tx1"/>
                </a:solidFill>
                <a:latin typeface="Bungee"/>
              </a:defRPr>
            </a:lvl1pPr>
            <a:lvl2pPr marL="457200" lvl="1" algn="l" rtl="0">
              <a:lnSpc>
                <a:spcPct val="100000"/>
              </a:lnSpc>
              <a:spcBef>
                <a:spcPts val="0"/>
              </a:spcBef>
              <a:spcAft>
                <a:spcPts val="0"/>
              </a:spcAft>
              <a:defRPr lang="en-US" sz="1800" dirty="0">
                <a:solidFill>
                  <a:schemeClr val="tx1"/>
                </a:solidFill>
                <a:latin typeface="Titillium Web" panose="00000500000000000000"/>
              </a:defRPr>
            </a:lvl2pPr>
            <a:lvl3pPr marL="914400" lvl="2" algn="l" rtl="0">
              <a:lnSpc>
                <a:spcPct val="100000"/>
              </a:lnSpc>
              <a:spcBef>
                <a:spcPts val="0"/>
              </a:spcBef>
              <a:spcAft>
                <a:spcPts val="0"/>
              </a:spcAft>
              <a:defRPr lang="en-US" sz="1800" dirty="0">
                <a:solidFill>
                  <a:schemeClr val="tx1"/>
                </a:solidFill>
                <a:latin typeface="Titillium Web" panose="00000500000000000000"/>
              </a:defRPr>
            </a:lvl3pPr>
            <a:lvl4pPr marL="1371600" lvl="3" algn="l" rtl="0">
              <a:lnSpc>
                <a:spcPct val="100000"/>
              </a:lnSpc>
              <a:spcBef>
                <a:spcPts val="0"/>
              </a:spcBef>
              <a:spcAft>
                <a:spcPts val="0"/>
              </a:spcAft>
              <a:defRPr lang="en-US" sz="1800" dirty="0">
                <a:solidFill>
                  <a:schemeClr val="tx1"/>
                </a:solidFill>
                <a:latin typeface="Titillium Web" panose="00000500000000000000"/>
              </a:defRPr>
            </a:lvl4pPr>
            <a:lvl5pPr marL="1828800" lvl="4" algn="l" rtl="0">
              <a:lnSpc>
                <a:spcPct val="100000"/>
              </a:lnSpc>
              <a:spcBef>
                <a:spcPts val="0"/>
              </a:spcBef>
              <a:spcAft>
                <a:spcPts val="0"/>
              </a:spcAft>
              <a:defRPr lang="en-US" sz="1800" dirty="0">
                <a:solidFill>
                  <a:schemeClr val="tx1"/>
                </a:solidFill>
                <a:latin typeface="Titillium Web" panose="00000500000000000000"/>
              </a:defRPr>
            </a:lvl5pPr>
            <a:lvl6pPr marL="2286000" lvl="5" algn="l" rtl="0">
              <a:lnSpc>
                <a:spcPct val="100000"/>
              </a:lnSpc>
              <a:spcBef>
                <a:spcPts val="0"/>
              </a:spcBef>
              <a:spcAft>
                <a:spcPts val="0"/>
              </a:spcAft>
              <a:defRPr lang="en-US" sz="1800" dirty="0">
                <a:solidFill>
                  <a:schemeClr val="tx1"/>
                </a:solidFill>
                <a:latin typeface="Titillium Web" panose="00000500000000000000"/>
              </a:defRPr>
            </a:lvl6pPr>
            <a:lvl7pPr marL="2743200" lvl="6" algn="l" rtl="0">
              <a:lnSpc>
                <a:spcPct val="100000"/>
              </a:lnSpc>
              <a:spcBef>
                <a:spcPts val="0"/>
              </a:spcBef>
              <a:spcAft>
                <a:spcPts val="0"/>
              </a:spcAft>
              <a:defRPr lang="en-US" sz="1800" dirty="0">
                <a:solidFill>
                  <a:schemeClr val="tx1"/>
                </a:solidFill>
                <a:latin typeface="Titillium Web" panose="00000500000000000000"/>
              </a:defRPr>
            </a:lvl7pPr>
            <a:lvl8pPr marL="3200400" lvl="7" algn="l" rtl="0">
              <a:lnSpc>
                <a:spcPct val="100000"/>
              </a:lnSpc>
              <a:spcBef>
                <a:spcPts val="0"/>
              </a:spcBef>
              <a:spcAft>
                <a:spcPts val="0"/>
              </a:spcAft>
              <a:defRPr lang="en-US" sz="1800" dirty="0">
                <a:solidFill>
                  <a:schemeClr val="tx1"/>
                </a:solidFill>
                <a:latin typeface="Titillium Web" panose="00000500000000000000"/>
              </a:defRPr>
            </a:lvl8pPr>
            <a:lvl9pPr marL="3657600" lvl="8" algn="l" rtl="0">
              <a:lnSpc>
                <a:spcPct val="100000"/>
              </a:lnSpc>
              <a:spcBef>
                <a:spcPts val="0"/>
              </a:spcBef>
              <a:spcAft>
                <a:spcPts val="0"/>
              </a:spcAft>
              <a:defRPr lang="en-US" sz="1800" dirty="0">
                <a:solidFill>
                  <a:schemeClr val="tx1"/>
                </a:solidFill>
                <a:latin typeface="Titillium Web" panose="00000500000000000000"/>
              </a:defRPr>
            </a:lvl9pPr>
          </a:lstStyle>
          <a:p>
            <a:pPr marL="0" lvl="0" algn="l" rtl="0">
              <a:lnSpc>
                <a:spcPct val="100000"/>
              </a:lnSpc>
              <a:spcBef>
                <a:spcPct val="0"/>
              </a:spcBef>
              <a:spcAft>
                <a:spcPts val="0"/>
              </a:spcAft>
              <a:buNone/>
            </a:pPr>
            <a:r>
              <a:rPr lang="en-US" sz="2800" b="0" dirty="0">
                <a:solidFill>
                  <a:schemeClr val="accent3">
                    <a:lumMod val="60000"/>
                    <a:lumOff val="40000"/>
                  </a:schemeClr>
                </a:solidFill>
                <a:latin typeface="Bungee"/>
              </a:rPr>
              <a:t>Typical applications of web scrapping</a:t>
            </a:r>
            <a:endParaRPr lang="en-US" sz="2800" b="0" dirty="0">
              <a:solidFill>
                <a:schemeClr val="accent3">
                  <a:lumMod val="60000"/>
                  <a:lumOff val="40000"/>
                </a:schemeClr>
              </a:solidFill>
              <a:latin typeface="Bunge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prstGeom prst="rect">
            <a:avLst/>
          </a:prstGeom>
        </p:spPr>
        <p:txBody>
          <a:bodyPr rtlCol="0"/>
          <a:lstStyle/>
          <a:p>
            <a:fld id="{63A9528B-627F-41E7-9E91-335C992BD2ED}" type="slidenum">
              <a:rPr/>
            </a:fld>
            <a:endParaRPr lang="en-US" dirty="0"/>
          </a:p>
        </p:txBody>
      </p:sp>
      <p:sp>
        <p:nvSpPr>
          <p:cNvPr id="3" name="Title 1"/>
          <p:cNvSpPr>
            <a:spLocks noGrp="1"/>
          </p:cNvSpPr>
          <p:nvPr userDrawn="1">
            <p:ph type="title" idx="10"/>
          </p:nvPr>
        </p:nvSpPr>
        <p:spPr>
          <a:xfrm>
            <a:off x="628650" y="571500"/>
            <a:ext cx="6123593" cy="529132"/>
          </a:xfrm>
        </p:spPr>
        <p:txBody>
          <a:bodyPr rtlCol="0"/>
          <a:lstStyle/>
          <a:p>
            <a:r>
              <a:rPr lang="en-US" dirty="0"/>
              <a:t>Social media sentiment analysis</a:t>
            </a:r>
            <a:endParaRPr lang="en-US" dirty="0"/>
          </a:p>
        </p:txBody>
      </p:sp>
      <p:sp>
        <p:nvSpPr>
          <p:cNvPr id="4" name="Text Box 3"/>
          <p:cNvSpPr txBox="1"/>
          <p:nvPr/>
        </p:nvSpPr>
        <p:spPr>
          <a:xfrm>
            <a:off x="911142" y="2532959"/>
            <a:ext cx="6825462" cy="2037873"/>
          </a:xfrm>
          <a:prstGeom prst="rect">
            <a:avLst/>
          </a:prstGeom>
        </p:spPr>
        <p:txBody>
          <a:bodyPr vert="horz" lIns="95250" tIns="47625" rIns="95250" bIns="47625" rtlCol="0" anchor="ctr">
            <a:spAutoFit/>
          </a:bodyPr>
          <a:lstStyle/>
          <a:p>
            <a:pPr>
              <a:lnSpc>
                <a:spcPct val="170000"/>
              </a:lnSpc>
              <a:defRPr lang="en-US" sz="1500" dirty="0"/>
            </a:pPr>
            <a:r>
              <a:rPr lang="en-US" b="0" dirty="0">
                <a:solidFill>
                  <a:schemeClr val="bg2">
                    <a:lumMod val="90000"/>
                  </a:schemeClr>
                </a:solidFill>
                <a:latin typeface="Quicksand" panose="00000500000000000000"/>
              </a:rPr>
              <a:t>The shelf life of social media posts is very little, however, when looked at collectively they show valuable trends. While most social media platforms have APIs that let 3rd party tools access their data, this may not always be sufficient. In such cases scraping these websites gives access to real-time information such as trending sentiments, phrases, topics, etc. </a:t>
            </a:r>
            <a:endParaRPr lang="en-US" b="0" dirty="0">
              <a:solidFill>
                <a:schemeClr val="bg2">
                  <a:lumMod val="90000"/>
                </a:schemeClr>
              </a:solidFill>
              <a:latin typeface="Quicksand"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Grp="1"/>
          </p:cNvSpPr>
          <p:nvPr/>
        </p:nvSpPr>
        <p:spPr>
          <a:xfrm>
            <a:off x="628650" y="571500"/>
            <a:ext cx="6123593" cy="529132"/>
          </a:xfrm>
          <a:prstGeom prst="rect">
            <a:avLst/>
          </a:prstGeom>
          <a:ln w="0">
            <a:noFill/>
            <a:round/>
          </a:ln>
          <a:effectLst/>
        </p:spPr>
        <p:txBody>
          <a:bodyPr vert="horz" lIns="91440" tIns="36000" rIns="91440" bIns="91440" numCol="1" spcCol="0" rtlCol="0" anchor="t">
            <a:noAutofit/>
          </a:bodyPr>
          <a:lstStyle>
            <a:lvl1pPr marL="0" lvl="0" algn="l" rtl="0">
              <a:lnSpc>
                <a:spcPct val="100000"/>
              </a:lnSpc>
              <a:spcBef>
                <a:spcPct val="0"/>
              </a:spcBef>
              <a:spcAft>
                <a:spcPts val="0"/>
              </a:spcAft>
              <a:buNone/>
              <a:defRPr lang="en-US" sz="2800" b="0" dirty="0">
                <a:solidFill>
                  <a:schemeClr val="tx1"/>
                </a:solidFill>
                <a:latin typeface="Bungee"/>
              </a:defRPr>
            </a:lvl1pPr>
            <a:lvl2pPr marL="457200" lvl="1" algn="l" rtl="0">
              <a:lnSpc>
                <a:spcPct val="100000"/>
              </a:lnSpc>
              <a:spcBef>
                <a:spcPts val="0"/>
              </a:spcBef>
              <a:spcAft>
                <a:spcPts val="0"/>
              </a:spcAft>
              <a:defRPr lang="en-US" sz="1800" dirty="0">
                <a:solidFill>
                  <a:schemeClr val="tx1"/>
                </a:solidFill>
                <a:latin typeface="Titillium Web" panose="00000500000000000000"/>
              </a:defRPr>
            </a:lvl2pPr>
            <a:lvl3pPr marL="914400" lvl="2" algn="l" rtl="0">
              <a:lnSpc>
                <a:spcPct val="100000"/>
              </a:lnSpc>
              <a:spcBef>
                <a:spcPts val="0"/>
              </a:spcBef>
              <a:spcAft>
                <a:spcPts val="0"/>
              </a:spcAft>
              <a:defRPr lang="en-US" sz="1800" dirty="0">
                <a:solidFill>
                  <a:schemeClr val="tx1"/>
                </a:solidFill>
                <a:latin typeface="Titillium Web" panose="00000500000000000000"/>
              </a:defRPr>
            </a:lvl3pPr>
            <a:lvl4pPr marL="1371600" lvl="3" algn="l" rtl="0">
              <a:lnSpc>
                <a:spcPct val="100000"/>
              </a:lnSpc>
              <a:spcBef>
                <a:spcPts val="0"/>
              </a:spcBef>
              <a:spcAft>
                <a:spcPts val="0"/>
              </a:spcAft>
              <a:defRPr lang="en-US" sz="1800" dirty="0">
                <a:solidFill>
                  <a:schemeClr val="tx1"/>
                </a:solidFill>
                <a:latin typeface="Titillium Web" panose="00000500000000000000"/>
              </a:defRPr>
            </a:lvl4pPr>
            <a:lvl5pPr marL="1828800" lvl="4" algn="l" rtl="0">
              <a:lnSpc>
                <a:spcPct val="100000"/>
              </a:lnSpc>
              <a:spcBef>
                <a:spcPts val="0"/>
              </a:spcBef>
              <a:spcAft>
                <a:spcPts val="0"/>
              </a:spcAft>
              <a:defRPr lang="en-US" sz="1800" dirty="0">
                <a:solidFill>
                  <a:schemeClr val="tx1"/>
                </a:solidFill>
                <a:latin typeface="Titillium Web" panose="00000500000000000000"/>
              </a:defRPr>
            </a:lvl5pPr>
            <a:lvl6pPr marL="2286000" lvl="5" algn="l" rtl="0">
              <a:lnSpc>
                <a:spcPct val="100000"/>
              </a:lnSpc>
              <a:spcBef>
                <a:spcPts val="0"/>
              </a:spcBef>
              <a:spcAft>
                <a:spcPts val="0"/>
              </a:spcAft>
              <a:defRPr lang="en-US" sz="1800" dirty="0">
                <a:solidFill>
                  <a:schemeClr val="tx1"/>
                </a:solidFill>
                <a:latin typeface="Titillium Web" panose="00000500000000000000"/>
              </a:defRPr>
            </a:lvl6pPr>
            <a:lvl7pPr marL="2743200" lvl="6" algn="l" rtl="0">
              <a:lnSpc>
                <a:spcPct val="100000"/>
              </a:lnSpc>
              <a:spcBef>
                <a:spcPts val="0"/>
              </a:spcBef>
              <a:spcAft>
                <a:spcPts val="0"/>
              </a:spcAft>
              <a:defRPr lang="en-US" sz="1800" dirty="0">
                <a:solidFill>
                  <a:schemeClr val="tx1"/>
                </a:solidFill>
                <a:latin typeface="Titillium Web" panose="00000500000000000000"/>
              </a:defRPr>
            </a:lvl7pPr>
            <a:lvl8pPr marL="3200400" lvl="7" algn="l" rtl="0">
              <a:lnSpc>
                <a:spcPct val="100000"/>
              </a:lnSpc>
              <a:spcBef>
                <a:spcPts val="0"/>
              </a:spcBef>
              <a:spcAft>
                <a:spcPts val="0"/>
              </a:spcAft>
              <a:defRPr lang="en-US" sz="1800" dirty="0">
                <a:solidFill>
                  <a:schemeClr val="tx1"/>
                </a:solidFill>
                <a:latin typeface="Titillium Web" panose="00000500000000000000"/>
              </a:defRPr>
            </a:lvl8pPr>
            <a:lvl9pPr marL="3657600" lvl="8" algn="l" rtl="0">
              <a:lnSpc>
                <a:spcPct val="100000"/>
              </a:lnSpc>
              <a:spcBef>
                <a:spcPts val="0"/>
              </a:spcBef>
              <a:spcAft>
                <a:spcPts val="0"/>
              </a:spcAft>
              <a:defRPr lang="en-US" sz="1800" dirty="0">
                <a:solidFill>
                  <a:schemeClr val="tx1"/>
                </a:solidFill>
                <a:latin typeface="Titillium Web" panose="00000500000000000000"/>
              </a:defRPr>
            </a:lvl9pPr>
          </a:lstStyle>
          <a:p>
            <a:pPr marL="0" lvl="0" algn="l" rtl="0">
              <a:lnSpc>
                <a:spcPct val="100000"/>
              </a:lnSpc>
              <a:spcBef>
                <a:spcPct val="0"/>
              </a:spcBef>
              <a:spcAft>
                <a:spcPts val="0"/>
              </a:spcAft>
              <a:buNone/>
            </a:pPr>
            <a:r>
              <a:rPr lang="en-US" sz="2800" b="0" dirty="0" err="1">
                <a:solidFill>
                  <a:schemeClr val="tx1"/>
                </a:solidFill>
                <a:latin typeface="Bungee"/>
              </a:rPr>
              <a:t>ECommerce</a:t>
            </a:r>
            <a:r>
              <a:rPr lang="en-US" sz="2800" b="0" dirty="0">
                <a:solidFill>
                  <a:schemeClr val="tx1"/>
                </a:solidFill>
                <a:latin typeface="Bungee"/>
              </a:rPr>
              <a:t> pricing</a:t>
            </a:r>
            <a:endParaRPr lang="en-US" sz="2800" b="0" dirty="0">
              <a:solidFill>
                <a:schemeClr val="tx1"/>
              </a:solidFill>
              <a:latin typeface="Bungee"/>
            </a:endParaRPr>
          </a:p>
        </p:txBody>
      </p:sp>
      <p:sp>
        <p:nvSpPr>
          <p:cNvPr id="3" name="Text Box 2"/>
          <p:cNvSpPr txBox="1"/>
          <p:nvPr/>
        </p:nvSpPr>
        <p:spPr>
          <a:xfrm>
            <a:off x="911142" y="2922722"/>
            <a:ext cx="6825462" cy="1260824"/>
          </a:xfrm>
          <a:prstGeom prst="rect">
            <a:avLst/>
          </a:prstGeom>
        </p:spPr>
        <p:txBody>
          <a:bodyPr vert="horz" lIns="95250" tIns="47625" rIns="95250" bIns="47625" rtlCol="0" anchor="ctr">
            <a:spAutoFit/>
          </a:bodyPr>
          <a:lstStyle/>
          <a:p>
            <a:pPr>
              <a:lnSpc>
                <a:spcPct val="170000"/>
              </a:lnSpc>
              <a:defRPr lang="en-US" sz="1500" dirty="0"/>
            </a:pPr>
            <a:r>
              <a:rPr lang="en-US" b="0" dirty="0">
                <a:solidFill>
                  <a:schemeClr val="bg2">
                    <a:lumMod val="90000"/>
                  </a:schemeClr>
                </a:solidFill>
                <a:latin typeface="Quicksand" panose="00000500000000000000"/>
              </a:rPr>
              <a:t>Many </a:t>
            </a:r>
            <a:r>
              <a:rPr lang="en-US" b="0" dirty="0" err="1">
                <a:solidFill>
                  <a:schemeClr val="bg2">
                    <a:lumMod val="90000"/>
                  </a:schemeClr>
                </a:solidFill>
                <a:latin typeface="Quicksand" panose="00000500000000000000"/>
              </a:rPr>
              <a:t>eCommerce</a:t>
            </a:r>
            <a:r>
              <a:rPr lang="en-US" b="0" dirty="0">
                <a:solidFill>
                  <a:schemeClr val="bg2">
                    <a:lumMod val="90000"/>
                  </a:schemeClr>
                </a:solidFill>
                <a:latin typeface="Quicksand" panose="00000500000000000000"/>
              </a:rPr>
              <a:t> sellers often have their products listed on multiple marketplaces. With scraping, they can monitor the pricing on multiple platforms and make a sale on the marketplace where the profit is higher. </a:t>
            </a:r>
            <a:endParaRPr lang="en-US" b="0" dirty="0">
              <a:solidFill>
                <a:schemeClr val="bg2">
                  <a:lumMod val="90000"/>
                </a:schemeClr>
              </a:solidFill>
              <a:latin typeface="Quicksand" panose="00000500000000000000"/>
            </a:endParaRPr>
          </a:p>
        </p:txBody>
      </p:sp>
    </p:spTree>
  </p:cSld>
  <p:clrMapOvr>
    <a:masterClrMapping/>
  </p:clrMapOvr>
</p:sld>
</file>

<file path=ppt/tags/tag1.xml><?xml version="1.0" encoding="utf-8"?>
<p:tagLst xmlns:p="http://schemas.openxmlformats.org/presentationml/2006/main">
  <p:tag name="presetShape" val="TOP_BANNER:"/>
</p:tagLst>
</file>

<file path=ppt/theme/theme1.xml><?xml version="1.0" encoding="utf-8"?>
<a:theme xmlns:a="http://schemas.openxmlformats.org/drawingml/2006/main" name="Office Theme">
  <a:themeElements>
    <a:clrScheme name="Software">
      <a:dk1>
        <a:srgbClr val="181B26"/>
      </a:dk1>
      <a:lt1>
        <a:srgbClr val="FFFFFF"/>
      </a:lt1>
      <a:dk2>
        <a:srgbClr val="1F2740"/>
      </a:dk2>
      <a:lt2>
        <a:srgbClr val="E7E6E6"/>
      </a:lt2>
      <a:accent1>
        <a:srgbClr val="F9BED4"/>
      </a:accent1>
      <a:accent2>
        <a:srgbClr val="C394F2"/>
      </a:accent2>
      <a:accent3>
        <a:srgbClr val="05D9C0"/>
      </a:accent3>
      <a:accent4>
        <a:srgbClr val="2940CC"/>
      </a:accent4>
      <a:accent5>
        <a:srgbClr val="181B26"/>
      </a:accent5>
      <a:accent6>
        <a:srgbClr val="1F2740"/>
      </a:accent6>
      <a:hlink>
        <a:srgbClr val="2940CC"/>
      </a:hlink>
      <a:folHlink>
        <a:srgbClr val="C394F2"/>
      </a:folHlink>
    </a:clrScheme>
    <a:fontScheme name="Custom 3">
      <a:majorFont>
        <a:latin typeface="Bungee"/>
        <a:ea typeface=""/>
        <a:cs typeface=""/>
      </a:majorFont>
      <a:minorFont>
        <a:latin typeface="Titillium Web"/>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oftware">
      <a:dk1>
        <a:srgbClr val="181B26"/>
      </a:dk1>
      <a:lt1>
        <a:srgbClr val="FFFFFF"/>
      </a:lt1>
      <a:dk2>
        <a:srgbClr val="1F2740"/>
      </a:dk2>
      <a:lt2>
        <a:srgbClr val="E7E6E6"/>
      </a:lt2>
      <a:accent1>
        <a:srgbClr val="F9BED4"/>
      </a:accent1>
      <a:accent2>
        <a:srgbClr val="C394F2"/>
      </a:accent2>
      <a:accent3>
        <a:srgbClr val="05D9C0"/>
      </a:accent3>
      <a:accent4>
        <a:srgbClr val="2940CC"/>
      </a:accent4>
      <a:accent5>
        <a:srgbClr val="181B26"/>
      </a:accent5>
      <a:accent6>
        <a:srgbClr val="1F2740"/>
      </a:accent6>
      <a:hlink>
        <a:srgbClr val="2940CC"/>
      </a:hlink>
      <a:folHlink>
        <a:srgbClr val="C394F2"/>
      </a:folHlink>
    </a:clrScheme>
    <a:fontScheme name="Custom 3">
      <a:majorFont>
        <a:latin typeface="Bungee"/>
        <a:ea typeface=""/>
        <a:cs typeface=""/>
      </a:majorFont>
      <a:minorFont>
        <a:latin typeface="Titillium Web"/>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3229</Words>
  <Application>WPS Presentation</Application>
  <PresentationFormat>On-Screen Show (4:3)</PresentationFormat>
  <Paragraphs>127</Paragraphs>
  <Slides>16</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SimSun</vt:lpstr>
      <vt:lpstr>Wingdings</vt:lpstr>
      <vt:lpstr>Bungee Inline</vt:lpstr>
      <vt:lpstr>Arial</vt:lpstr>
      <vt:lpstr>Bungee</vt:lpstr>
      <vt:lpstr>Lato</vt:lpstr>
      <vt:lpstr>Wingdings</vt:lpstr>
      <vt:lpstr>Josefin Slab</vt:lpstr>
      <vt:lpstr>Rokkitt</vt:lpstr>
      <vt:lpstr>Source Sans Pro</vt:lpstr>
      <vt:lpstr>Quicksand</vt:lpstr>
      <vt:lpstr>Inika</vt:lpstr>
      <vt:lpstr>Titillium Web</vt:lpstr>
      <vt:lpstr>Colaborate</vt:lpstr>
      <vt:lpstr>Microsoft YaHei</vt:lpstr>
      <vt:lpstr>Arial Unicode MS</vt:lpstr>
      <vt:lpstr>Titillium Web</vt:lpstr>
      <vt:lpstr>Calibri</vt:lpstr>
      <vt:lpstr>Office Theme</vt:lpstr>
      <vt:lpstr>Web scrapping using beautiful soup</vt:lpstr>
      <vt:lpstr>agenda</vt:lpstr>
      <vt:lpstr>What is web scrapping</vt:lpstr>
      <vt:lpstr>Web scrapping example</vt:lpstr>
      <vt:lpstr>Tools available</vt:lpstr>
      <vt:lpstr>PowerPoint 演示文稿</vt:lpstr>
      <vt:lpstr>PowerPoint 演示文稿</vt:lpstr>
      <vt:lpstr>Social media sentiment analysis</vt:lpstr>
      <vt:lpstr>PowerPoint 演示文稿</vt:lpstr>
      <vt:lpstr>PowerPoint 演示文稿</vt:lpstr>
      <vt:lpstr>PowerPoint 演示文稿</vt:lpstr>
      <vt:lpstr>PowerPoint 演示文稿</vt:lpstr>
      <vt:lpstr>Why do we use python for web scrapping ?</vt:lpstr>
      <vt:lpstr>Components of web scrapping</vt:lpstr>
      <vt:lpstr>How does web scrapping works</vt:lpstr>
      <vt:lpstr>PowerPoint 演示文稿</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GM</cp:lastModifiedBy>
  <cp:revision>2</cp:revision>
  <dcterms:created xsi:type="dcterms:W3CDTF">2023-05-18T18:31:00Z</dcterms:created>
  <dcterms:modified xsi:type="dcterms:W3CDTF">2023-07-12T09:33:26Z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951580D8D00F40E8B47815B305850667</vt:lpwstr>
  </property>
  <property fmtid="{D5CDD505-2E9C-101B-9397-08002B2CF9AE}" pid="3" name="KSOProductBuildVer">
    <vt:lpwstr>1033-11.2.0.11537</vt:lpwstr>
  </property>
</Properties>
</file>