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F736AD-DB07-426B-A7AB-715124EF0A1E}" v="14" dt="2024-02-15T06:55:14.5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87" autoAdjust="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 thamil" userId="736ca4010a3bac76" providerId="LiveId" clId="{C3F736AD-DB07-426B-A7AB-715124EF0A1E}"/>
    <pc:docChg chg="undo custSel addSld delSld modSld sldOrd">
      <pc:chgData name="m thamil" userId="736ca4010a3bac76" providerId="LiveId" clId="{C3F736AD-DB07-426B-A7AB-715124EF0A1E}" dt="2024-02-15T08:47:17.481" v="2934" actId="20577"/>
      <pc:docMkLst>
        <pc:docMk/>
      </pc:docMkLst>
      <pc:sldChg chg="modSp mod">
        <pc:chgData name="m thamil" userId="736ca4010a3bac76" providerId="LiveId" clId="{C3F736AD-DB07-426B-A7AB-715124EF0A1E}" dt="2024-02-15T06:55:14.554" v="2621"/>
        <pc:sldMkLst>
          <pc:docMk/>
          <pc:sldMk cId="2155630644" sldId="256"/>
        </pc:sldMkLst>
        <pc:spChg chg="mod">
          <ac:chgData name="m thamil" userId="736ca4010a3bac76" providerId="LiveId" clId="{C3F736AD-DB07-426B-A7AB-715124EF0A1E}" dt="2024-02-15T06:55:14.554" v="2621"/>
          <ac:spMkLst>
            <pc:docMk/>
            <pc:sldMk cId="2155630644" sldId="256"/>
            <ac:spMk id="2" creationId="{71540EE7-836B-0E5D-8BCD-19E0AFF864EF}"/>
          </ac:spMkLst>
        </pc:spChg>
        <pc:spChg chg="mod">
          <ac:chgData name="m thamil" userId="736ca4010a3bac76" providerId="LiveId" clId="{C3F736AD-DB07-426B-A7AB-715124EF0A1E}" dt="2024-02-15T06:55:14.554" v="2621"/>
          <ac:spMkLst>
            <pc:docMk/>
            <pc:sldMk cId="2155630644" sldId="256"/>
            <ac:spMk id="3" creationId="{9BBEB54A-A5C0-3FFE-A8C9-30BD8E337C16}"/>
          </ac:spMkLst>
        </pc:spChg>
      </pc:sldChg>
      <pc:sldChg chg="modSp mod">
        <pc:chgData name="m thamil" userId="736ca4010a3bac76" providerId="LiveId" clId="{C3F736AD-DB07-426B-A7AB-715124EF0A1E}" dt="2024-02-15T08:36:07.520" v="2919" actId="20577"/>
        <pc:sldMkLst>
          <pc:docMk/>
          <pc:sldMk cId="1427779585" sldId="257"/>
        </pc:sldMkLst>
        <pc:spChg chg="mod">
          <ac:chgData name="m thamil" userId="736ca4010a3bac76" providerId="LiveId" clId="{C3F736AD-DB07-426B-A7AB-715124EF0A1E}" dt="2024-02-15T06:55:14.554" v="2621"/>
          <ac:spMkLst>
            <pc:docMk/>
            <pc:sldMk cId="1427779585" sldId="257"/>
            <ac:spMk id="2" creationId="{AD7535AF-A415-E55A-6CC4-F5B60D935A7C}"/>
          </ac:spMkLst>
        </pc:spChg>
        <pc:spChg chg="mod">
          <ac:chgData name="m thamil" userId="736ca4010a3bac76" providerId="LiveId" clId="{C3F736AD-DB07-426B-A7AB-715124EF0A1E}" dt="2024-02-15T08:36:07.520" v="2919" actId="20577"/>
          <ac:spMkLst>
            <pc:docMk/>
            <pc:sldMk cId="1427779585" sldId="257"/>
            <ac:spMk id="3" creationId="{3CAA5120-D745-83BD-684C-BF6B95E55D3A}"/>
          </ac:spMkLst>
        </pc:spChg>
      </pc:sldChg>
      <pc:sldChg chg="addSp delSp modSp new mod">
        <pc:chgData name="m thamil" userId="736ca4010a3bac76" providerId="LiveId" clId="{C3F736AD-DB07-426B-A7AB-715124EF0A1E}" dt="2024-02-15T08:37:00.408" v="2920" actId="1076"/>
        <pc:sldMkLst>
          <pc:docMk/>
          <pc:sldMk cId="1550632819" sldId="258"/>
        </pc:sldMkLst>
        <pc:spChg chg="mod">
          <ac:chgData name="m thamil" userId="736ca4010a3bac76" providerId="LiveId" clId="{C3F736AD-DB07-426B-A7AB-715124EF0A1E}" dt="2024-02-15T04:55:29.033" v="810" actId="1076"/>
          <ac:spMkLst>
            <pc:docMk/>
            <pc:sldMk cId="1550632819" sldId="258"/>
            <ac:spMk id="2" creationId="{802CC66F-E0C3-8E96-98DA-D426663E49DF}"/>
          </ac:spMkLst>
        </pc:spChg>
        <pc:spChg chg="del">
          <ac:chgData name="m thamil" userId="736ca4010a3bac76" providerId="LiveId" clId="{C3F736AD-DB07-426B-A7AB-715124EF0A1E}" dt="2024-02-15T04:51:24.533" v="754" actId="931"/>
          <ac:spMkLst>
            <pc:docMk/>
            <pc:sldMk cId="1550632819" sldId="258"/>
            <ac:spMk id="3" creationId="{F3C0421A-2312-5F9E-9CB8-32232AEA587D}"/>
          </ac:spMkLst>
        </pc:spChg>
        <pc:spChg chg="add del mod">
          <ac:chgData name="m thamil" userId="736ca4010a3bac76" providerId="LiveId" clId="{C3F736AD-DB07-426B-A7AB-715124EF0A1E}" dt="2024-02-15T04:51:44.400" v="759"/>
          <ac:spMkLst>
            <pc:docMk/>
            <pc:sldMk cId="1550632819" sldId="258"/>
            <ac:spMk id="5" creationId="{9DFEEAE2-E512-0649-AC71-6D55914015CE}"/>
          </ac:spMkLst>
        </pc:spChg>
        <pc:spChg chg="add del mod">
          <ac:chgData name="m thamil" userId="736ca4010a3bac76" providerId="LiveId" clId="{C3F736AD-DB07-426B-A7AB-715124EF0A1E}" dt="2024-02-15T04:52:52.849" v="760" actId="931"/>
          <ac:spMkLst>
            <pc:docMk/>
            <pc:sldMk cId="1550632819" sldId="258"/>
            <ac:spMk id="9" creationId="{1E8C35F1-CCD3-2F89-1301-18DC6A089A58}"/>
          </ac:spMkLst>
        </pc:spChg>
        <pc:picChg chg="add del mod">
          <ac:chgData name="m thamil" userId="736ca4010a3bac76" providerId="LiveId" clId="{C3F736AD-DB07-426B-A7AB-715124EF0A1E}" dt="2024-02-15T04:51:44.400" v="757" actId="478"/>
          <ac:picMkLst>
            <pc:docMk/>
            <pc:sldMk cId="1550632819" sldId="258"/>
            <ac:picMk id="7" creationId="{A9872D07-B674-E7F4-0599-B575DDD2BEDE}"/>
          </ac:picMkLst>
        </pc:picChg>
        <pc:picChg chg="add mod">
          <ac:chgData name="m thamil" userId="736ca4010a3bac76" providerId="LiveId" clId="{C3F736AD-DB07-426B-A7AB-715124EF0A1E}" dt="2024-02-15T08:37:00.408" v="2920" actId="1076"/>
          <ac:picMkLst>
            <pc:docMk/>
            <pc:sldMk cId="1550632819" sldId="258"/>
            <ac:picMk id="11" creationId="{DB119D55-5CF1-4814-FCCF-4F919D89C1EC}"/>
          </ac:picMkLst>
        </pc:picChg>
      </pc:sldChg>
      <pc:sldChg chg="new del">
        <pc:chgData name="m thamil" userId="736ca4010a3bac76" providerId="LiveId" clId="{C3F736AD-DB07-426B-A7AB-715124EF0A1E}" dt="2024-02-15T05:34:12.054" v="1369" actId="680"/>
        <pc:sldMkLst>
          <pc:docMk/>
          <pc:sldMk cId="137365260" sldId="259"/>
        </pc:sldMkLst>
      </pc:sldChg>
      <pc:sldChg chg="modSp new add del mod">
        <pc:chgData name="m thamil" userId="736ca4010a3bac76" providerId="LiveId" clId="{C3F736AD-DB07-426B-A7AB-715124EF0A1E}" dt="2024-02-15T08:39:42.545" v="2923" actId="14100"/>
        <pc:sldMkLst>
          <pc:docMk/>
          <pc:sldMk cId="672637956" sldId="259"/>
        </pc:sldMkLst>
        <pc:spChg chg="mod">
          <ac:chgData name="m thamil" userId="736ca4010a3bac76" providerId="LiveId" clId="{C3F736AD-DB07-426B-A7AB-715124EF0A1E}" dt="2024-02-15T06:55:14.554" v="2621"/>
          <ac:spMkLst>
            <pc:docMk/>
            <pc:sldMk cId="672637956" sldId="259"/>
            <ac:spMk id="2" creationId="{167A868F-16FF-0A1D-8BEB-9033D670707E}"/>
          </ac:spMkLst>
        </pc:spChg>
        <pc:spChg chg="mod">
          <ac:chgData name="m thamil" userId="736ca4010a3bac76" providerId="LiveId" clId="{C3F736AD-DB07-426B-A7AB-715124EF0A1E}" dt="2024-02-15T08:39:42.545" v="2923" actId="14100"/>
          <ac:spMkLst>
            <pc:docMk/>
            <pc:sldMk cId="672637956" sldId="259"/>
            <ac:spMk id="3" creationId="{AD3C7CE1-5C7A-E579-11AE-CA76C59D5CB9}"/>
          </ac:spMkLst>
        </pc:spChg>
      </pc:sldChg>
      <pc:sldChg chg="modSp new mod">
        <pc:chgData name="m thamil" userId="736ca4010a3bac76" providerId="LiveId" clId="{C3F736AD-DB07-426B-A7AB-715124EF0A1E}" dt="2024-02-15T08:39:02.053" v="2921" actId="20577"/>
        <pc:sldMkLst>
          <pc:docMk/>
          <pc:sldMk cId="924736763" sldId="260"/>
        </pc:sldMkLst>
        <pc:spChg chg="mod">
          <ac:chgData name="m thamil" userId="736ca4010a3bac76" providerId="LiveId" clId="{C3F736AD-DB07-426B-A7AB-715124EF0A1E}" dt="2024-02-15T06:55:14.554" v="2621"/>
          <ac:spMkLst>
            <pc:docMk/>
            <pc:sldMk cId="924736763" sldId="260"/>
            <ac:spMk id="2" creationId="{B4662B92-EABD-CFDC-A118-97A22E5C44D3}"/>
          </ac:spMkLst>
        </pc:spChg>
        <pc:spChg chg="mod">
          <ac:chgData name="m thamil" userId="736ca4010a3bac76" providerId="LiveId" clId="{C3F736AD-DB07-426B-A7AB-715124EF0A1E}" dt="2024-02-15T08:39:02.053" v="2921" actId="20577"/>
          <ac:spMkLst>
            <pc:docMk/>
            <pc:sldMk cId="924736763" sldId="260"/>
            <ac:spMk id="3" creationId="{4E55089F-3191-624E-CBC6-4FBFAE6E70FC}"/>
          </ac:spMkLst>
        </pc:spChg>
      </pc:sldChg>
      <pc:sldChg chg="modSp new mod ord">
        <pc:chgData name="m thamil" userId="736ca4010a3bac76" providerId="LiveId" clId="{C3F736AD-DB07-426B-A7AB-715124EF0A1E}" dt="2024-02-15T08:47:17.481" v="2934" actId="20577"/>
        <pc:sldMkLst>
          <pc:docMk/>
          <pc:sldMk cId="1865908639" sldId="261"/>
        </pc:sldMkLst>
        <pc:spChg chg="mod">
          <ac:chgData name="m thamil" userId="736ca4010a3bac76" providerId="LiveId" clId="{C3F736AD-DB07-426B-A7AB-715124EF0A1E}" dt="2024-02-15T06:58:55.868" v="2666" actId="207"/>
          <ac:spMkLst>
            <pc:docMk/>
            <pc:sldMk cId="1865908639" sldId="261"/>
            <ac:spMk id="2" creationId="{41B58169-80AF-49F3-BDA4-E9F501EE9439}"/>
          </ac:spMkLst>
        </pc:spChg>
        <pc:spChg chg="mod">
          <ac:chgData name="m thamil" userId="736ca4010a3bac76" providerId="LiveId" clId="{C3F736AD-DB07-426B-A7AB-715124EF0A1E}" dt="2024-02-15T08:47:17.481" v="2934" actId="20577"/>
          <ac:spMkLst>
            <pc:docMk/>
            <pc:sldMk cId="1865908639" sldId="261"/>
            <ac:spMk id="3" creationId="{70E267AF-647E-3902-5EFD-4F9341B409C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D8567-E8DC-46E3-9189-D564004D48E5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EA598DB-AB8A-42B5-8335-E9725697E4E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8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D8567-E8DC-46E3-9189-D564004D48E5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98DB-AB8A-42B5-8335-E9725697E4E6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695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D8567-E8DC-46E3-9189-D564004D48E5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98DB-AB8A-42B5-8335-E9725697E4E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90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D8567-E8DC-46E3-9189-D564004D48E5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98DB-AB8A-42B5-8335-E9725697E4E6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241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D8567-E8DC-46E3-9189-D564004D48E5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98DB-AB8A-42B5-8335-E9725697E4E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460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D8567-E8DC-46E3-9189-D564004D48E5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98DB-AB8A-42B5-8335-E9725697E4E6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268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D8567-E8DC-46E3-9189-D564004D48E5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98DB-AB8A-42B5-8335-E9725697E4E6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953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D8567-E8DC-46E3-9189-D564004D48E5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98DB-AB8A-42B5-8335-E9725697E4E6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258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D8567-E8DC-46E3-9189-D564004D48E5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98DB-AB8A-42B5-8335-E9725697E4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635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D8567-E8DC-46E3-9189-D564004D48E5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98DB-AB8A-42B5-8335-E9725697E4E6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009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54D8567-E8DC-46E3-9189-D564004D48E5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98DB-AB8A-42B5-8335-E9725697E4E6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027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D8567-E8DC-46E3-9189-D564004D48E5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EA598DB-AB8A-42B5-8335-E9725697E4E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25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40EE7-836B-0E5D-8BCD-19E0AFF864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A SIMPLE AND CONVINIENT APPROACH FOR A PROBLEM STATEMENT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EB54A-A5C0-3FFE-A8C9-30BD8E337C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BY VAIRAVEL AND AAKASH  </a:t>
            </a:r>
            <a:endParaRPr lang="en-IN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63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535AF-A415-E55A-6CC4-F5B60D935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Problem</a:t>
            </a:r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 Statement</a:t>
            </a:r>
            <a:endParaRPr lang="en-IN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A5120-D745-83BD-684C-BF6B95E55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361"/>
            <a:ext cx="10980174" cy="4908601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IN" dirty="0"/>
          </a:p>
          <a:p>
            <a:pPr marL="0" indent="0">
              <a:buNone/>
            </a:pPr>
            <a:r>
              <a:rPr lang="en-US" dirty="0"/>
              <a:t>1. Statement - Kitchen Description Builder. 40 marks</a:t>
            </a:r>
          </a:p>
          <a:p>
            <a:r>
              <a:rPr lang="en-US" dirty="0"/>
              <a:t>Description: Build algorithms to automate text generation for the kitchen type based </a:t>
            </a:r>
          </a:p>
          <a:p>
            <a:r>
              <a:rPr lang="en-US" dirty="0"/>
              <a:t>on the menus that kitchen offers. The summary should be 2-3 lines in the mobile screen width.</a:t>
            </a:r>
          </a:p>
          <a:p>
            <a:pPr marL="0" indent="0">
              <a:buNone/>
            </a:pPr>
            <a:r>
              <a:rPr lang="en-US" dirty="0"/>
              <a:t>   For instance:</a:t>
            </a:r>
          </a:p>
          <a:p>
            <a:pPr marL="0" indent="0">
              <a:buNone/>
            </a:pPr>
            <a:r>
              <a:rPr lang="en-US" dirty="0"/>
              <a:t>• This home chef specializes purely Punjabi dishes specifically country / village style dishes. Generally, these            dishes are made with organic ingredients.</a:t>
            </a:r>
          </a:p>
          <a:p>
            <a:pPr marL="0" indent="0">
              <a:buNone/>
            </a:pPr>
            <a:r>
              <a:rPr lang="en-US" dirty="0"/>
              <a:t>• This kitchen brings the best out of Keralite food, very authentic and delicious </a:t>
            </a:r>
          </a:p>
          <a:p>
            <a:pPr marL="0" indent="0">
              <a:buNone/>
            </a:pPr>
            <a:r>
              <a:rPr lang="en-US" dirty="0"/>
              <a:t>   specials.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Prema</a:t>
            </a:r>
            <a:r>
              <a:rPr lang="en-US" dirty="0"/>
              <a:t> is passionate about making delicacies of Italian food and enjoys cooking </a:t>
            </a:r>
          </a:p>
          <a:p>
            <a:pPr marL="0" indent="0">
              <a:buNone/>
            </a:pPr>
            <a:r>
              <a:rPr lang="en-US" dirty="0"/>
              <a:t>   unique culinary specials of Italy.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7779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CC66F-E0C3-8E96-98DA-D426663E4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599441"/>
            <a:ext cx="10480040" cy="135127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WORK FLOW 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B119D55-5CF1-4814-FCCF-4F919D89C1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922" y="2239697"/>
            <a:ext cx="3924640" cy="2453853"/>
          </a:xfrm>
        </p:spPr>
      </p:pic>
    </p:spTree>
    <p:extLst>
      <p:ext uri="{BB962C8B-B14F-4D97-AF65-F5344CB8AC3E}">
        <p14:creationId xmlns:p14="http://schemas.microsoft.com/office/powerpoint/2010/main" val="1550632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868F-16FF-0A1D-8BEB-9033D6707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MAIN OBJECTIVES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C7CE1-5C7A-E579-11AE-CA76C59D5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20" y="1927860"/>
            <a:ext cx="10546080" cy="3398520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To  </a:t>
            </a:r>
            <a:r>
              <a:rPr lang="en-US" i="1" dirty="0">
                <a:solidFill>
                  <a:srgbClr val="FFC000"/>
                </a:solidFill>
              </a:rPr>
              <a:t>reduce  the  manual  effort  for  describe  the  each  and  every food  item  that   belong  to  the  respective  kitchen   will  be  displayed  on the  COOKR APP</a:t>
            </a:r>
          </a:p>
          <a:p>
            <a:r>
              <a:rPr lang="en-US" i="1" dirty="0">
                <a:solidFill>
                  <a:srgbClr val="FFC000"/>
                </a:solidFill>
              </a:rPr>
              <a:t>By  using  the  AI Model ,we  can  solve  this  problem  very  efficiently</a:t>
            </a:r>
          </a:p>
          <a:p>
            <a:r>
              <a:rPr lang="en-US" dirty="0">
                <a:solidFill>
                  <a:srgbClr val="FFC000"/>
                </a:solidFill>
              </a:rPr>
              <a:t>B</a:t>
            </a:r>
            <a:r>
              <a:rPr lang="en-US" i="1" dirty="0">
                <a:solidFill>
                  <a:srgbClr val="FFC000"/>
                </a:solidFill>
              </a:rPr>
              <a:t>y </a:t>
            </a:r>
            <a:r>
              <a:rPr lang="en-US" i="1" dirty="0" err="1">
                <a:solidFill>
                  <a:srgbClr val="FFC000"/>
                </a:solidFill>
              </a:rPr>
              <a:t>Analyse</a:t>
            </a:r>
            <a:r>
              <a:rPr lang="en-US" i="1" dirty="0">
                <a:solidFill>
                  <a:srgbClr val="FFC000"/>
                </a:solidFill>
              </a:rPr>
              <a:t> dataset, the  description  of  the  food  item  will    display automatically  based   on  the  kitchen  with  the  help  of  AI</a:t>
            </a:r>
            <a:endParaRPr lang="en-US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637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62B92-EABD-CFDC-A118-97A22E5C4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ALGORITHM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5089F-3191-624E-CBC6-4FBFAE6E7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255520"/>
            <a:ext cx="9601196" cy="362034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@ STEP 1 :  </a:t>
            </a:r>
            <a:r>
              <a:rPr lang="en-US" i="1" dirty="0">
                <a:solidFill>
                  <a:srgbClr val="00B0F0"/>
                </a:solidFill>
              </a:rPr>
              <a:t>To create  a Dataset  for  different  food items   for  different          kitchen.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@ STEP 2 :  </a:t>
            </a:r>
            <a:r>
              <a:rPr lang="en-US" i="1" dirty="0">
                <a:solidFill>
                  <a:srgbClr val="00B0F0"/>
                </a:solidFill>
              </a:rPr>
              <a:t>To built a website by using STREAMLIT module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B0F0"/>
                </a:solidFill>
              </a:rPr>
              <a:t> </a:t>
            </a:r>
            <a:r>
              <a:rPr lang="en-US" i="1" dirty="0">
                <a:solidFill>
                  <a:srgbClr val="7030A0"/>
                </a:solidFill>
              </a:rPr>
              <a:t>@ STEP 3 :</a:t>
            </a:r>
            <a:r>
              <a:rPr lang="en-US" i="1" dirty="0">
                <a:solidFill>
                  <a:srgbClr val="00B0F0"/>
                </a:solidFill>
              </a:rPr>
              <a:t>  By using GENERATIVE AI module, we  can </a:t>
            </a:r>
            <a:r>
              <a:rPr lang="en-US" i="1" dirty="0" err="1">
                <a:solidFill>
                  <a:srgbClr val="00B0F0"/>
                </a:solidFill>
              </a:rPr>
              <a:t>retrive</a:t>
            </a:r>
            <a:r>
              <a:rPr lang="en-US" i="1" dirty="0">
                <a:solidFill>
                  <a:srgbClr val="00B0F0"/>
                </a:solidFill>
              </a:rPr>
              <a:t> respective output by </a:t>
            </a:r>
            <a:r>
              <a:rPr lang="en-US" i="1" dirty="0" err="1">
                <a:solidFill>
                  <a:srgbClr val="00B0F0"/>
                </a:solidFill>
              </a:rPr>
              <a:t>analysing</a:t>
            </a:r>
            <a:r>
              <a:rPr lang="en-US" i="1" dirty="0">
                <a:solidFill>
                  <a:srgbClr val="00B0F0"/>
                </a:solidFill>
              </a:rPr>
              <a:t> the dataset  based on the given input.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B0F0"/>
                </a:solidFill>
              </a:rPr>
              <a:t>  </a:t>
            </a:r>
            <a:r>
              <a:rPr lang="en-US" i="1" dirty="0">
                <a:solidFill>
                  <a:srgbClr val="7030A0"/>
                </a:solidFill>
              </a:rPr>
              <a:t>@ STEP 4 : </a:t>
            </a:r>
            <a:r>
              <a:rPr lang="en-US" i="1" dirty="0">
                <a:solidFill>
                  <a:srgbClr val="00B0F0"/>
                </a:solidFill>
              </a:rPr>
              <a:t> To link the generative AI MODULE with  website by using </a:t>
            </a:r>
            <a:r>
              <a:rPr lang="en-US" i="1" dirty="0" err="1">
                <a:solidFill>
                  <a:srgbClr val="00B0F0"/>
                </a:solidFill>
              </a:rPr>
              <a:t>streamlit</a:t>
            </a:r>
            <a:r>
              <a:rPr lang="en-US" i="1" dirty="0">
                <a:solidFill>
                  <a:srgbClr val="00B0F0"/>
                </a:solidFill>
              </a:rPr>
              <a:t> library</a:t>
            </a: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7030A0"/>
                </a:solidFill>
              </a:rPr>
              <a:t>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924736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8169-80AF-49F3-BDA4-E9F501EE9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CONCLUSION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267AF-647E-3902-5EFD-4F9341B40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THE  DESCRIPTION OF   THE   KITCHEN   WILL   AUTOMATICALLY  GENERATE   BY USING  DATASET  WITH  THE  HELP  OF   AI.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590863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255</TotalTime>
  <Words>282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A SIMPLE AND CONVINIENT APPROACH FOR A PROBLEM STATEMENT</vt:lpstr>
      <vt:lpstr>Problem Statement</vt:lpstr>
      <vt:lpstr>WORK FLOW </vt:lpstr>
      <vt:lpstr>MAIN OBJECTIVES</vt:lpstr>
      <vt:lpstr>ALGORITHM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thamil</dc:creator>
  <cp:lastModifiedBy>m thamil</cp:lastModifiedBy>
  <cp:revision>1</cp:revision>
  <dcterms:created xsi:type="dcterms:W3CDTF">2024-02-15T04:32:20Z</dcterms:created>
  <dcterms:modified xsi:type="dcterms:W3CDTF">2024-02-15T08:47:21Z</dcterms:modified>
</cp:coreProperties>
</file>