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0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9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1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3957-888C-4D5C-92D2-6669F5050066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CB5-7FDD-467C-927F-1F60AB150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We’ve seen how a single neuron can act as a linear </a:t>
            </a:r>
            <a:r>
              <a:rPr lang="en-GB" dirty="0" err="1" smtClean="0"/>
              <a:t>classifer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And how we can build up a network of neurons.</a:t>
            </a:r>
            <a:br>
              <a:rPr lang="en-GB" dirty="0" smtClean="0"/>
            </a:br>
            <a:r>
              <a:rPr lang="en-GB" dirty="0" smtClean="0"/>
              <a:t>But what How do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2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7" y="2544560"/>
            <a:ext cx="35147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91" y="282633"/>
            <a:ext cx="2538500" cy="25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43" y="4081548"/>
            <a:ext cx="3140597" cy="2244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27" y="2037485"/>
            <a:ext cx="3705225" cy="26479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82129" y="3034145"/>
            <a:ext cx="482139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2129" y="3811385"/>
            <a:ext cx="482139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11255" y="2794635"/>
            <a:ext cx="471948" cy="479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411255" y="3571875"/>
            <a:ext cx="471948" cy="479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6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241"/>
            <a:ext cx="35147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50" y="42359"/>
            <a:ext cx="2331980" cy="2331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65" y="2374339"/>
            <a:ext cx="3071813" cy="2195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65" y="4350154"/>
            <a:ext cx="3071813" cy="219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89" y="2464637"/>
            <a:ext cx="3514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We’ve seen how a single neuron can act as a linear classifer.  And how we can build up a network of neurons. But what How do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We’ve seen how a single neuron can act as a linear classifer.  And how we can build up a network of neurons. But what How do</dc:title>
  <dc:creator>Minns, Jake (STFC,RAL,SC)</dc:creator>
  <cp:lastModifiedBy>Minns, Jake (STFC,RAL,SC)</cp:lastModifiedBy>
  <cp:revision>4</cp:revision>
  <dcterms:created xsi:type="dcterms:W3CDTF">2018-08-21T12:33:30Z</dcterms:created>
  <dcterms:modified xsi:type="dcterms:W3CDTF">2018-08-21T14:24:35Z</dcterms:modified>
</cp:coreProperties>
</file>