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45" d="100"/>
          <a:sy n="45" d="100"/>
        </p:scale>
        <p:origin x="856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AB1B-00C4-4C93-A5F8-F6FBBE20D879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CE3E4-8A02-41F5-B9EB-DC564C697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432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AB1B-00C4-4C93-A5F8-F6FBBE20D879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CE3E4-8A02-41F5-B9EB-DC564C697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18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AB1B-00C4-4C93-A5F8-F6FBBE20D879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CE3E4-8A02-41F5-B9EB-DC564C697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515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AB1B-00C4-4C93-A5F8-F6FBBE20D879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CE3E4-8A02-41F5-B9EB-DC564C697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51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AB1B-00C4-4C93-A5F8-F6FBBE20D879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CE3E4-8A02-41F5-B9EB-DC564C697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9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AB1B-00C4-4C93-A5F8-F6FBBE20D879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CE3E4-8A02-41F5-B9EB-DC564C697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24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AB1B-00C4-4C93-A5F8-F6FBBE20D879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CE3E4-8A02-41F5-B9EB-DC564C697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170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AB1B-00C4-4C93-A5F8-F6FBBE20D879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CE3E4-8A02-41F5-B9EB-DC564C697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61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AB1B-00C4-4C93-A5F8-F6FBBE20D879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CE3E4-8A02-41F5-B9EB-DC564C697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49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AB1B-00C4-4C93-A5F8-F6FBBE20D879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CE3E4-8A02-41F5-B9EB-DC564C697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94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AB1B-00C4-4C93-A5F8-F6FBBE20D879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CE3E4-8A02-41F5-B9EB-DC564C697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63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9AB1B-00C4-4C93-A5F8-F6FBBE20D879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CE3E4-8A02-41F5-B9EB-DC564C697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45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174071"/>
            <a:ext cx="8090202" cy="63123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975" y="-907115"/>
            <a:ext cx="11044571" cy="847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260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38" y="143024"/>
            <a:ext cx="8536310" cy="658977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0126" y="0"/>
            <a:ext cx="8501396" cy="652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537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246148"/>
            <a:ext cx="9097030" cy="62974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4856" y="246148"/>
            <a:ext cx="7503765" cy="575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496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8" y="202596"/>
            <a:ext cx="10999216" cy="622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599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189608"/>
            <a:ext cx="11375491" cy="643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351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0"/>
            <a:ext cx="11577637" cy="665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764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8" y="345663"/>
            <a:ext cx="11660798" cy="604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857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" y="384012"/>
            <a:ext cx="11586779" cy="60025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43475" y="-14283"/>
            <a:ext cx="328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sigmoid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047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</Words>
  <Application>Microsoft Office PowerPoint</Application>
  <PresentationFormat>Widescreen</PresentationFormat>
  <Paragraphs>1</Paragraphs>
  <Slides>8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STFC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Minns, Jake (STFC,RAL,SC)</dc:creator>
  <cp:lastModifiedBy>Minns, Jake (STFC,RAL,SC)</cp:lastModifiedBy>
  <cp:revision>6</cp:revision>
  <dcterms:created xsi:type="dcterms:W3CDTF">2018-07-25T14:17:52Z</dcterms:created>
  <dcterms:modified xsi:type="dcterms:W3CDTF">2018-07-25T15:13:26Z</dcterms:modified>
</cp:coreProperties>
</file>