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8c173a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8c173a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a65cc8b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a65cc8b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a65cc8b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a65cc8b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8c173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8c173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8c173a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8c173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8c173a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8c173a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8c173a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8c173a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8c173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8c173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8c173a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8c173a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Cloud Native- Fundamental Project</a:t>
            </a:r>
            <a:endParaRPr sz="45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Vaisala Sivanesakumar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for listening.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Vaisala.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overall objective of this project is to create a CRUD application with a database, API &amp; A front-end.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chose to base this project on a bakery.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planning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Details about the 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 a summary of the project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Bakery?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 tools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Pen and paper to break it down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Jira board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3.	How was the planning process?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00" y="0"/>
            <a:ext cx="5524698" cy="2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3700"/>
            <a:ext cx="5673051" cy="31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Technology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Defines the structure of the Webpage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2.	Javascript</a:t>
            </a:r>
            <a:endParaRPr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Allowed the webpage to </a:t>
            </a:r>
            <a:r>
              <a:rPr lang="en" sz="1500"/>
              <a:t>interact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Fetch API was used to interact with backend - put/get function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-end Technology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MySql </a:t>
            </a:r>
            <a:endParaRPr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storing </a:t>
            </a:r>
            <a:r>
              <a:rPr lang="en" sz="1500"/>
              <a:t>persistent</a:t>
            </a:r>
            <a:r>
              <a:rPr lang="en" sz="1500"/>
              <a:t> data from the application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in a Spring Boot framework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testing -Mockmvc (97.6% coverage)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/>
              <a:t>3.	Postman</a:t>
            </a:r>
            <a:endParaRPr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Sending Http requests to the backend when interacted with frontend.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Application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Demo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AutoNum type="arabicPeriod"/>
            </a:pPr>
            <a:r>
              <a:rPr lang="en" sz="1100">
                <a:solidFill>
                  <a:srgbClr val="0D1117"/>
                </a:solidFill>
              </a:rPr>
              <a:t>What went well?</a:t>
            </a:r>
            <a:endParaRPr sz="1100">
              <a:solidFill>
                <a:srgbClr val="0D1117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●"/>
            </a:pPr>
            <a:r>
              <a:rPr lang="en" sz="1100">
                <a:solidFill>
                  <a:srgbClr val="0D1117"/>
                </a:solidFill>
              </a:rPr>
              <a:t>Backend went well</a:t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1117"/>
                </a:solidFill>
              </a:rPr>
              <a:t>  2.	</a:t>
            </a:r>
            <a:r>
              <a:rPr lang="en" sz="1100">
                <a:solidFill>
                  <a:srgbClr val="0D1117"/>
                </a:solidFill>
              </a:rPr>
              <a:t>What didn’t go well?</a:t>
            </a:r>
            <a:endParaRPr sz="1100">
              <a:solidFill>
                <a:srgbClr val="0D1117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●"/>
            </a:pPr>
            <a:r>
              <a:rPr lang="en" sz="1100">
                <a:solidFill>
                  <a:srgbClr val="0D1117"/>
                </a:solidFill>
              </a:rPr>
              <a:t>Creating my Front-end</a:t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1117"/>
                </a:solidFill>
              </a:rPr>
              <a:t>  3.	What could I have done differently?</a:t>
            </a:r>
            <a:endParaRPr sz="1100">
              <a:solidFill>
                <a:srgbClr val="0D1117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●"/>
            </a:pPr>
            <a:r>
              <a:rPr lang="en" sz="1100">
                <a:solidFill>
                  <a:srgbClr val="0D1117"/>
                </a:solidFill>
              </a:rPr>
              <a:t>Styled the website more</a:t>
            </a:r>
            <a:endParaRPr sz="1100">
              <a:solidFill>
                <a:srgbClr val="0D1117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●"/>
            </a:pPr>
            <a:r>
              <a:rPr lang="en" sz="1100">
                <a:solidFill>
                  <a:srgbClr val="0D1117"/>
                </a:solidFill>
              </a:rPr>
              <a:t>Filter my bakery list by name or dietary requirement etc</a:t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D1117"/>
                </a:solidFill>
              </a:rPr>
              <a:t> 4.	Best things learnt?</a:t>
            </a:r>
            <a:endParaRPr sz="1100">
              <a:solidFill>
                <a:srgbClr val="0D1117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●"/>
            </a:pPr>
            <a:r>
              <a:rPr lang="en" sz="1100">
                <a:solidFill>
                  <a:srgbClr val="0D1117"/>
                </a:solidFill>
              </a:rPr>
              <a:t>Front-end skills</a:t>
            </a:r>
            <a:endParaRPr sz="11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