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9" r:id="rId2"/>
    <p:sldId id="323" r:id="rId3"/>
    <p:sldId id="344" r:id="rId4"/>
    <p:sldId id="345" r:id="rId5"/>
    <p:sldId id="346" r:id="rId6"/>
    <p:sldId id="330" r:id="rId7"/>
    <p:sldId id="332" r:id="rId8"/>
    <p:sldId id="360" r:id="rId9"/>
    <p:sldId id="347" r:id="rId10"/>
    <p:sldId id="348" r:id="rId11"/>
    <p:sldId id="361" r:id="rId12"/>
    <p:sldId id="322" r:id="rId13"/>
    <p:sldId id="353" r:id="rId14"/>
    <p:sldId id="350" r:id="rId15"/>
    <p:sldId id="349" r:id="rId16"/>
    <p:sldId id="370" r:id="rId17"/>
    <p:sldId id="335" r:id="rId18"/>
    <p:sldId id="337" r:id="rId19"/>
    <p:sldId id="355" r:id="rId20"/>
    <p:sldId id="366" r:id="rId21"/>
    <p:sldId id="362" r:id="rId22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Vaisey" initials="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71479" autoAdjust="0"/>
  </p:normalViewPr>
  <p:slideViewPr>
    <p:cSldViewPr>
      <p:cViewPr varScale="1">
        <p:scale>
          <a:sx n="108" d="100"/>
          <a:sy n="108" d="100"/>
        </p:scale>
        <p:origin x="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366856dd56b0eb" providerId="LiveId" clId="{B29A7A5B-76B2-49CE-BB2A-548CC695B6F9}"/>
    <pc:docChg chg="delSld modSld">
      <pc:chgData name="" userId="b9366856dd56b0eb" providerId="LiveId" clId="{B29A7A5B-76B2-49CE-BB2A-548CC695B6F9}" dt="2023-10-31T14:00:10.535" v="40" actId="2696"/>
      <pc:docMkLst>
        <pc:docMk/>
      </pc:docMkLst>
      <pc:sldChg chg="del">
        <pc:chgData name="" userId="b9366856dd56b0eb" providerId="LiveId" clId="{B29A7A5B-76B2-49CE-BB2A-548CC695B6F9}" dt="2023-10-31T13:49:56.743" v="0" actId="2696"/>
        <pc:sldMkLst>
          <pc:docMk/>
          <pc:sldMk cId="0" sldId="256"/>
        </pc:sldMkLst>
      </pc:sldChg>
      <pc:sldChg chg="del">
        <pc:chgData name="" userId="b9366856dd56b0eb" providerId="LiveId" clId="{B29A7A5B-76B2-49CE-BB2A-548CC695B6F9}" dt="2023-10-31T13:50:11.672" v="1" actId="2696"/>
        <pc:sldMkLst>
          <pc:docMk/>
          <pc:sldMk cId="0" sldId="334"/>
        </pc:sldMkLst>
      </pc:sldChg>
      <pc:sldChg chg="del">
        <pc:chgData name="" userId="b9366856dd56b0eb" providerId="LiveId" clId="{B29A7A5B-76B2-49CE-BB2A-548CC695B6F9}" dt="2023-10-31T14:00:08.348" v="38" actId="2696"/>
        <pc:sldMkLst>
          <pc:docMk/>
          <pc:sldMk cId="0" sldId="342"/>
        </pc:sldMkLst>
      </pc:sldChg>
      <pc:sldChg chg="del">
        <pc:chgData name="" userId="b9366856dd56b0eb" providerId="LiveId" clId="{B29A7A5B-76B2-49CE-BB2A-548CC695B6F9}" dt="2023-10-31T13:52:11.919" v="30" actId="2696"/>
        <pc:sldMkLst>
          <pc:docMk/>
          <pc:sldMk cId="0" sldId="343"/>
        </pc:sldMkLst>
      </pc:sldChg>
      <pc:sldChg chg="del">
        <pc:chgData name="" userId="b9366856dd56b0eb" providerId="LiveId" clId="{B29A7A5B-76B2-49CE-BB2A-548CC695B6F9}" dt="2023-10-31T13:51:49.786" v="28" actId="2696"/>
        <pc:sldMkLst>
          <pc:docMk/>
          <pc:sldMk cId="0" sldId="354"/>
        </pc:sldMkLst>
      </pc:sldChg>
      <pc:sldChg chg="modSp">
        <pc:chgData name="" userId="b9366856dd56b0eb" providerId="LiveId" clId="{B29A7A5B-76B2-49CE-BB2A-548CC695B6F9}" dt="2023-10-31T13:51:46.957" v="27" actId="20577"/>
        <pc:sldMkLst>
          <pc:docMk/>
          <pc:sldMk cId="0" sldId="355"/>
        </pc:sldMkLst>
        <pc:spChg chg="mod">
          <ac:chgData name="" userId="b9366856dd56b0eb" providerId="LiveId" clId="{B29A7A5B-76B2-49CE-BB2A-548CC695B6F9}" dt="2023-10-31T13:51:46.957" v="27" actId="20577"/>
          <ac:spMkLst>
            <pc:docMk/>
            <pc:sldMk cId="0" sldId="355"/>
            <ac:spMk id="2" creationId="{00000000-0000-0000-0000-000000000000}"/>
          </ac:spMkLst>
        </pc:spChg>
      </pc:sldChg>
      <pc:sldChg chg="del">
        <pc:chgData name="" userId="b9366856dd56b0eb" providerId="LiveId" clId="{B29A7A5B-76B2-49CE-BB2A-548CC695B6F9}" dt="2023-10-31T13:52:11.921" v="33" actId="2696"/>
        <pc:sldMkLst>
          <pc:docMk/>
          <pc:sldMk cId="0" sldId="356"/>
        </pc:sldMkLst>
      </pc:sldChg>
      <pc:sldChg chg="del">
        <pc:chgData name="" userId="b9366856dd56b0eb" providerId="LiveId" clId="{B29A7A5B-76B2-49CE-BB2A-548CC695B6F9}" dt="2023-10-31T13:52:11.920" v="32" actId="2696"/>
        <pc:sldMkLst>
          <pc:docMk/>
          <pc:sldMk cId="0" sldId="357"/>
        </pc:sldMkLst>
      </pc:sldChg>
      <pc:sldChg chg="del">
        <pc:chgData name="" userId="b9366856dd56b0eb" providerId="LiveId" clId="{B29A7A5B-76B2-49CE-BB2A-548CC695B6F9}" dt="2023-10-31T13:52:11.919" v="31" actId="2696"/>
        <pc:sldMkLst>
          <pc:docMk/>
          <pc:sldMk cId="0" sldId="358"/>
        </pc:sldMkLst>
      </pc:sldChg>
      <pc:sldChg chg="del">
        <pc:chgData name="" userId="b9366856dd56b0eb" providerId="LiveId" clId="{B29A7A5B-76B2-49CE-BB2A-548CC695B6F9}" dt="2023-10-31T13:52:11.917" v="29" actId="2696"/>
        <pc:sldMkLst>
          <pc:docMk/>
          <pc:sldMk cId="0" sldId="359"/>
        </pc:sldMkLst>
      </pc:sldChg>
      <pc:sldChg chg="del">
        <pc:chgData name="" userId="b9366856dd56b0eb" providerId="LiveId" clId="{B29A7A5B-76B2-49CE-BB2A-548CC695B6F9}" dt="2023-10-31T14:00:10.535" v="40" actId="2696"/>
        <pc:sldMkLst>
          <pc:docMk/>
          <pc:sldMk cId="0" sldId="363"/>
        </pc:sldMkLst>
      </pc:sldChg>
      <pc:sldChg chg="del">
        <pc:chgData name="" userId="b9366856dd56b0eb" providerId="LiveId" clId="{B29A7A5B-76B2-49CE-BB2A-548CC695B6F9}" dt="2023-10-31T14:00:09.004" v="39" actId="2696"/>
        <pc:sldMkLst>
          <pc:docMk/>
          <pc:sldMk cId="0" sldId="364"/>
        </pc:sldMkLst>
      </pc:sldChg>
      <pc:sldChg chg="del">
        <pc:chgData name="" userId="b9366856dd56b0eb" providerId="LiveId" clId="{B29A7A5B-76B2-49CE-BB2A-548CC695B6F9}" dt="2023-10-31T13:52:24.382" v="36" actId="2696"/>
        <pc:sldMkLst>
          <pc:docMk/>
          <pc:sldMk cId="0" sldId="365"/>
        </pc:sldMkLst>
      </pc:sldChg>
      <pc:sldChg chg="del">
        <pc:chgData name="" userId="b9366856dd56b0eb" providerId="LiveId" clId="{B29A7A5B-76B2-49CE-BB2A-548CC695B6F9}" dt="2023-10-31T13:52:24.382" v="37" actId="2696"/>
        <pc:sldMkLst>
          <pc:docMk/>
          <pc:sldMk cId="0" sldId="367"/>
        </pc:sldMkLst>
      </pc:sldChg>
      <pc:sldChg chg="del">
        <pc:chgData name="" userId="b9366856dd56b0eb" providerId="LiveId" clId="{B29A7A5B-76B2-49CE-BB2A-548CC695B6F9}" dt="2023-10-31T13:52:24.381" v="35" actId="2696"/>
        <pc:sldMkLst>
          <pc:docMk/>
          <pc:sldMk cId="0" sldId="368"/>
        </pc:sldMkLst>
      </pc:sldChg>
      <pc:sldChg chg="del">
        <pc:chgData name="" userId="b9366856dd56b0eb" providerId="LiveId" clId="{B29A7A5B-76B2-49CE-BB2A-548CC695B6F9}" dt="2023-10-31T13:52:24.380" v="34" actId="2696"/>
        <pc:sldMkLst>
          <pc:docMk/>
          <pc:sldMk cId="0" sldId="3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0.3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-93.709610000000026</c:v>
                </c:pt>
                <c:pt idx="1">
                  <c:v>-92.746170000000006</c:v>
                </c:pt>
                <c:pt idx="2">
                  <c:v>-91.851290000000006</c:v>
                </c:pt>
                <c:pt idx="3">
                  <c:v>-91.024749999999983</c:v>
                </c:pt>
                <c:pt idx="4">
                  <c:v>-90.266139999999993</c:v>
                </c:pt>
                <c:pt idx="5">
                  <c:v>-89.574799999999982</c:v>
                </c:pt>
                <c:pt idx="6">
                  <c:v>-88.949839999999995</c:v>
                </c:pt>
                <c:pt idx="7">
                  <c:v>-88.390150000000006</c:v>
                </c:pt>
                <c:pt idx="8">
                  <c:v>-87.894450000000006</c:v>
                </c:pt>
                <c:pt idx="9">
                  <c:v>-87.461260000000038</c:v>
                </c:pt>
                <c:pt idx="10">
                  <c:v>-87.088909999999998</c:v>
                </c:pt>
                <c:pt idx="11">
                  <c:v>-86.775579999999977</c:v>
                </c:pt>
                <c:pt idx="12">
                  <c:v>-86.519360000000006</c:v>
                </c:pt>
                <c:pt idx="13">
                  <c:v>-86.318160000000006</c:v>
                </c:pt>
                <c:pt idx="14">
                  <c:v>-86.169849999999983</c:v>
                </c:pt>
                <c:pt idx="15">
                  <c:v>-86.072179999999989</c:v>
                </c:pt>
                <c:pt idx="16">
                  <c:v>-86.022869999999998</c:v>
                </c:pt>
                <c:pt idx="17">
                  <c:v>-86.019599999999997</c:v>
                </c:pt>
                <c:pt idx="18">
                  <c:v>-86.060030000000012</c:v>
                </c:pt>
                <c:pt idx="19">
                  <c:v>-86.141819999999996</c:v>
                </c:pt>
                <c:pt idx="20">
                  <c:v>-86.262649999999994</c:v>
                </c:pt>
                <c:pt idx="21">
                  <c:v>-86.420230000000004</c:v>
                </c:pt>
                <c:pt idx="22">
                  <c:v>-86.612299999999991</c:v>
                </c:pt>
                <c:pt idx="23">
                  <c:v>-86.836699999999993</c:v>
                </c:pt>
                <c:pt idx="24">
                  <c:v>-87.091290000000029</c:v>
                </c:pt>
                <c:pt idx="25">
                  <c:v>-87.374020000000002</c:v>
                </c:pt>
                <c:pt idx="26">
                  <c:v>-87.682939999999988</c:v>
                </c:pt>
                <c:pt idx="27">
                  <c:v>-88.016170000000002</c:v>
                </c:pt>
                <c:pt idx="28">
                  <c:v>-88.371920000000003</c:v>
                </c:pt>
                <c:pt idx="29">
                  <c:v>-88.748500000000007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C-44BE-B870-9558E0FCB3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0.4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-92.823479999999989</c:v>
                </c:pt>
                <c:pt idx="1">
                  <c:v>-91.869540000000001</c:v>
                </c:pt>
                <c:pt idx="2">
                  <c:v>-90.984070000000003</c:v>
                </c:pt>
                <c:pt idx="3">
                  <c:v>-90.166820000000001</c:v>
                </c:pt>
                <c:pt idx="4">
                  <c:v>-89.417350000000027</c:v>
                </c:pt>
                <c:pt idx="5">
                  <c:v>-88.734960000000029</c:v>
                </c:pt>
                <c:pt idx="6">
                  <c:v>-88.118739999999988</c:v>
                </c:pt>
                <c:pt idx="7">
                  <c:v>-87.567560000000029</c:v>
                </c:pt>
                <c:pt idx="8">
                  <c:v>-87.080119999999994</c:v>
                </c:pt>
                <c:pt idx="9">
                  <c:v>-86.654899999999998</c:v>
                </c:pt>
                <c:pt idx="10">
                  <c:v>-86.290239999999997</c:v>
                </c:pt>
                <c:pt idx="11">
                  <c:v>-85.984309999999994</c:v>
                </c:pt>
                <c:pt idx="12">
                  <c:v>-85.735169999999997</c:v>
                </c:pt>
                <c:pt idx="13">
                  <c:v>-85.54074</c:v>
                </c:pt>
                <c:pt idx="14">
                  <c:v>-85.398859999999999</c:v>
                </c:pt>
                <c:pt idx="15">
                  <c:v>-85.307310000000001</c:v>
                </c:pt>
                <c:pt idx="16">
                  <c:v>-85.26379</c:v>
                </c:pt>
                <c:pt idx="17">
                  <c:v>-85.266000000000005</c:v>
                </c:pt>
                <c:pt idx="18">
                  <c:v>-85.311580000000006</c:v>
                </c:pt>
                <c:pt idx="19">
                  <c:v>-85.398210000000006</c:v>
                </c:pt>
                <c:pt idx="20">
                  <c:v>-85.523569999999992</c:v>
                </c:pt>
                <c:pt idx="21">
                  <c:v>-85.68538999999997</c:v>
                </c:pt>
                <c:pt idx="22">
                  <c:v>-85.881429999999995</c:v>
                </c:pt>
                <c:pt idx="23">
                  <c:v>-86.10951</c:v>
                </c:pt>
                <c:pt idx="24">
                  <c:v>-86.367520000000027</c:v>
                </c:pt>
                <c:pt idx="25">
                  <c:v>-86.653429999999986</c:v>
                </c:pt>
                <c:pt idx="26">
                  <c:v>-86.965289999999996</c:v>
                </c:pt>
                <c:pt idx="27">
                  <c:v>-87.301230000000004</c:v>
                </c:pt>
                <c:pt idx="28">
                  <c:v>-87.659479999999988</c:v>
                </c:pt>
                <c:pt idx="29">
                  <c:v>-88.038379999999989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C-44BE-B870-9558E0FCB3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0.5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-91.980639999999994</c:v>
                </c:pt>
                <c:pt idx="1">
                  <c:v>-91.036609999999996</c:v>
                </c:pt>
                <c:pt idx="2">
                  <c:v>-90.160910000000001</c:v>
                </c:pt>
                <c:pt idx="3">
                  <c:v>-89.353279999999998</c:v>
                </c:pt>
                <c:pt idx="4">
                  <c:v>-88.613230000000001</c:v>
                </c:pt>
                <c:pt idx="5">
                  <c:v>-87.940030000000007</c:v>
                </c:pt>
                <c:pt idx="6">
                  <c:v>-87.332769999999982</c:v>
                </c:pt>
                <c:pt idx="7">
                  <c:v>-86.790279999999996</c:v>
                </c:pt>
                <c:pt idx="8">
                  <c:v>-86.31125000000003</c:v>
                </c:pt>
                <c:pt idx="9">
                  <c:v>-85.894130000000004</c:v>
                </c:pt>
                <c:pt idx="10">
                  <c:v>-85.537260000000046</c:v>
                </c:pt>
                <c:pt idx="11">
                  <c:v>-85.23878999999998</c:v>
                </c:pt>
                <c:pt idx="12">
                  <c:v>-84.996770000000012</c:v>
                </c:pt>
                <c:pt idx="13">
                  <c:v>-84.809129999999996</c:v>
                </c:pt>
                <c:pt idx="14">
                  <c:v>-84.673699999999982</c:v>
                </c:pt>
                <c:pt idx="15">
                  <c:v>-84.588239999999999</c:v>
                </c:pt>
                <c:pt idx="16">
                  <c:v>-84.550489999999982</c:v>
                </c:pt>
                <c:pt idx="17">
                  <c:v>-84.558120000000002</c:v>
                </c:pt>
                <c:pt idx="18">
                  <c:v>-84.608799999999988</c:v>
                </c:pt>
                <c:pt idx="19">
                  <c:v>-84.700210000000027</c:v>
                </c:pt>
                <c:pt idx="20">
                  <c:v>-84.83005</c:v>
                </c:pt>
                <c:pt idx="21">
                  <c:v>-84.996030000000005</c:v>
                </c:pt>
                <c:pt idx="22">
                  <c:v>-85.195949999999982</c:v>
                </c:pt>
                <c:pt idx="23">
                  <c:v>-85.427639999999997</c:v>
                </c:pt>
                <c:pt idx="24">
                  <c:v>-85.688999999999979</c:v>
                </c:pt>
                <c:pt idx="25">
                  <c:v>-85.978009999999998</c:v>
                </c:pt>
                <c:pt idx="26">
                  <c:v>-86.292729999999992</c:v>
                </c:pt>
                <c:pt idx="27">
                  <c:v>-86.631320000000002</c:v>
                </c:pt>
                <c:pt idx="28">
                  <c:v>-86.992000000000004</c:v>
                </c:pt>
                <c:pt idx="29">
                  <c:v>-87.373139999999978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C-44BE-B870-9558E0FCB3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0.6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-91.182909999999978</c:v>
                </c:pt>
                <c:pt idx="1">
                  <c:v>-90.249150000000029</c:v>
                </c:pt>
                <c:pt idx="2">
                  <c:v>-89.383560000000003</c:v>
                </c:pt>
                <c:pt idx="3">
                  <c:v>-88.585839999999976</c:v>
                </c:pt>
                <c:pt idx="4">
                  <c:v>-87.855469999999983</c:v>
                </c:pt>
                <c:pt idx="5">
                  <c:v>-87.191699999999997</c:v>
                </c:pt>
                <c:pt idx="6">
                  <c:v>-86.593580000000003</c:v>
                </c:pt>
                <c:pt idx="7">
                  <c:v>-86.059939999999983</c:v>
                </c:pt>
                <c:pt idx="8">
                  <c:v>-85.589429999999993</c:v>
                </c:pt>
                <c:pt idx="9">
                  <c:v>-85.180509999999998</c:v>
                </c:pt>
                <c:pt idx="10">
                  <c:v>-84.831479999999999</c:v>
                </c:pt>
                <c:pt idx="11">
                  <c:v>-84.540499999999994</c:v>
                </c:pt>
                <c:pt idx="12">
                  <c:v>-84.305620000000005</c:v>
                </c:pt>
                <c:pt idx="13">
                  <c:v>-84.124749999999977</c:v>
                </c:pt>
                <c:pt idx="14">
                  <c:v>-83.995720000000006</c:v>
                </c:pt>
                <c:pt idx="15">
                  <c:v>-83.916320000000027</c:v>
                </c:pt>
                <c:pt idx="16">
                  <c:v>-83.884270000000001</c:v>
                </c:pt>
                <c:pt idx="17">
                  <c:v>-83.897250000000028</c:v>
                </c:pt>
                <c:pt idx="18">
                  <c:v>-83.952939999999998</c:v>
                </c:pt>
                <c:pt idx="19">
                  <c:v>-84.049040000000005</c:v>
                </c:pt>
                <c:pt idx="20">
                  <c:v>-84.183260000000004</c:v>
                </c:pt>
                <c:pt idx="21">
                  <c:v>-84.353319999999982</c:v>
                </c:pt>
                <c:pt idx="22">
                  <c:v>-84.557019999999994</c:v>
                </c:pt>
                <c:pt idx="23">
                  <c:v>-84.792209999999997</c:v>
                </c:pt>
                <c:pt idx="24">
                  <c:v>-85.056820000000002</c:v>
                </c:pt>
                <c:pt idx="25">
                  <c:v>-85.348820000000003</c:v>
                </c:pt>
                <c:pt idx="26">
                  <c:v>-85.666309999999982</c:v>
                </c:pt>
                <c:pt idx="27">
                  <c:v>-86.007450000000006</c:v>
                </c:pt>
                <c:pt idx="28">
                  <c:v>-86.370479999999972</c:v>
                </c:pt>
                <c:pt idx="29">
                  <c:v>-86.753770000000003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EC-44BE-B870-9558E0FCB32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0.7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Sheet1!$F$2:$F$31</c:f>
              <c:numCache>
                <c:formatCode>General</c:formatCode>
                <c:ptCount val="30"/>
                <c:pt idx="0">
                  <c:v>-90.431990000000027</c:v>
                </c:pt>
                <c:pt idx="1">
                  <c:v>-89.508869999999987</c:v>
                </c:pt>
                <c:pt idx="2">
                  <c:v>-88.653699999999986</c:v>
                </c:pt>
                <c:pt idx="3">
                  <c:v>-87.866169999999997</c:v>
                </c:pt>
                <c:pt idx="4">
                  <c:v>-87.145719999999983</c:v>
                </c:pt>
                <c:pt idx="5">
                  <c:v>-86.491580000000027</c:v>
                </c:pt>
                <c:pt idx="6">
                  <c:v>-85.902760000000001</c:v>
                </c:pt>
                <c:pt idx="7">
                  <c:v>-85.378089999999972</c:v>
                </c:pt>
                <c:pt idx="8">
                  <c:v>-84.916190000000029</c:v>
                </c:pt>
                <c:pt idx="9">
                  <c:v>-84.515510000000006</c:v>
                </c:pt>
                <c:pt idx="10">
                  <c:v>-84.174349999999976</c:v>
                </c:pt>
                <c:pt idx="11">
                  <c:v>-83.890860000000004</c:v>
                </c:pt>
                <c:pt idx="12">
                  <c:v>-83.663079999999979</c:v>
                </c:pt>
                <c:pt idx="13">
                  <c:v>-83.488919999999993</c:v>
                </c:pt>
                <c:pt idx="14">
                  <c:v>-83.366240000000005</c:v>
                </c:pt>
                <c:pt idx="15">
                  <c:v>-83.292810000000003</c:v>
                </c:pt>
                <c:pt idx="16">
                  <c:v>-83.266350000000003</c:v>
                </c:pt>
                <c:pt idx="17">
                  <c:v>-83.284580000000005</c:v>
                </c:pt>
                <c:pt idx="18">
                  <c:v>-83.345179999999999</c:v>
                </c:pt>
                <c:pt idx="19">
                  <c:v>-83.445840000000004</c:v>
                </c:pt>
                <c:pt idx="20">
                  <c:v>-83.584300000000013</c:v>
                </c:pt>
                <c:pt idx="21">
                  <c:v>-83.758299999999991</c:v>
                </c:pt>
                <c:pt idx="22">
                  <c:v>-83.965660000000028</c:v>
                </c:pt>
                <c:pt idx="23">
                  <c:v>-84.204230000000024</c:v>
                </c:pt>
                <c:pt idx="24">
                  <c:v>-84.471950000000007</c:v>
                </c:pt>
                <c:pt idx="25">
                  <c:v>-84.766850000000005</c:v>
                </c:pt>
                <c:pt idx="26">
                  <c:v>-85.086979999999983</c:v>
                </c:pt>
                <c:pt idx="27">
                  <c:v>-85.430549999999997</c:v>
                </c:pt>
                <c:pt idx="28">
                  <c:v>-85.795820000000006</c:v>
                </c:pt>
                <c:pt idx="29">
                  <c:v>-86.181150000000002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EC-44BE-B870-9558E0FCB32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0.8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Sheet1!$G$2:$G$31</c:f>
              <c:numCache>
                <c:formatCode>General</c:formatCode>
                <c:ptCount val="30"/>
                <c:pt idx="0">
                  <c:v>-89.729529999999997</c:v>
                </c:pt>
                <c:pt idx="1">
                  <c:v>-88.81738</c:v>
                </c:pt>
                <c:pt idx="2">
                  <c:v>-87.97293999999998</c:v>
                </c:pt>
                <c:pt idx="3">
                  <c:v>-87.195849999999979</c:v>
                </c:pt>
                <c:pt idx="4">
                  <c:v>-86.485519999999994</c:v>
                </c:pt>
                <c:pt idx="5">
                  <c:v>-85.841160000000031</c:v>
                </c:pt>
                <c:pt idx="6">
                  <c:v>-85.261780000000002</c:v>
                </c:pt>
                <c:pt idx="7">
                  <c:v>-84.746160000000032</c:v>
                </c:pt>
                <c:pt idx="8">
                  <c:v>-84.292919999999995</c:v>
                </c:pt>
                <c:pt idx="9">
                  <c:v>-83.900499999999994</c:v>
                </c:pt>
                <c:pt idx="10">
                  <c:v>-83.567189999999997</c:v>
                </c:pt>
                <c:pt idx="11">
                  <c:v>-83.29115000000003</c:v>
                </c:pt>
                <c:pt idx="12">
                  <c:v>-83.070399999999978</c:v>
                </c:pt>
                <c:pt idx="13">
                  <c:v>-82.902889999999999</c:v>
                </c:pt>
                <c:pt idx="14">
                  <c:v>-82.786439999999999</c:v>
                </c:pt>
                <c:pt idx="15">
                  <c:v>-82.718860000000006</c:v>
                </c:pt>
                <c:pt idx="16">
                  <c:v>-82.697869999999995</c:v>
                </c:pt>
                <c:pt idx="17">
                  <c:v>-82.721190000000007</c:v>
                </c:pt>
                <c:pt idx="18">
                  <c:v>-82.786540000000002</c:v>
                </c:pt>
                <c:pt idx="19">
                  <c:v>-82.891620000000032</c:v>
                </c:pt>
                <c:pt idx="20">
                  <c:v>-83.034170000000003</c:v>
                </c:pt>
                <c:pt idx="21">
                  <c:v>-83.211960000000047</c:v>
                </c:pt>
                <c:pt idx="22">
                  <c:v>-83.422820000000002</c:v>
                </c:pt>
                <c:pt idx="23">
                  <c:v>-83.664620000000028</c:v>
                </c:pt>
                <c:pt idx="24">
                  <c:v>-83.935310000000001</c:v>
                </c:pt>
                <c:pt idx="25">
                  <c:v>-84.232929999999996</c:v>
                </c:pt>
                <c:pt idx="26">
                  <c:v>-84.555570000000003</c:v>
                </c:pt>
                <c:pt idx="27">
                  <c:v>-84.901439999999994</c:v>
                </c:pt>
                <c:pt idx="28">
                  <c:v>-85.268820000000005</c:v>
                </c:pt>
                <c:pt idx="29">
                  <c:v>-85.656089999999978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EC-44BE-B870-9558E0FCB32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0.9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Sheet1!$H$2:$H$31</c:f>
              <c:numCache>
                <c:formatCode>General</c:formatCode>
                <c:ptCount val="30"/>
                <c:pt idx="0">
                  <c:v>-89.077079999999981</c:v>
                </c:pt>
                <c:pt idx="1">
                  <c:v>-88.176220000000001</c:v>
                </c:pt>
                <c:pt idx="2">
                  <c:v>-87.342769999999987</c:v>
                </c:pt>
                <c:pt idx="3">
                  <c:v>-86.576329999999999</c:v>
                </c:pt>
                <c:pt idx="4">
                  <c:v>-85.876309999999989</c:v>
                </c:pt>
                <c:pt idx="5">
                  <c:v>-85.241879999999995</c:v>
                </c:pt>
                <c:pt idx="6">
                  <c:v>-84.672009999999972</c:v>
                </c:pt>
                <c:pt idx="7">
                  <c:v>-84.16549999999998</c:v>
                </c:pt>
                <c:pt idx="8">
                  <c:v>-83.720929999999996</c:v>
                </c:pt>
                <c:pt idx="9">
                  <c:v>-83.336749999999981</c:v>
                </c:pt>
                <c:pt idx="10">
                  <c:v>-83.011250000000047</c:v>
                </c:pt>
                <c:pt idx="11">
                  <c:v>-82.742580000000004</c:v>
                </c:pt>
                <c:pt idx="12">
                  <c:v>-82.52876999999998</c:v>
                </c:pt>
                <c:pt idx="13">
                  <c:v>-82.367760000000004</c:v>
                </c:pt>
                <c:pt idx="14">
                  <c:v>-82.257409999999993</c:v>
                </c:pt>
                <c:pt idx="15">
                  <c:v>-82.195520000000002</c:v>
                </c:pt>
                <c:pt idx="16">
                  <c:v>-82.179829999999981</c:v>
                </c:pt>
                <c:pt idx="17">
                  <c:v>-82.208079999999981</c:v>
                </c:pt>
                <c:pt idx="18">
                  <c:v>-82.277999999999992</c:v>
                </c:pt>
                <c:pt idx="19">
                  <c:v>-82.387309999999999</c:v>
                </c:pt>
                <c:pt idx="20">
                  <c:v>-82.53376999999999</c:v>
                </c:pt>
                <c:pt idx="21">
                  <c:v>-82.715159999999997</c:v>
                </c:pt>
                <c:pt idx="22">
                  <c:v>-82.929329999999993</c:v>
                </c:pt>
                <c:pt idx="23">
                  <c:v>-83.174179999999978</c:v>
                </c:pt>
                <c:pt idx="24">
                  <c:v>-83.447670000000031</c:v>
                </c:pt>
                <c:pt idx="25">
                  <c:v>-83.747850000000028</c:v>
                </c:pt>
                <c:pt idx="26">
                  <c:v>-84.072849999999988</c:v>
                </c:pt>
                <c:pt idx="27">
                  <c:v>-84.420860000000005</c:v>
                </c:pt>
                <c:pt idx="28">
                  <c:v>-84.790200000000027</c:v>
                </c:pt>
                <c:pt idx="29">
                  <c:v>-85.179249999999982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EC-44BE-B870-9558E0FCB32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Sheet1!$I$2:$I$31</c:f>
              <c:numCache>
                <c:formatCode>General</c:formatCode>
                <c:ptCount val="30"/>
                <c:pt idx="0">
                  <c:v>-88.476079999999982</c:v>
                </c:pt>
                <c:pt idx="1">
                  <c:v>-87.586799999999982</c:v>
                </c:pt>
                <c:pt idx="2">
                  <c:v>-86.764579999999995</c:v>
                </c:pt>
                <c:pt idx="3">
                  <c:v>-86.009</c:v>
                </c:pt>
                <c:pt idx="4">
                  <c:v>-85.319429999999997</c:v>
                </c:pt>
                <c:pt idx="5">
                  <c:v>-84.695009999999982</c:v>
                </c:pt>
                <c:pt idx="6">
                  <c:v>-84.13472999999999</c:v>
                </c:pt>
                <c:pt idx="7">
                  <c:v>-83.637329999999992</c:v>
                </c:pt>
                <c:pt idx="8">
                  <c:v>-83.201420000000027</c:v>
                </c:pt>
                <c:pt idx="9">
                  <c:v>-82.825429999999983</c:v>
                </c:pt>
                <c:pt idx="10">
                  <c:v>-82.507650000000027</c:v>
                </c:pt>
                <c:pt idx="11">
                  <c:v>-82.246230000000025</c:v>
                </c:pt>
                <c:pt idx="12">
                  <c:v>-82.039220000000029</c:v>
                </c:pt>
                <c:pt idx="13">
                  <c:v>-81.884559999999993</c:v>
                </c:pt>
                <c:pt idx="14">
                  <c:v>-81.78013</c:v>
                </c:pt>
                <c:pt idx="15">
                  <c:v>-81.723730000000003</c:v>
                </c:pt>
                <c:pt idx="16">
                  <c:v>-81.713150000000027</c:v>
                </c:pt>
                <c:pt idx="17">
                  <c:v>-81.746120000000047</c:v>
                </c:pt>
                <c:pt idx="18">
                  <c:v>-81.820389999999989</c:v>
                </c:pt>
                <c:pt idx="19">
                  <c:v>-81.933719999999994</c:v>
                </c:pt>
                <c:pt idx="20">
                  <c:v>-82.083860000000001</c:v>
                </c:pt>
                <c:pt idx="21">
                  <c:v>-82.268649999999994</c:v>
                </c:pt>
                <c:pt idx="22">
                  <c:v>-82.485919999999993</c:v>
                </c:pt>
                <c:pt idx="23">
                  <c:v>-82.733610000000027</c:v>
                </c:pt>
                <c:pt idx="24">
                  <c:v>-83.009699999999995</c:v>
                </c:pt>
                <c:pt idx="25">
                  <c:v>-83.312259999999995</c:v>
                </c:pt>
                <c:pt idx="26">
                  <c:v>-83.639420000000001</c:v>
                </c:pt>
                <c:pt idx="27">
                  <c:v>-83.989410000000007</c:v>
                </c:pt>
                <c:pt idx="28">
                  <c:v>-84.360550000000003</c:v>
                </c:pt>
                <c:pt idx="29">
                  <c:v>-84.751239999999996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EC-44BE-B870-9558E0FCB32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1.1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Sheet1!$J$2:$J$31</c:f>
              <c:numCache>
                <c:formatCode>General</c:formatCode>
                <c:ptCount val="30"/>
                <c:pt idx="0">
                  <c:v>-87.927890000000005</c:v>
                </c:pt>
                <c:pt idx="1">
                  <c:v>-87.050439999999981</c:v>
                </c:pt>
                <c:pt idx="2">
                  <c:v>-86.239660000000029</c:v>
                </c:pt>
                <c:pt idx="3">
                  <c:v>-85.495090000000005</c:v>
                </c:pt>
                <c:pt idx="4">
                  <c:v>-84.816090000000003</c:v>
                </c:pt>
                <c:pt idx="5">
                  <c:v>-84.201759999999993</c:v>
                </c:pt>
                <c:pt idx="6">
                  <c:v>-83.65106999999999</c:v>
                </c:pt>
                <c:pt idx="7">
                  <c:v>-83.162769999999981</c:v>
                </c:pt>
                <c:pt idx="8">
                  <c:v>-82.735460000000003</c:v>
                </c:pt>
                <c:pt idx="9">
                  <c:v>-82.367559999999997</c:v>
                </c:pt>
                <c:pt idx="10">
                  <c:v>-82.057369999999992</c:v>
                </c:pt>
                <c:pt idx="11">
                  <c:v>-81.803060000000002</c:v>
                </c:pt>
                <c:pt idx="12">
                  <c:v>-81.602670000000003</c:v>
                </c:pt>
                <c:pt idx="13">
                  <c:v>-81.454170000000005</c:v>
                </c:pt>
                <c:pt idx="14">
                  <c:v>-81.355449999999976</c:v>
                </c:pt>
                <c:pt idx="15">
                  <c:v>-81.304329999999993</c:v>
                </c:pt>
                <c:pt idx="16">
                  <c:v>-81.298609999999996</c:v>
                </c:pt>
                <c:pt idx="17">
                  <c:v>-81.336060000000003</c:v>
                </c:pt>
                <c:pt idx="18">
                  <c:v>-81.414450000000031</c:v>
                </c:pt>
                <c:pt idx="19">
                  <c:v>-81.531540000000007</c:v>
                </c:pt>
                <c:pt idx="20">
                  <c:v>-81.685129999999987</c:v>
                </c:pt>
                <c:pt idx="21">
                  <c:v>-81.873069999999998</c:v>
                </c:pt>
                <c:pt idx="22">
                  <c:v>-82.093220000000031</c:v>
                </c:pt>
                <c:pt idx="23">
                  <c:v>-82.343530000000001</c:v>
                </c:pt>
                <c:pt idx="24">
                  <c:v>-82.621999999999986</c:v>
                </c:pt>
                <c:pt idx="25">
                  <c:v>-82.926720000000003</c:v>
                </c:pt>
                <c:pt idx="26">
                  <c:v>-83.255839999999978</c:v>
                </c:pt>
                <c:pt idx="27">
                  <c:v>-83.607609999999994</c:v>
                </c:pt>
                <c:pt idx="28">
                  <c:v>-83.980360000000005</c:v>
                </c:pt>
                <c:pt idx="29">
                  <c:v>-84.372509999999977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EC-44BE-B870-9558E0FCB32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1.2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Sheet1!$K$2:$K$31</c:f>
              <c:numCache>
                <c:formatCode>General</c:formatCode>
                <c:ptCount val="30"/>
                <c:pt idx="0">
                  <c:v>-87.433690000000027</c:v>
                </c:pt>
                <c:pt idx="1">
                  <c:v>-86.568309999999983</c:v>
                </c:pt>
                <c:pt idx="2">
                  <c:v>-85.769160000000028</c:v>
                </c:pt>
                <c:pt idx="3">
                  <c:v>-85.035739999999976</c:v>
                </c:pt>
                <c:pt idx="4">
                  <c:v>-84.367360000000005</c:v>
                </c:pt>
                <c:pt idx="5">
                  <c:v>-83.763149999999996</c:v>
                </c:pt>
                <c:pt idx="6">
                  <c:v>-83.222049999999982</c:v>
                </c:pt>
                <c:pt idx="7">
                  <c:v>-82.742800000000003</c:v>
                </c:pt>
                <c:pt idx="8">
                  <c:v>-82.323989999999981</c:v>
                </c:pt>
                <c:pt idx="9">
                  <c:v>-81.964060000000046</c:v>
                </c:pt>
                <c:pt idx="10">
                  <c:v>-81.66131</c:v>
                </c:pt>
                <c:pt idx="11">
                  <c:v>-81.41391000000003</c:v>
                </c:pt>
                <c:pt idx="12">
                  <c:v>-81.219930000000005</c:v>
                </c:pt>
                <c:pt idx="13">
                  <c:v>-81.077359999999999</c:v>
                </c:pt>
                <c:pt idx="14">
                  <c:v>-80.984100000000026</c:v>
                </c:pt>
                <c:pt idx="15">
                  <c:v>-80.938010000000006</c:v>
                </c:pt>
                <c:pt idx="16">
                  <c:v>-80.936899999999994</c:v>
                </c:pt>
                <c:pt idx="17">
                  <c:v>-80.978560000000002</c:v>
                </c:pt>
                <c:pt idx="18">
                  <c:v>-81.06077999999998</c:v>
                </c:pt>
                <c:pt idx="19">
                  <c:v>-81.181369999999987</c:v>
                </c:pt>
                <c:pt idx="20">
                  <c:v>-81.338149999999999</c:v>
                </c:pt>
                <c:pt idx="21">
                  <c:v>-81.528969999999987</c:v>
                </c:pt>
                <c:pt idx="22">
                  <c:v>-81.751729999999995</c:v>
                </c:pt>
                <c:pt idx="23">
                  <c:v>-82.004400000000004</c:v>
                </c:pt>
                <c:pt idx="24">
                  <c:v>-82.28501</c:v>
                </c:pt>
                <c:pt idx="25">
                  <c:v>-82.591660000000047</c:v>
                </c:pt>
                <c:pt idx="26">
                  <c:v>-82.922520000000006</c:v>
                </c:pt>
                <c:pt idx="27">
                  <c:v>-83.27585999999998</c:v>
                </c:pt>
                <c:pt idx="28">
                  <c:v>-83.650019999999998</c:v>
                </c:pt>
                <c:pt idx="29">
                  <c:v>-84.043450000000007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0EC-44BE-B870-9558E0FCB32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1.3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Sheet1!$L$2:$L$31</c:f>
              <c:numCache>
                <c:formatCode>General</c:formatCode>
                <c:ptCount val="30"/>
                <c:pt idx="0">
                  <c:v>-86.994580000000028</c:v>
                </c:pt>
                <c:pt idx="1">
                  <c:v>-86.141470000000012</c:v>
                </c:pt>
                <c:pt idx="2">
                  <c:v>-85.354079999999982</c:v>
                </c:pt>
                <c:pt idx="3">
                  <c:v>-84.631900000000002</c:v>
                </c:pt>
                <c:pt idx="4">
                  <c:v>-83.974210000000028</c:v>
                </c:pt>
                <c:pt idx="5">
                  <c:v>-83.380110000000002</c:v>
                </c:pt>
                <c:pt idx="6">
                  <c:v>-82.848550000000003</c:v>
                </c:pt>
                <c:pt idx="7">
                  <c:v>-82.378259999999983</c:v>
                </c:pt>
                <c:pt idx="8">
                  <c:v>-81.967830000000006</c:v>
                </c:pt>
                <c:pt idx="9">
                  <c:v>-81.61569999999999</c:v>
                </c:pt>
                <c:pt idx="10">
                  <c:v>-81.320189999999982</c:v>
                </c:pt>
                <c:pt idx="11">
                  <c:v>-81.079499999999982</c:v>
                </c:pt>
                <c:pt idx="12">
                  <c:v>-80.891689999999997</c:v>
                </c:pt>
                <c:pt idx="13">
                  <c:v>-80.75479</c:v>
                </c:pt>
                <c:pt idx="14">
                  <c:v>-80.666729999999987</c:v>
                </c:pt>
                <c:pt idx="15">
                  <c:v>-80.625369999999961</c:v>
                </c:pt>
                <c:pt idx="16">
                  <c:v>-80.628559999999979</c:v>
                </c:pt>
                <c:pt idx="17">
                  <c:v>-80.67413999999998</c:v>
                </c:pt>
                <c:pt idx="18">
                  <c:v>-80.759910000000005</c:v>
                </c:pt>
                <c:pt idx="19">
                  <c:v>-80.88369999999999</c:v>
                </c:pt>
                <c:pt idx="20">
                  <c:v>-81.043350000000004</c:v>
                </c:pt>
                <c:pt idx="21">
                  <c:v>-81.236760000000004</c:v>
                </c:pt>
                <c:pt idx="22">
                  <c:v>-81.46186000000003</c:v>
                </c:pt>
                <c:pt idx="23">
                  <c:v>-81.716620000000034</c:v>
                </c:pt>
                <c:pt idx="24">
                  <c:v>-81.999100000000027</c:v>
                </c:pt>
                <c:pt idx="25">
                  <c:v>-82.307419999999993</c:v>
                </c:pt>
                <c:pt idx="26">
                  <c:v>-82.639789999999977</c:v>
                </c:pt>
                <c:pt idx="27">
                  <c:v>-82.994470000000007</c:v>
                </c:pt>
                <c:pt idx="28">
                  <c:v>-83.369829999999993</c:v>
                </c:pt>
                <c:pt idx="29">
                  <c:v>-83.764320000000026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EC-44BE-B870-9558E0FCB323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1.4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Sheet1!$M$2:$M$31</c:f>
              <c:numCache>
                <c:formatCode>General</c:formatCode>
                <c:ptCount val="30"/>
                <c:pt idx="0">
                  <c:v>-86.611500000000007</c:v>
                </c:pt>
                <c:pt idx="1">
                  <c:v>-85.770830000000004</c:v>
                </c:pt>
                <c:pt idx="2">
                  <c:v>-84.995320000000007</c:v>
                </c:pt>
                <c:pt idx="3">
                  <c:v>-84.28443</c:v>
                </c:pt>
                <c:pt idx="4">
                  <c:v>-83.637439999999998</c:v>
                </c:pt>
                <c:pt idx="5">
                  <c:v>-83.053420000000003</c:v>
                </c:pt>
                <c:pt idx="6">
                  <c:v>-82.531310000000005</c:v>
                </c:pt>
                <c:pt idx="7">
                  <c:v>-82.069850000000002</c:v>
                </c:pt>
                <c:pt idx="8">
                  <c:v>-81.667640000000006</c:v>
                </c:pt>
                <c:pt idx="9">
                  <c:v>-81.323139999999981</c:v>
                </c:pt>
                <c:pt idx="10">
                  <c:v>-81.034650000000028</c:v>
                </c:pt>
                <c:pt idx="11">
                  <c:v>-80.800399999999982</c:v>
                </c:pt>
                <c:pt idx="12">
                  <c:v>-80.618499999999983</c:v>
                </c:pt>
                <c:pt idx="13">
                  <c:v>-80.486980000000003</c:v>
                </c:pt>
                <c:pt idx="14">
                  <c:v>-80.403800000000004</c:v>
                </c:pt>
                <c:pt idx="15">
                  <c:v>-80.366869999999992</c:v>
                </c:pt>
                <c:pt idx="16">
                  <c:v>-80.374049999999983</c:v>
                </c:pt>
                <c:pt idx="17">
                  <c:v>-80.423220000000029</c:v>
                </c:pt>
                <c:pt idx="18">
                  <c:v>-80.512200000000007</c:v>
                </c:pt>
                <c:pt idx="19">
                  <c:v>-80.63885999999998</c:v>
                </c:pt>
                <c:pt idx="20">
                  <c:v>-80.801090000000002</c:v>
                </c:pt>
                <c:pt idx="21">
                  <c:v>-80.996780000000001</c:v>
                </c:pt>
                <c:pt idx="22">
                  <c:v>-81.223889999999983</c:v>
                </c:pt>
                <c:pt idx="23">
                  <c:v>-81.480450000000005</c:v>
                </c:pt>
                <c:pt idx="24">
                  <c:v>-81.764520000000047</c:v>
                </c:pt>
                <c:pt idx="25">
                  <c:v>-82.074250000000006</c:v>
                </c:pt>
                <c:pt idx="26">
                  <c:v>-82.407849999999996</c:v>
                </c:pt>
                <c:pt idx="27">
                  <c:v>-82.763630000000006</c:v>
                </c:pt>
                <c:pt idx="28">
                  <c:v>-83.139949999999999</c:v>
                </c:pt>
                <c:pt idx="29">
                  <c:v>-83.535290000000003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0EC-44BE-B870-9558E0FCB323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1.5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Sheet1!$N$2:$N$31</c:f>
              <c:numCache>
                <c:formatCode>General</c:formatCode>
                <c:ptCount val="30"/>
                <c:pt idx="0">
                  <c:v>-86.285230000000013</c:v>
                </c:pt>
                <c:pt idx="1">
                  <c:v>-85.457139999999995</c:v>
                </c:pt>
                <c:pt idx="2">
                  <c:v>-84.693600000000004</c:v>
                </c:pt>
                <c:pt idx="3">
                  <c:v>-83.994030000000024</c:v>
                </c:pt>
                <c:pt idx="4">
                  <c:v>-83.357709999999983</c:v>
                </c:pt>
                <c:pt idx="5">
                  <c:v>-82.783709999999999</c:v>
                </c:pt>
                <c:pt idx="6">
                  <c:v>-82.270949999999999</c:v>
                </c:pt>
                <c:pt idx="7">
                  <c:v>-81.818179999999998</c:v>
                </c:pt>
                <c:pt idx="8">
                  <c:v>-81.423990000000003</c:v>
                </c:pt>
                <c:pt idx="9">
                  <c:v>-81.08686999999999</c:v>
                </c:pt>
                <c:pt idx="10">
                  <c:v>-80.805149999999998</c:v>
                </c:pt>
                <c:pt idx="11">
                  <c:v>-80.577079999999981</c:v>
                </c:pt>
                <c:pt idx="12">
                  <c:v>-80.400790000000001</c:v>
                </c:pt>
                <c:pt idx="13">
                  <c:v>-80.274329999999992</c:v>
                </c:pt>
                <c:pt idx="14">
                  <c:v>-80.195709999999977</c:v>
                </c:pt>
                <c:pt idx="15">
                  <c:v>-80.162859999999981</c:v>
                </c:pt>
                <c:pt idx="16">
                  <c:v>-80.173689999999979</c:v>
                </c:pt>
                <c:pt idx="17">
                  <c:v>-80.226089999999999</c:v>
                </c:pt>
                <c:pt idx="18">
                  <c:v>-80.317939999999993</c:v>
                </c:pt>
                <c:pt idx="19">
                  <c:v>-80.447140000000047</c:v>
                </c:pt>
                <c:pt idx="20">
                  <c:v>-80.611580000000004</c:v>
                </c:pt>
                <c:pt idx="21">
                  <c:v>-80.809219999999996</c:v>
                </c:pt>
                <c:pt idx="22">
                  <c:v>-81.038029999999992</c:v>
                </c:pt>
                <c:pt idx="23">
                  <c:v>-81.29607</c:v>
                </c:pt>
                <c:pt idx="24">
                  <c:v>-81.581429999999997</c:v>
                </c:pt>
                <c:pt idx="25">
                  <c:v>-81.892269999999996</c:v>
                </c:pt>
                <c:pt idx="26">
                  <c:v>-82.226829999999993</c:v>
                </c:pt>
                <c:pt idx="27">
                  <c:v>-82.583439999999982</c:v>
                </c:pt>
                <c:pt idx="28">
                  <c:v>-82.960470000000001</c:v>
                </c:pt>
                <c:pt idx="29">
                  <c:v>-83.356430000000003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EC-44BE-B870-9558E0FCB323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1.6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Sheet1!$O$2:$O$31</c:f>
              <c:numCache>
                <c:formatCode>General</c:formatCode>
                <c:ptCount val="30"/>
                <c:pt idx="0">
                  <c:v>-86.016450000000006</c:v>
                </c:pt>
                <c:pt idx="1">
                  <c:v>-85.201030000000003</c:v>
                </c:pt>
                <c:pt idx="2">
                  <c:v>-84.449500000000029</c:v>
                </c:pt>
                <c:pt idx="3">
                  <c:v>-83.761260000000021</c:v>
                </c:pt>
                <c:pt idx="4">
                  <c:v>-83.135559999999998</c:v>
                </c:pt>
                <c:pt idx="5">
                  <c:v>-82.571469999999991</c:v>
                </c:pt>
                <c:pt idx="6">
                  <c:v>-82.067920000000029</c:v>
                </c:pt>
                <c:pt idx="7">
                  <c:v>-81.62363999999998</c:v>
                </c:pt>
                <c:pt idx="8">
                  <c:v>-81.237270000000024</c:v>
                </c:pt>
                <c:pt idx="9">
                  <c:v>-80.907290000000032</c:v>
                </c:pt>
                <c:pt idx="10">
                  <c:v>-80.632059999999981</c:v>
                </c:pt>
                <c:pt idx="11">
                  <c:v>-80.409859999999995</c:v>
                </c:pt>
                <c:pt idx="12">
                  <c:v>-80.238849999999999</c:v>
                </c:pt>
                <c:pt idx="13">
                  <c:v>-80.117120000000028</c:v>
                </c:pt>
                <c:pt idx="14">
                  <c:v>-80.042699999999996</c:v>
                </c:pt>
                <c:pt idx="15">
                  <c:v>-80.013570000000001</c:v>
                </c:pt>
                <c:pt idx="16">
                  <c:v>-80.027680000000004</c:v>
                </c:pt>
                <c:pt idx="17">
                  <c:v>-80.082949999999983</c:v>
                </c:pt>
                <c:pt idx="18">
                  <c:v>-80.177300000000002</c:v>
                </c:pt>
                <c:pt idx="19">
                  <c:v>-80.30865</c:v>
                </c:pt>
                <c:pt idx="20">
                  <c:v>-80.474959999999996</c:v>
                </c:pt>
                <c:pt idx="21">
                  <c:v>-80.674189999999982</c:v>
                </c:pt>
                <c:pt idx="22">
                  <c:v>-80.90437</c:v>
                </c:pt>
                <c:pt idx="23">
                  <c:v>-81.163550000000001</c:v>
                </c:pt>
                <c:pt idx="24">
                  <c:v>-81.449870000000004</c:v>
                </c:pt>
                <c:pt idx="25">
                  <c:v>-81.76151000000003</c:v>
                </c:pt>
                <c:pt idx="26">
                  <c:v>-82.09675</c:v>
                </c:pt>
                <c:pt idx="27">
                  <c:v>-82.453900000000004</c:v>
                </c:pt>
                <c:pt idx="28">
                  <c:v>-82.831389999999999</c:v>
                </c:pt>
                <c:pt idx="29">
                  <c:v>-83.227710000000002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0EC-44BE-B870-9558E0FCB323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1.7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Sheet1!$P$2:$P$31</c:f>
              <c:numCache>
                <c:formatCode>General</c:formatCode>
                <c:ptCount val="30"/>
                <c:pt idx="0">
                  <c:v>-85.80565</c:v>
                </c:pt>
                <c:pt idx="1">
                  <c:v>-85.00297999999998</c:v>
                </c:pt>
                <c:pt idx="2">
                  <c:v>-84.263470000000012</c:v>
                </c:pt>
                <c:pt idx="3">
                  <c:v>-83.586519999999993</c:v>
                </c:pt>
                <c:pt idx="4">
                  <c:v>-82.971369999999993</c:v>
                </c:pt>
                <c:pt idx="5">
                  <c:v>-82.417060000000035</c:v>
                </c:pt>
                <c:pt idx="6">
                  <c:v>-81.922529999999995</c:v>
                </c:pt>
                <c:pt idx="7">
                  <c:v>-81.486549999999994</c:v>
                </c:pt>
                <c:pt idx="8">
                  <c:v>-81.107739999999978</c:v>
                </c:pt>
                <c:pt idx="9">
                  <c:v>-80.784630000000007</c:v>
                </c:pt>
                <c:pt idx="10">
                  <c:v>-80.515590000000003</c:v>
                </c:pt>
                <c:pt idx="11">
                  <c:v>-80.298930000000013</c:v>
                </c:pt>
                <c:pt idx="12">
                  <c:v>-80.13285999999998</c:v>
                </c:pt>
                <c:pt idx="13">
                  <c:v>-80.015500000000003</c:v>
                </c:pt>
                <c:pt idx="14">
                  <c:v>-79.944910000000021</c:v>
                </c:pt>
                <c:pt idx="15">
                  <c:v>-79.919120000000035</c:v>
                </c:pt>
                <c:pt idx="16">
                  <c:v>-79.936120000000031</c:v>
                </c:pt>
                <c:pt idx="17">
                  <c:v>-79.993870000000001</c:v>
                </c:pt>
                <c:pt idx="18">
                  <c:v>-80.090320000000006</c:v>
                </c:pt>
                <c:pt idx="19">
                  <c:v>-80.223460000000003</c:v>
                </c:pt>
                <c:pt idx="20">
                  <c:v>-80.391239999999996</c:v>
                </c:pt>
                <c:pt idx="21">
                  <c:v>-80.591700000000003</c:v>
                </c:pt>
                <c:pt idx="22">
                  <c:v>-80.82286999999998</c:v>
                </c:pt>
                <c:pt idx="23">
                  <c:v>-81.082859999999982</c:v>
                </c:pt>
                <c:pt idx="24">
                  <c:v>-81.369799999999998</c:v>
                </c:pt>
                <c:pt idx="25">
                  <c:v>-81.681929999999994</c:v>
                </c:pt>
                <c:pt idx="26">
                  <c:v>-82.017520000000047</c:v>
                </c:pt>
                <c:pt idx="27">
                  <c:v>-82.374939999999981</c:v>
                </c:pt>
                <c:pt idx="28">
                  <c:v>-82.752600000000001</c:v>
                </c:pt>
                <c:pt idx="29">
                  <c:v>-83.149029999999996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0EC-44BE-B870-9558E0FCB323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1.8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Sheet1!$Q$2:$Q$31</c:f>
              <c:numCache>
                <c:formatCode>General</c:formatCode>
                <c:ptCount val="30"/>
                <c:pt idx="0">
                  <c:v>-85.653189999999981</c:v>
                </c:pt>
                <c:pt idx="1">
                  <c:v>-84.863299999999995</c:v>
                </c:pt>
                <c:pt idx="2">
                  <c:v>-84.135809999999978</c:v>
                </c:pt>
                <c:pt idx="3">
                  <c:v>-83.470089999999999</c:v>
                </c:pt>
                <c:pt idx="4">
                  <c:v>-82.865349999999978</c:v>
                </c:pt>
                <c:pt idx="5">
                  <c:v>-82.320679999999982</c:v>
                </c:pt>
                <c:pt idx="6">
                  <c:v>-81.834980000000002</c:v>
                </c:pt>
                <c:pt idx="7">
                  <c:v>-81.40706000000003</c:v>
                </c:pt>
                <c:pt idx="8">
                  <c:v>-81.035560000000004</c:v>
                </c:pt>
                <c:pt idx="9">
                  <c:v>-80.719009999999997</c:v>
                </c:pt>
                <c:pt idx="10">
                  <c:v>-80.455839999999981</c:v>
                </c:pt>
                <c:pt idx="11">
                  <c:v>-80.244380000000007</c:v>
                </c:pt>
                <c:pt idx="12">
                  <c:v>-80.082879999999989</c:v>
                </c:pt>
                <c:pt idx="13">
                  <c:v>-79.969499999999996</c:v>
                </c:pt>
                <c:pt idx="14">
                  <c:v>-79.902349999999998</c:v>
                </c:pt>
                <c:pt idx="15">
                  <c:v>-79.879499999999979</c:v>
                </c:pt>
                <c:pt idx="16">
                  <c:v>-79.898989999999998</c:v>
                </c:pt>
                <c:pt idx="17">
                  <c:v>-79.95881</c:v>
                </c:pt>
                <c:pt idx="18">
                  <c:v>-80.056979999999982</c:v>
                </c:pt>
                <c:pt idx="19">
                  <c:v>-80.191479999999999</c:v>
                </c:pt>
                <c:pt idx="20">
                  <c:v>-80.36036</c:v>
                </c:pt>
                <c:pt idx="21">
                  <c:v>-80.561650000000029</c:v>
                </c:pt>
                <c:pt idx="22">
                  <c:v>-80.793440000000004</c:v>
                </c:pt>
                <c:pt idx="23">
                  <c:v>-81.05386</c:v>
                </c:pt>
                <c:pt idx="24">
                  <c:v>-81.341089999999994</c:v>
                </c:pt>
                <c:pt idx="25">
                  <c:v>-81.653369999999981</c:v>
                </c:pt>
                <c:pt idx="26">
                  <c:v>-81.989000000000004</c:v>
                </c:pt>
                <c:pt idx="27">
                  <c:v>-82.346360000000004</c:v>
                </c:pt>
                <c:pt idx="28">
                  <c:v>-82.723920000000007</c:v>
                </c:pt>
                <c:pt idx="29">
                  <c:v>-83.120169999999987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0EC-44BE-B870-9558E0FCB323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1.9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Sheet1!$R$2:$R$31</c:f>
              <c:numCache>
                <c:formatCode>General</c:formatCode>
                <c:ptCount val="30"/>
                <c:pt idx="0">
                  <c:v>-85.559280000000001</c:v>
                </c:pt>
                <c:pt idx="1">
                  <c:v>-84.782179999999983</c:v>
                </c:pt>
                <c:pt idx="2">
                  <c:v>-84.066660000000027</c:v>
                </c:pt>
                <c:pt idx="3">
                  <c:v>-83.412059999999997</c:v>
                </c:pt>
                <c:pt idx="4">
                  <c:v>-82.81761000000003</c:v>
                </c:pt>
                <c:pt idx="5">
                  <c:v>-82.282389999999978</c:v>
                </c:pt>
                <c:pt idx="6">
                  <c:v>-81.805309999999977</c:v>
                </c:pt>
                <c:pt idx="7">
                  <c:v>-81.38518999999998</c:v>
                </c:pt>
                <c:pt idx="8">
                  <c:v>-81.020699999999991</c:v>
                </c:pt>
                <c:pt idx="9">
                  <c:v>-80.710400000000007</c:v>
                </c:pt>
                <c:pt idx="10">
                  <c:v>-80.452769999999987</c:v>
                </c:pt>
                <c:pt idx="11">
                  <c:v>-80.246150000000029</c:v>
                </c:pt>
                <c:pt idx="12">
                  <c:v>-80.088839999999976</c:v>
                </c:pt>
                <c:pt idx="13">
                  <c:v>-79.979039999999998</c:v>
                </c:pt>
                <c:pt idx="14">
                  <c:v>-79.914930000000027</c:v>
                </c:pt>
                <c:pt idx="15">
                  <c:v>-79.894620000000046</c:v>
                </c:pt>
                <c:pt idx="16">
                  <c:v>-79.916170000000022</c:v>
                </c:pt>
                <c:pt idx="17">
                  <c:v>-79.977649999999997</c:v>
                </c:pt>
                <c:pt idx="18">
                  <c:v>-80.077100000000002</c:v>
                </c:pt>
                <c:pt idx="19">
                  <c:v>-80.212580000000003</c:v>
                </c:pt>
                <c:pt idx="20">
                  <c:v>-80.382130000000004</c:v>
                </c:pt>
                <c:pt idx="21">
                  <c:v>-80.58386999999999</c:v>
                </c:pt>
                <c:pt idx="22">
                  <c:v>-80.815889999999982</c:v>
                </c:pt>
                <c:pt idx="23">
                  <c:v>-81.07635999999998</c:v>
                </c:pt>
                <c:pt idx="24">
                  <c:v>-81.363500000000002</c:v>
                </c:pt>
                <c:pt idx="25">
                  <c:v>-81.675579999999954</c:v>
                </c:pt>
                <c:pt idx="26">
                  <c:v>-82.010920000000027</c:v>
                </c:pt>
                <c:pt idx="27">
                  <c:v>-82.367920000000026</c:v>
                </c:pt>
                <c:pt idx="28">
                  <c:v>-82.745050000000006</c:v>
                </c:pt>
                <c:pt idx="29">
                  <c:v>-83.14085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0EC-44BE-B870-9558E0FCB323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Sheet1!$S$2:$S$31</c:f>
              <c:numCache>
                <c:formatCode>General</c:formatCode>
                <c:ptCount val="30"/>
                <c:pt idx="0">
                  <c:v>-85.52397999999998</c:v>
                </c:pt>
                <c:pt idx="1">
                  <c:v>-84.759640000000005</c:v>
                </c:pt>
                <c:pt idx="2">
                  <c:v>-84.056010000000001</c:v>
                </c:pt>
                <c:pt idx="3">
                  <c:v>-83.412419999999997</c:v>
                </c:pt>
                <c:pt idx="4">
                  <c:v>-82.828099999999978</c:v>
                </c:pt>
                <c:pt idx="5">
                  <c:v>-82.302120000000002</c:v>
                </c:pt>
                <c:pt idx="6">
                  <c:v>-81.833429999999993</c:v>
                </c:pt>
                <c:pt idx="7">
                  <c:v>-81.420839999999998</c:v>
                </c:pt>
                <c:pt idx="8">
                  <c:v>-81.063059999999993</c:v>
                </c:pt>
                <c:pt idx="9">
                  <c:v>-80.758679999999998</c:v>
                </c:pt>
                <c:pt idx="10">
                  <c:v>-80.506209999999996</c:v>
                </c:pt>
                <c:pt idx="11">
                  <c:v>-80.304050000000004</c:v>
                </c:pt>
                <c:pt idx="12">
                  <c:v>-80.150539999999978</c:v>
                </c:pt>
                <c:pt idx="13">
                  <c:v>-80.043949999999995</c:v>
                </c:pt>
                <c:pt idx="14">
                  <c:v>-79.982460000000003</c:v>
                </c:pt>
                <c:pt idx="15">
                  <c:v>-79.964250000000035</c:v>
                </c:pt>
                <c:pt idx="16">
                  <c:v>-79.987440000000007</c:v>
                </c:pt>
                <c:pt idx="17">
                  <c:v>-80.050150000000002</c:v>
                </c:pt>
                <c:pt idx="18">
                  <c:v>-80.150469999999999</c:v>
                </c:pt>
                <c:pt idx="19">
                  <c:v>-80.286479999999983</c:v>
                </c:pt>
                <c:pt idx="20">
                  <c:v>-80.456310000000002</c:v>
                </c:pt>
                <c:pt idx="21">
                  <c:v>-80.658069999999981</c:v>
                </c:pt>
                <c:pt idx="22">
                  <c:v>-80.889920000000004</c:v>
                </c:pt>
                <c:pt idx="23">
                  <c:v>-81.150069999999999</c:v>
                </c:pt>
                <c:pt idx="24">
                  <c:v>-81.436750000000004</c:v>
                </c:pt>
                <c:pt idx="25">
                  <c:v>-81.74826000000003</c:v>
                </c:pt>
                <c:pt idx="26">
                  <c:v>-82.08296</c:v>
                </c:pt>
                <c:pt idx="27">
                  <c:v>-82.439270000000022</c:v>
                </c:pt>
                <c:pt idx="28">
                  <c:v>-82.815669999999997</c:v>
                </c:pt>
                <c:pt idx="29">
                  <c:v>-83.210719999999995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0EC-44BE-B870-9558E0FCB323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2.1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Sheet1!$T$2:$T$31</c:f>
              <c:numCache>
                <c:formatCode>General</c:formatCode>
                <c:ptCount val="30"/>
                <c:pt idx="0">
                  <c:v>-85.547210000000035</c:v>
                </c:pt>
                <c:pt idx="1">
                  <c:v>-84.795590000000004</c:v>
                </c:pt>
                <c:pt idx="2">
                  <c:v>-84.103739999999988</c:v>
                </c:pt>
                <c:pt idx="3">
                  <c:v>-83.471019999999996</c:v>
                </c:pt>
                <c:pt idx="4">
                  <c:v>-82.896630000000002</c:v>
                </c:pt>
                <c:pt idx="5">
                  <c:v>-82.37966999999999</c:v>
                </c:pt>
                <c:pt idx="6">
                  <c:v>-81.919100000000029</c:v>
                </c:pt>
                <c:pt idx="7">
                  <c:v>-81.513750000000002</c:v>
                </c:pt>
                <c:pt idx="8">
                  <c:v>-81.162359999999978</c:v>
                </c:pt>
                <c:pt idx="9">
                  <c:v>-80.863560000000007</c:v>
                </c:pt>
                <c:pt idx="10">
                  <c:v>-80.61591</c:v>
                </c:pt>
                <c:pt idx="11">
                  <c:v>-80.417830000000023</c:v>
                </c:pt>
                <c:pt idx="12">
                  <c:v>-80.267719999999997</c:v>
                </c:pt>
                <c:pt idx="13">
                  <c:v>-80.163889999999981</c:v>
                </c:pt>
                <c:pt idx="14">
                  <c:v>-80.104609999999994</c:v>
                </c:pt>
                <c:pt idx="15">
                  <c:v>-80.088079999999977</c:v>
                </c:pt>
                <c:pt idx="16">
                  <c:v>-80.112479999999977</c:v>
                </c:pt>
                <c:pt idx="17">
                  <c:v>-80.17598999999997</c:v>
                </c:pt>
                <c:pt idx="18">
                  <c:v>-80.276729999999986</c:v>
                </c:pt>
                <c:pt idx="19">
                  <c:v>-80.412850000000006</c:v>
                </c:pt>
                <c:pt idx="20">
                  <c:v>-80.582520000000002</c:v>
                </c:pt>
                <c:pt idx="21">
                  <c:v>-80.783900000000003</c:v>
                </c:pt>
                <c:pt idx="22">
                  <c:v>-81.015170000000012</c:v>
                </c:pt>
                <c:pt idx="23">
                  <c:v>-81.274600000000007</c:v>
                </c:pt>
                <c:pt idx="24">
                  <c:v>-81.56044</c:v>
                </c:pt>
                <c:pt idx="25">
                  <c:v>-81.87102999999999</c:v>
                </c:pt>
                <c:pt idx="26">
                  <c:v>-82.204730000000012</c:v>
                </c:pt>
                <c:pt idx="27">
                  <c:v>-82.560010000000005</c:v>
                </c:pt>
                <c:pt idx="28">
                  <c:v>-82.93535</c:v>
                </c:pt>
                <c:pt idx="29">
                  <c:v>-83.329339999999988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0EC-44BE-B870-9558E0FCB323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2.2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Sheet1!$U$2:$U$31</c:f>
              <c:numCache>
                <c:formatCode>General</c:formatCode>
                <c:ptCount val="30"/>
                <c:pt idx="0">
                  <c:v>-85.62876999999996</c:v>
                </c:pt>
                <c:pt idx="1">
                  <c:v>-84.889759999999981</c:v>
                </c:pt>
                <c:pt idx="2">
                  <c:v>-84.209559999999996</c:v>
                </c:pt>
                <c:pt idx="3">
                  <c:v>-83.587540000000004</c:v>
                </c:pt>
                <c:pt idx="4">
                  <c:v>-83.022889999999975</c:v>
                </c:pt>
                <c:pt idx="5">
                  <c:v>-82.514709999999994</c:v>
                </c:pt>
                <c:pt idx="6">
                  <c:v>-82.061980000000005</c:v>
                </c:pt>
                <c:pt idx="7">
                  <c:v>-81.663569999999993</c:v>
                </c:pt>
                <c:pt idx="8">
                  <c:v>-81.318240000000003</c:v>
                </c:pt>
                <c:pt idx="9">
                  <c:v>-81.024680000000004</c:v>
                </c:pt>
                <c:pt idx="10">
                  <c:v>-80.781459999999996</c:v>
                </c:pt>
                <c:pt idx="11">
                  <c:v>-80.587069999999997</c:v>
                </c:pt>
                <c:pt idx="12">
                  <c:v>-80.439960000000028</c:v>
                </c:pt>
                <c:pt idx="13">
                  <c:v>-80.338489999999979</c:v>
                </c:pt>
                <c:pt idx="14">
                  <c:v>-80.28098</c:v>
                </c:pt>
                <c:pt idx="15">
                  <c:v>-80.265699999999995</c:v>
                </c:pt>
                <c:pt idx="16">
                  <c:v>-80.290880000000001</c:v>
                </c:pt>
                <c:pt idx="17">
                  <c:v>-80.354730000000004</c:v>
                </c:pt>
                <c:pt idx="18">
                  <c:v>-80.455469999999991</c:v>
                </c:pt>
                <c:pt idx="19">
                  <c:v>-80.591270000000023</c:v>
                </c:pt>
                <c:pt idx="20">
                  <c:v>-80.760350000000003</c:v>
                </c:pt>
                <c:pt idx="21">
                  <c:v>-80.960910000000027</c:v>
                </c:pt>
                <c:pt idx="22">
                  <c:v>-81.191210000000027</c:v>
                </c:pt>
                <c:pt idx="23">
                  <c:v>-81.449510000000046</c:v>
                </c:pt>
                <c:pt idx="24">
                  <c:v>-81.734120000000047</c:v>
                </c:pt>
                <c:pt idx="25">
                  <c:v>-82.043400000000005</c:v>
                </c:pt>
                <c:pt idx="26">
                  <c:v>-82.375749999999954</c:v>
                </c:pt>
                <c:pt idx="27">
                  <c:v>-82.729640000000003</c:v>
                </c:pt>
                <c:pt idx="28">
                  <c:v>-83.1036</c:v>
                </c:pt>
                <c:pt idx="29">
                  <c:v>-83.496220000000037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50EC-44BE-B870-9558E0FCB323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2.3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Sheet1!$V$2:$V$31</c:f>
              <c:numCache>
                <c:formatCode>General</c:formatCode>
                <c:ptCount val="30"/>
                <c:pt idx="0">
                  <c:v>-85.768289999999993</c:v>
                </c:pt>
                <c:pt idx="1">
                  <c:v>-85.041780000000003</c:v>
                </c:pt>
                <c:pt idx="2">
                  <c:v>-84.37309999999998</c:v>
                </c:pt>
                <c:pt idx="3">
                  <c:v>-83.761570000000006</c:v>
                </c:pt>
                <c:pt idx="4">
                  <c:v>-83.206429999999997</c:v>
                </c:pt>
                <c:pt idx="5">
                  <c:v>-82.706769999999992</c:v>
                </c:pt>
                <c:pt idx="6">
                  <c:v>-82.26160000000003</c:v>
                </c:pt>
                <c:pt idx="7">
                  <c:v>-81.869820000000004</c:v>
                </c:pt>
                <c:pt idx="8">
                  <c:v>-81.530230000000003</c:v>
                </c:pt>
                <c:pt idx="9">
                  <c:v>-81.241530000000026</c:v>
                </c:pt>
                <c:pt idx="10">
                  <c:v>-81.002369999999999</c:v>
                </c:pt>
                <c:pt idx="11">
                  <c:v>-80.811290000000028</c:v>
                </c:pt>
                <c:pt idx="12">
                  <c:v>-80.666769999999985</c:v>
                </c:pt>
                <c:pt idx="13">
                  <c:v>-80.567240000000027</c:v>
                </c:pt>
                <c:pt idx="14">
                  <c:v>-80.511080000000007</c:v>
                </c:pt>
                <c:pt idx="15">
                  <c:v>-80.496600000000029</c:v>
                </c:pt>
                <c:pt idx="16">
                  <c:v>-80.522120000000001</c:v>
                </c:pt>
                <c:pt idx="17">
                  <c:v>-80.585889999999978</c:v>
                </c:pt>
                <c:pt idx="18">
                  <c:v>-80.686179999999979</c:v>
                </c:pt>
                <c:pt idx="19">
                  <c:v>-80.821219999999997</c:v>
                </c:pt>
                <c:pt idx="20">
                  <c:v>-80.989279999999994</c:v>
                </c:pt>
                <c:pt idx="21">
                  <c:v>-81.18862</c:v>
                </c:pt>
                <c:pt idx="22">
                  <c:v>-81.417510000000021</c:v>
                </c:pt>
                <c:pt idx="23">
                  <c:v>-81.674279999999982</c:v>
                </c:pt>
                <c:pt idx="24">
                  <c:v>-81.957260000000048</c:v>
                </c:pt>
                <c:pt idx="25">
                  <c:v>-82.264849999999996</c:v>
                </c:pt>
                <c:pt idx="26">
                  <c:v>-82.595479999999981</c:v>
                </c:pt>
                <c:pt idx="27">
                  <c:v>-82.947640000000035</c:v>
                </c:pt>
                <c:pt idx="28">
                  <c:v>-83.319890000000001</c:v>
                </c:pt>
                <c:pt idx="29">
                  <c:v>-83.710809999999995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0EC-44BE-B870-9558E0FCB323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2.4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Sheet1!$W$2:$W$31</c:f>
              <c:numCache>
                <c:formatCode>General</c:formatCode>
                <c:ptCount val="30"/>
                <c:pt idx="0">
                  <c:v>-85.965300000000013</c:v>
                </c:pt>
                <c:pt idx="1">
                  <c:v>-85.251160000000027</c:v>
                </c:pt>
                <c:pt idx="2">
                  <c:v>-84.593800000000002</c:v>
                </c:pt>
                <c:pt idx="3">
                  <c:v>-83.992580000000004</c:v>
                </c:pt>
                <c:pt idx="4">
                  <c:v>-83.446700000000007</c:v>
                </c:pt>
                <c:pt idx="5">
                  <c:v>-82.955290000000005</c:v>
                </c:pt>
                <c:pt idx="6">
                  <c:v>-82.517390000000006</c:v>
                </c:pt>
                <c:pt idx="7">
                  <c:v>-82.131910000000005</c:v>
                </c:pt>
                <c:pt idx="8">
                  <c:v>-81.797709999999995</c:v>
                </c:pt>
                <c:pt idx="9">
                  <c:v>-81.513530000000003</c:v>
                </c:pt>
                <c:pt idx="10">
                  <c:v>-81.278049999999979</c:v>
                </c:pt>
                <c:pt idx="11">
                  <c:v>-81.089869999999991</c:v>
                </c:pt>
                <c:pt idx="12">
                  <c:v>-80.947540000000046</c:v>
                </c:pt>
                <c:pt idx="13">
                  <c:v>-80.849540000000005</c:v>
                </c:pt>
                <c:pt idx="14">
                  <c:v>-80.794300000000007</c:v>
                </c:pt>
                <c:pt idx="15">
                  <c:v>-80.780209999999997</c:v>
                </c:pt>
                <c:pt idx="16">
                  <c:v>-80.805629999999994</c:v>
                </c:pt>
                <c:pt idx="17">
                  <c:v>-80.868879999999976</c:v>
                </c:pt>
                <c:pt idx="18">
                  <c:v>-80.968279999999993</c:v>
                </c:pt>
                <c:pt idx="19">
                  <c:v>-81.102139999999977</c:v>
                </c:pt>
                <c:pt idx="20">
                  <c:v>-81.268749999999983</c:v>
                </c:pt>
                <c:pt idx="21">
                  <c:v>-81.466430000000003</c:v>
                </c:pt>
                <c:pt idx="22">
                  <c:v>-81.6935</c:v>
                </c:pt>
                <c:pt idx="23">
                  <c:v>-81.948330000000013</c:v>
                </c:pt>
                <c:pt idx="24">
                  <c:v>-82.229290000000006</c:v>
                </c:pt>
                <c:pt idx="25">
                  <c:v>-82.534809999999993</c:v>
                </c:pt>
                <c:pt idx="26">
                  <c:v>-82.86333999999998</c:v>
                </c:pt>
                <c:pt idx="27">
                  <c:v>-83.213409999999996</c:v>
                </c:pt>
                <c:pt idx="28">
                  <c:v>-83.583590000000001</c:v>
                </c:pt>
                <c:pt idx="29">
                  <c:v>-83.972489999999979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50EC-44BE-B870-9558E0FCB323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2.5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Sheet1!$X$2:$X$31</c:f>
              <c:numCache>
                <c:formatCode>General</c:formatCode>
                <c:ptCount val="30"/>
                <c:pt idx="0">
                  <c:v>-86.219210000000047</c:v>
                </c:pt>
                <c:pt idx="1">
                  <c:v>-85.517270000000025</c:v>
                </c:pt>
                <c:pt idx="2">
                  <c:v>-84.871049999999983</c:v>
                </c:pt>
                <c:pt idx="3">
                  <c:v>-84.279879999999977</c:v>
                </c:pt>
                <c:pt idx="4">
                  <c:v>-83.74302000000003</c:v>
                </c:pt>
                <c:pt idx="5">
                  <c:v>-83.259590000000003</c:v>
                </c:pt>
                <c:pt idx="6">
                  <c:v>-82.828649999999982</c:v>
                </c:pt>
                <c:pt idx="7">
                  <c:v>-82.449160000000035</c:v>
                </c:pt>
                <c:pt idx="8">
                  <c:v>-82.11999999999999</c:v>
                </c:pt>
                <c:pt idx="9">
                  <c:v>-81.839969999999994</c:v>
                </c:pt>
                <c:pt idx="10">
                  <c:v>-81.607799999999983</c:v>
                </c:pt>
                <c:pt idx="11">
                  <c:v>-81.422129999999996</c:v>
                </c:pt>
                <c:pt idx="12">
                  <c:v>-81.281599999999997</c:v>
                </c:pt>
                <c:pt idx="13">
                  <c:v>-81.184719999999999</c:v>
                </c:pt>
                <c:pt idx="14">
                  <c:v>-81.129979999999989</c:v>
                </c:pt>
                <c:pt idx="15">
                  <c:v>-81.11584999999998</c:v>
                </c:pt>
                <c:pt idx="16">
                  <c:v>-81.140749999999983</c:v>
                </c:pt>
                <c:pt idx="17">
                  <c:v>-81.203050000000005</c:v>
                </c:pt>
                <c:pt idx="18">
                  <c:v>-81.301140000000004</c:v>
                </c:pt>
                <c:pt idx="19">
                  <c:v>-81.433359999999993</c:v>
                </c:pt>
                <c:pt idx="20">
                  <c:v>-81.598100000000002</c:v>
                </c:pt>
                <c:pt idx="21">
                  <c:v>-81.793700000000001</c:v>
                </c:pt>
                <c:pt idx="22">
                  <c:v>-82.018540000000002</c:v>
                </c:pt>
                <c:pt idx="23">
                  <c:v>-82.271019999999993</c:v>
                </c:pt>
                <c:pt idx="24">
                  <c:v>-82.549549999999996</c:v>
                </c:pt>
                <c:pt idx="25">
                  <c:v>-82.852609999999999</c:v>
                </c:pt>
                <c:pt idx="26">
                  <c:v>-83.178679999999972</c:v>
                </c:pt>
                <c:pt idx="27">
                  <c:v>-83.526299999999992</c:v>
                </c:pt>
                <c:pt idx="28">
                  <c:v>-83.894059999999996</c:v>
                </c:pt>
                <c:pt idx="29">
                  <c:v>-84.280609999999996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0EC-44BE-B870-9558E0FCB323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2.6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Sheet1!$Y$2:$Y$31</c:f>
              <c:numCache>
                <c:formatCode>General</c:formatCode>
                <c:ptCount val="30"/>
                <c:pt idx="0">
                  <c:v>-86.529309999999981</c:v>
                </c:pt>
                <c:pt idx="1">
                  <c:v>-85.83938999999998</c:v>
                </c:pt>
                <c:pt idx="2">
                  <c:v>-85.204080000000005</c:v>
                </c:pt>
                <c:pt idx="3">
                  <c:v>-84.622739999999936</c:v>
                </c:pt>
                <c:pt idx="4">
                  <c:v>-84.094620000000035</c:v>
                </c:pt>
                <c:pt idx="5">
                  <c:v>-83.618879999999976</c:v>
                </c:pt>
                <c:pt idx="6">
                  <c:v>-83.194599999999994</c:v>
                </c:pt>
                <c:pt idx="7">
                  <c:v>-82.820759999999979</c:v>
                </c:pt>
                <c:pt idx="8">
                  <c:v>-82.496300000000005</c:v>
                </c:pt>
                <c:pt idx="9">
                  <c:v>-82.220060000000004</c:v>
                </c:pt>
                <c:pt idx="10">
                  <c:v>-81.990830000000003</c:v>
                </c:pt>
                <c:pt idx="11">
                  <c:v>-81.807310000000001</c:v>
                </c:pt>
                <c:pt idx="12">
                  <c:v>-81.668170000000003</c:v>
                </c:pt>
                <c:pt idx="13">
                  <c:v>-81.572000000000003</c:v>
                </c:pt>
                <c:pt idx="14">
                  <c:v>-81.51737</c:v>
                </c:pt>
                <c:pt idx="15">
                  <c:v>-81.502779999999973</c:v>
                </c:pt>
                <c:pt idx="16">
                  <c:v>-81.526729999999986</c:v>
                </c:pt>
                <c:pt idx="17">
                  <c:v>-81.587660000000028</c:v>
                </c:pt>
                <c:pt idx="18">
                  <c:v>-81.684010000000001</c:v>
                </c:pt>
                <c:pt idx="19">
                  <c:v>-81.814200000000028</c:v>
                </c:pt>
                <c:pt idx="20">
                  <c:v>-81.976640000000003</c:v>
                </c:pt>
                <c:pt idx="21">
                  <c:v>-82.169739999999976</c:v>
                </c:pt>
                <c:pt idx="22">
                  <c:v>-82.391930000000002</c:v>
                </c:pt>
                <c:pt idx="23">
                  <c:v>-82.641650000000027</c:v>
                </c:pt>
                <c:pt idx="24">
                  <c:v>-82.917370000000005</c:v>
                </c:pt>
                <c:pt idx="25">
                  <c:v>-83.217580000000027</c:v>
                </c:pt>
                <c:pt idx="26">
                  <c:v>-83.540800000000004</c:v>
                </c:pt>
                <c:pt idx="27">
                  <c:v>-83.885599999999982</c:v>
                </c:pt>
                <c:pt idx="28">
                  <c:v>-84.250600000000006</c:v>
                </c:pt>
                <c:pt idx="29">
                  <c:v>-84.634460000000004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50EC-44BE-B870-9558E0FCB323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2.7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Sheet1!$Z$2:$Z$31</c:f>
              <c:numCache>
                <c:formatCode>General</c:formatCode>
                <c:ptCount val="30"/>
                <c:pt idx="0">
                  <c:v>-86.894779999999983</c:v>
                </c:pt>
                <c:pt idx="1">
                  <c:v>-86.216670000000022</c:v>
                </c:pt>
                <c:pt idx="2">
                  <c:v>-85.59205</c:v>
                </c:pt>
                <c:pt idx="3">
                  <c:v>-85.02028</c:v>
                </c:pt>
                <c:pt idx="4">
                  <c:v>-84.500630000000001</c:v>
                </c:pt>
                <c:pt idx="5">
                  <c:v>-84.03228</c:v>
                </c:pt>
                <c:pt idx="6">
                  <c:v>-83.614329999999995</c:v>
                </c:pt>
                <c:pt idx="7">
                  <c:v>-83.245830000000012</c:v>
                </c:pt>
                <c:pt idx="8">
                  <c:v>-82.925739999999976</c:v>
                </c:pt>
                <c:pt idx="9">
                  <c:v>-82.652949999999976</c:v>
                </c:pt>
                <c:pt idx="10">
                  <c:v>-82.426289999999995</c:v>
                </c:pt>
                <c:pt idx="11">
                  <c:v>-82.244540000000029</c:v>
                </c:pt>
                <c:pt idx="12">
                  <c:v>-82.106409999999983</c:v>
                </c:pt>
                <c:pt idx="13">
                  <c:v>-82.010570000000001</c:v>
                </c:pt>
                <c:pt idx="14">
                  <c:v>-81.955640000000002</c:v>
                </c:pt>
                <c:pt idx="15">
                  <c:v>-81.94019000000003</c:v>
                </c:pt>
                <c:pt idx="16">
                  <c:v>-81.962789999999998</c:v>
                </c:pt>
                <c:pt idx="17">
                  <c:v>-82.021940000000001</c:v>
                </c:pt>
                <c:pt idx="18">
                  <c:v>-82.116130000000013</c:v>
                </c:pt>
                <c:pt idx="19">
                  <c:v>-82.243870000000001</c:v>
                </c:pt>
                <c:pt idx="20">
                  <c:v>-82.403589999999994</c:v>
                </c:pt>
                <c:pt idx="21">
                  <c:v>-82.593789999999998</c:v>
                </c:pt>
                <c:pt idx="22">
                  <c:v>-82.812929999999994</c:v>
                </c:pt>
                <c:pt idx="23">
                  <c:v>-83.0595</c:v>
                </c:pt>
                <c:pt idx="24">
                  <c:v>-83.332009999999983</c:v>
                </c:pt>
                <c:pt idx="25">
                  <c:v>-83.628969999999981</c:v>
                </c:pt>
                <c:pt idx="26">
                  <c:v>-83.948970000000003</c:v>
                </c:pt>
                <c:pt idx="27">
                  <c:v>-84.290600000000026</c:v>
                </c:pt>
                <c:pt idx="28">
                  <c:v>-84.652479999999954</c:v>
                </c:pt>
                <c:pt idx="29">
                  <c:v>-85.03331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0EC-44BE-B870-9558E0FCB323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2.8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Sheet1!$AA$2:$AA$31</c:f>
              <c:numCache>
                <c:formatCode>General</c:formatCode>
                <c:ptCount val="30"/>
                <c:pt idx="0">
                  <c:v>-87.314729999999997</c:v>
                </c:pt>
                <c:pt idx="1">
                  <c:v>-86.64819</c:v>
                </c:pt>
                <c:pt idx="2">
                  <c:v>-86.034000000000006</c:v>
                </c:pt>
                <c:pt idx="3">
                  <c:v>-85.471540000000005</c:v>
                </c:pt>
                <c:pt idx="4">
                  <c:v>-84.960080000000005</c:v>
                </c:pt>
                <c:pt idx="5">
                  <c:v>-84.498819999999995</c:v>
                </c:pt>
                <c:pt idx="6">
                  <c:v>-84.086910000000003</c:v>
                </c:pt>
                <c:pt idx="7">
                  <c:v>-83.723420000000004</c:v>
                </c:pt>
                <c:pt idx="8">
                  <c:v>-83.407359999999997</c:v>
                </c:pt>
                <c:pt idx="9">
                  <c:v>-83.137659999999997</c:v>
                </c:pt>
                <c:pt idx="10">
                  <c:v>-82.913230000000027</c:v>
                </c:pt>
                <c:pt idx="11">
                  <c:v>-82.73287999999998</c:v>
                </c:pt>
                <c:pt idx="12">
                  <c:v>-82.595389999999981</c:v>
                </c:pt>
                <c:pt idx="13">
                  <c:v>-82.499500000000026</c:v>
                </c:pt>
                <c:pt idx="14">
                  <c:v>-82.443889999999996</c:v>
                </c:pt>
                <c:pt idx="15">
                  <c:v>-82.427200000000028</c:v>
                </c:pt>
                <c:pt idx="16">
                  <c:v>-82.448049999999995</c:v>
                </c:pt>
                <c:pt idx="17">
                  <c:v>-82.505020000000002</c:v>
                </c:pt>
                <c:pt idx="18">
                  <c:v>-82.596670000000003</c:v>
                </c:pt>
                <c:pt idx="19">
                  <c:v>-82.721530000000001</c:v>
                </c:pt>
                <c:pt idx="20">
                  <c:v>-82.878149999999977</c:v>
                </c:pt>
                <c:pt idx="21">
                  <c:v>-83.065039999999982</c:v>
                </c:pt>
                <c:pt idx="22">
                  <c:v>-83.280729999999991</c:v>
                </c:pt>
                <c:pt idx="23">
                  <c:v>-83.523759999999982</c:v>
                </c:pt>
                <c:pt idx="24">
                  <c:v>-83.792660000000026</c:v>
                </c:pt>
                <c:pt idx="25">
                  <c:v>-84.086020000000005</c:v>
                </c:pt>
                <c:pt idx="26">
                  <c:v>-84.402429999999995</c:v>
                </c:pt>
                <c:pt idx="27">
                  <c:v>-84.740510000000029</c:v>
                </c:pt>
                <c:pt idx="28">
                  <c:v>-85.098920000000007</c:v>
                </c:pt>
                <c:pt idx="29">
                  <c:v>-85.476379999999978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50EC-44BE-B870-9558E0FCB323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2.9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Sheet1!$AB$2:$AB$31</c:f>
              <c:numCache>
                <c:formatCode>General</c:formatCode>
                <c:ptCount val="30"/>
                <c:pt idx="0">
                  <c:v>-87.788129999999995</c:v>
                </c:pt>
                <c:pt idx="1">
                  <c:v>-87.132919999999999</c:v>
                </c:pt>
                <c:pt idx="2">
                  <c:v>-86.528919999999999</c:v>
                </c:pt>
                <c:pt idx="3">
                  <c:v>-85.975479999999976</c:v>
                </c:pt>
                <c:pt idx="4">
                  <c:v>-85.471919999999997</c:v>
                </c:pt>
                <c:pt idx="5">
                  <c:v>-85.017460000000028</c:v>
                </c:pt>
                <c:pt idx="6">
                  <c:v>-84.611270000000005</c:v>
                </c:pt>
                <c:pt idx="7">
                  <c:v>-84.252479999999977</c:v>
                </c:pt>
                <c:pt idx="8">
                  <c:v>-83.940120000000022</c:v>
                </c:pt>
                <c:pt idx="9">
                  <c:v>-83.673189999999977</c:v>
                </c:pt>
                <c:pt idx="10">
                  <c:v>-83.450630000000004</c:v>
                </c:pt>
                <c:pt idx="11">
                  <c:v>-83.271339999999981</c:v>
                </c:pt>
                <c:pt idx="12">
                  <c:v>-83.134140000000002</c:v>
                </c:pt>
                <c:pt idx="13">
                  <c:v>-83.03783</c:v>
                </c:pt>
                <c:pt idx="14">
                  <c:v>-82.981179999999995</c:v>
                </c:pt>
                <c:pt idx="15">
                  <c:v>-82.962879999999998</c:v>
                </c:pt>
                <c:pt idx="16">
                  <c:v>-82.981610000000046</c:v>
                </c:pt>
                <c:pt idx="17">
                  <c:v>-83.036010000000005</c:v>
                </c:pt>
                <c:pt idx="18">
                  <c:v>-83.124729999999985</c:v>
                </c:pt>
                <c:pt idx="19">
                  <c:v>-83.246350000000007</c:v>
                </c:pt>
                <c:pt idx="20">
                  <c:v>-83.399469999999994</c:v>
                </c:pt>
                <c:pt idx="21">
                  <c:v>-83.582660000000004</c:v>
                </c:pt>
                <c:pt idx="22">
                  <c:v>-83.794520000000034</c:v>
                </c:pt>
                <c:pt idx="23">
                  <c:v>-84.033609999999996</c:v>
                </c:pt>
                <c:pt idx="24">
                  <c:v>-84.298540000000003</c:v>
                </c:pt>
                <c:pt idx="25">
                  <c:v>-84.587909999999994</c:v>
                </c:pt>
                <c:pt idx="26">
                  <c:v>-84.90034</c:v>
                </c:pt>
                <c:pt idx="27">
                  <c:v>-85.234520000000046</c:v>
                </c:pt>
                <c:pt idx="28">
                  <c:v>-85.589110000000005</c:v>
                </c:pt>
                <c:pt idx="29">
                  <c:v>-85.962860000000006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0EC-44BE-B870-9558E0FCB323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Sheet1!$AC$2:$AC$31</c:f>
              <c:numCache>
                <c:formatCode>General</c:formatCode>
                <c:ptCount val="30"/>
                <c:pt idx="0">
                  <c:v>-88.313910000000007</c:v>
                </c:pt>
                <c:pt idx="1">
                  <c:v>-87.669779999999989</c:v>
                </c:pt>
                <c:pt idx="2">
                  <c:v>-87.075679999999977</c:v>
                </c:pt>
                <c:pt idx="3">
                  <c:v>-86.530990000000003</c:v>
                </c:pt>
                <c:pt idx="4">
                  <c:v>-86.035029999999992</c:v>
                </c:pt>
                <c:pt idx="5">
                  <c:v>-85.587069999999997</c:v>
                </c:pt>
                <c:pt idx="6">
                  <c:v>-85.186300000000003</c:v>
                </c:pt>
                <c:pt idx="7">
                  <c:v>-84.831890000000001</c:v>
                </c:pt>
                <c:pt idx="8">
                  <c:v>-84.522909999999982</c:v>
                </c:pt>
                <c:pt idx="9">
                  <c:v>-84.258420000000001</c:v>
                </c:pt>
                <c:pt idx="10">
                  <c:v>-84.037419999999997</c:v>
                </c:pt>
                <c:pt idx="11">
                  <c:v>-83.858849999999975</c:v>
                </c:pt>
                <c:pt idx="12">
                  <c:v>-83.721599999999995</c:v>
                </c:pt>
                <c:pt idx="13">
                  <c:v>-83.624549999999999</c:v>
                </c:pt>
                <c:pt idx="14">
                  <c:v>-83.566500000000005</c:v>
                </c:pt>
                <c:pt idx="15">
                  <c:v>-83.546220000000048</c:v>
                </c:pt>
                <c:pt idx="16">
                  <c:v>-83.56246999999999</c:v>
                </c:pt>
                <c:pt idx="17">
                  <c:v>-83.613960000000006</c:v>
                </c:pt>
                <c:pt idx="18">
                  <c:v>-83.699370000000002</c:v>
                </c:pt>
                <c:pt idx="19">
                  <c:v>-83.81738</c:v>
                </c:pt>
                <c:pt idx="20">
                  <c:v>-83.966630000000023</c:v>
                </c:pt>
                <c:pt idx="21">
                  <c:v>-84.145749999999978</c:v>
                </c:pt>
                <c:pt idx="22">
                  <c:v>-84.353389999999976</c:v>
                </c:pt>
                <c:pt idx="23">
                  <c:v>-84.588189999999983</c:v>
                </c:pt>
                <c:pt idx="24">
                  <c:v>-84.848759999999999</c:v>
                </c:pt>
                <c:pt idx="25">
                  <c:v>-85.133769999999998</c:v>
                </c:pt>
                <c:pt idx="26">
                  <c:v>-85.441890000000029</c:v>
                </c:pt>
                <c:pt idx="27">
                  <c:v>-85.771799999999999</c:v>
                </c:pt>
                <c:pt idx="28">
                  <c:v>-86.122230000000002</c:v>
                </c:pt>
                <c:pt idx="29">
                  <c:v>-86.491920000000022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0EC-44BE-B870-9558E0FCB323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3.1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Sheet1!$AD$2:$AD$31</c:f>
              <c:numCache>
                <c:formatCode>General</c:formatCode>
                <c:ptCount val="30"/>
                <c:pt idx="0">
                  <c:v>-88.890910000000005</c:v>
                </c:pt>
                <c:pt idx="1">
                  <c:v>-88.257580000000004</c:v>
                </c:pt>
                <c:pt idx="2">
                  <c:v>-87.67310999999998</c:v>
                </c:pt>
                <c:pt idx="3">
                  <c:v>-87.136879999999977</c:v>
                </c:pt>
                <c:pt idx="4">
                  <c:v>-86.648240000000001</c:v>
                </c:pt>
                <c:pt idx="5">
                  <c:v>-86.206469999999996</c:v>
                </c:pt>
                <c:pt idx="6">
                  <c:v>-85.810820000000007</c:v>
                </c:pt>
                <c:pt idx="7">
                  <c:v>-85.460480000000004</c:v>
                </c:pt>
                <c:pt idx="8">
                  <c:v>-85.154589999999999</c:v>
                </c:pt>
                <c:pt idx="9">
                  <c:v>-84.892230000000012</c:v>
                </c:pt>
                <c:pt idx="10">
                  <c:v>-84.672469999999961</c:v>
                </c:pt>
                <c:pt idx="11">
                  <c:v>-84.494300000000024</c:v>
                </c:pt>
                <c:pt idx="12">
                  <c:v>-84.35669</c:v>
                </c:pt>
                <c:pt idx="13">
                  <c:v>-84.25855</c:v>
                </c:pt>
                <c:pt idx="14">
                  <c:v>-84.198779999999971</c:v>
                </c:pt>
                <c:pt idx="15">
                  <c:v>-84.17619999999998</c:v>
                </c:pt>
                <c:pt idx="16">
                  <c:v>-84.189639999999983</c:v>
                </c:pt>
                <c:pt idx="17">
                  <c:v>-84.237860000000026</c:v>
                </c:pt>
                <c:pt idx="18">
                  <c:v>-84.319630000000004</c:v>
                </c:pt>
                <c:pt idx="19">
                  <c:v>-84.433670000000006</c:v>
                </c:pt>
                <c:pt idx="20">
                  <c:v>-84.57868999999998</c:v>
                </c:pt>
                <c:pt idx="21">
                  <c:v>-84.753399999999999</c:v>
                </c:pt>
                <c:pt idx="22">
                  <c:v>-84.956469999999996</c:v>
                </c:pt>
                <c:pt idx="23">
                  <c:v>-85.186589999999981</c:v>
                </c:pt>
                <c:pt idx="24">
                  <c:v>-85.442459999999997</c:v>
                </c:pt>
                <c:pt idx="25">
                  <c:v>-85.72275999999998</c:v>
                </c:pt>
                <c:pt idx="26">
                  <c:v>-86.026200000000003</c:v>
                </c:pt>
                <c:pt idx="27">
                  <c:v>-86.351500000000001</c:v>
                </c:pt>
                <c:pt idx="28">
                  <c:v>-86.697419999999994</c:v>
                </c:pt>
                <c:pt idx="29">
                  <c:v>-87.062719999999999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0EC-44BE-B870-9558E0FCB323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3.2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1.7000000000000004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</c:numCache>
            </c:numRef>
          </c:cat>
          <c:val>
            <c:numRef>
              <c:f>Sheet1!$AE$2:$AE$31</c:f>
              <c:numCache>
                <c:formatCode>General</c:formatCode>
                <c:ptCount val="30"/>
                <c:pt idx="0">
                  <c:v>-89.517910000000029</c:v>
                </c:pt>
                <c:pt idx="1">
                  <c:v>-88.895099999999999</c:v>
                </c:pt>
                <c:pt idx="2">
                  <c:v>-88.319959999999995</c:v>
                </c:pt>
                <c:pt idx="3">
                  <c:v>-87.791900000000027</c:v>
                </c:pt>
                <c:pt idx="4">
                  <c:v>-87.310270000000003</c:v>
                </c:pt>
                <c:pt idx="5">
                  <c:v>-86.874409999999983</c:v>
                </c:pt>
                <c:pt idx="6">
                  <c:v>-86.483590000000007</c:v>
                </c:pt>
                <c:pt idx="7">
                  <c:v>-86.137020000000007</c:v>
                </c:pt>
                <c:pt idx="8">
                  <c:v>-85.833920000000006</c:v>
                </c:pt>
                <c:pt idx="9">
                  <c:v>-85.573389999999989</c:v>
                </c:pt>
                <c:pt idx="10">
                  <c:v>-85.354579999999999</c:v>
                </c:pt>
                <c:pt idx="11">
                  <c:v>-85.176519999999982</c:v>
                </c:pt>
                <c:pt idx="12">
                  <c:v>-85.038250000000005</c:v>
                </c:pt>
                <c:pt idx="13">
                  <c:v>-84.938729999999993</c:v>
                </c:pt>
                <c:pt idx="14">
                  <c:v>-84.876919999999998</c:v>
                </c:pt>
                <c:pt idx="15">
                  <c:v>-84.851730000000003</c:v>
                </c:pt>
                <c:pt idx="16">
                  <c:v>-84.862039999999979</c:v>
                </c:pt>
                <c:pt idx="17">
                  <c:v>-84.906679999999994</c:v>
                </c:pt>
                <c:pt idx="18">
                  <c:v>-84.984470000000002</c:v>
                </c:pt>
                <c:pt idx="19">
                  <c:v>-85.094220000000035</c:v>
                </c:pt>
                <c:pt idx="20">
                  <c:v>-85.234690000000029</c:v>
                </c:pt>
                <c:pt idx="21">
                  <c:v>-85.404630000000026</c:v>
                </c:pt>
                <c:pt idx="22">
                  <c:v>-85.60278999999997</c:v>
                </c:pt>
                <c:pt idx="23">
                  <c:v>-85.827910000000003</c:v>
                </c:pt>
                <c:pt idx="24">
                  <c:v>-86.078719999999976</c:v>
                </c:pt>
                <c:pt idx="25">
                  <c:v>-86.35396999999999</c:v>
                </c:pt>
                <c:pt idx="26">
                  <c:v>-86.652379999999937</c:v>
                </c:pt>
                <c:pt idx="27">
                  <c:v>-86.972729999999999</c:v>
                </c:pt>
                <c:pt idx="28">
                  <c:v>-87.313800000000001</c:v>
                </c:pt>
                <c:pt idx="29">
                  <c:v>-87.674389999999988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50EC-44BE-B870-9558E0FCB323}"/>
            </c:ext>
          </c:extLst>
        </c:ser>
        <c:bandFmts/>
        <c:axId val="98547584"/>
        <c:axId val="98549120"/>
        <c:axId val="98537920"/>
      </c:surface3DChart>
      <c:catAx>
        <c:axId val="9854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98549120"/>
        <c:crosses val="autoZero"/>
        <c:auto val="1"/>
        <c:lblAlgn val="ctr"/>
        <c:lblOffset val="100"/>
        <c:noMultiLvlLbl val="0"/>
      </c:catAx>
      <c:valAx>
        <c:axId val="98549120"/>
        <c:scaling>
          <c:orientation val="minMax"/>
          <c:max val="-79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547584"/>
        <c:crosses val="autoZero"/>
        <c:crossBetween val="midCat"/>
      </c:valAx>
      <c:serAx>
        <c:axId val="9853792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en-US"/>
          </a:p>
        </c:txPr>
        <c:crossAx val="98549120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1E134-15CF-44D9-B7A8-34771D15D2F8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944BEB7-07BC-4492-902E-8638109C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3D3C03-ADA4-433D-B4FC-97DB8D2AACF1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next time: delete “fast introduction to likelihood”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.62</a:t>
            </a:r>
            <a:r>
              <a:rPr lang="en-US" sz="1600" baseline="0" dirty="0"/>
              <a:t> corresponds to an OR of 2</a:t>
            </a:r>
          </a:p>
          <a:p>
            <a:r>
              <a:rPr lang="en-US" sz="1600" baseline="0" dirty="0"/>
              <a:t>1.1 corresponds to an OR of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4</a:t>
            </a:r>
          </a:p>
          <a:p>
            <a:r>
              <a:rPr lang="en-US" dirty="0"/>
              <a:t>gen admitted = 0 in 1/4</a:t>
            </a:r>
          </a:p>
          <a:p>
            <a:r>
              <a:rPr lang="en-US" dirty="0"/>
              <a:t>replace admitted = 1 in 3/4</a:t>
            </a:r>
          </a:p>
          <a:p>
            <a:r>
              <a:rPr lang="en-US" dirty="0"/>
              <a:t>gen citizen = 0 in 1/4</a:t>
            </a:r>
          </a:p>
          <a:p>
            <a:r>
              <a:rPr lang="en-US" dirty="0"/>
              <a:t>replace citizen = 1 in 2</a:t>
            </a:r>
          </a:p>
          <a:p>
            <a:r>
              <a:rPr lang="en-US" dirty="0"/>
              <a:t>replace citizen = 1 in 4</a:t>
            </a:r>
          </a:p>
          <a:p>
            <a:r>
              <a:rPr lang="en-US" dirty="0"/>
              <a:t>gen n = .</a:t>
            </a:r>
          </a:p>
          <a:p>
            <a:r>
              <a:rPr lang="en-US" dirty="0"/>
              <a:t>replace n = 93 in 1</a:t>
            </a:r>
          </a:p>
          <a:p>
            <a:r>
              <a:rPr lang="en-US" dirty="0"/>
              <a:t>replace n = 212 in 2</a:t>
            </a:r>
          </a:p>
          <a:p>
            <a:r>
              <a:rPr lang="en-US" dirty="0"/>
              <a:t>replace n = 4 in 3</a:t>
            </a:r>
          </a:p>
          <a:p>
            <a:r>
              <a:rPr lang="en-US" dirty="0"/>
              <a:t>replace n = 33 in 4</a:t>
            </a:r>
          </a:p>
          <a:p>
            <a:r>
              <a:rPr lang="en-US" dirty="0"/>
              <a:t>expand n</a:t>
            </a:r>
          </a:p>
          <a:p>
            <a:endParaRPr lang="en-US" dirty="0"/>
          </a:p>
          <a:p>
            <a:r>
              <a:rPr lang="en-US" dirty="0"/>
              <a:t>gen b1 = .</a:t>
            </a:r>
          </a:p>
          <a:p>
            <a:r>
              <a:rPr lang="en-US" dirty="0"/>
              <a:t>gen </a:t>
            </a:r>
            <a:r>
              <a:rPr lang="en-US" dirty="0" err="1"/>
              <a:t>ll</a:t>
            </a:r>
            <a:r>
              <a:rPr lang="en-US" dirty="0"/>
              <a:t> = .</a:t>
            </a:r>
          </a:p>
          <a:p>
            <a:r>
              <a:rPr lang="en-US" dirty="0"/>
              <a:t>qui </a:t>
            </a:r>
            <a:r>
              <a:rPr lang="en-US" dirty="0" err="1"/>
              <a:t>forvalues</a:t>
            </a:r>
            <a:r>
              <a:rPr lang="en-US" dirty="0"/>
              <a:t> n = 1/300 {</a:t>
            </a:r>
          </a:p>
          <a:p>
            <a:r>
              <a:rPr lang="en-US" dirty="0"/>
              <a:t>	local beta = `n'*.01</a:t>
            </a:r>
          </a:p>
          <a:p>
            <a:r>
              <a:rPr lang="en-US" dirty="0"/>
              <a:t>	</a:t>
            </a:r>
            <a:r>
              <a:rPr lang="en-US" dirty="0" err="1"/>
              <a:t>constr</a:t>
            </a:r>
            <a:r>
              <a:rPr lang="en-US" dirty="0"/>
              <a:t> 1 citizen = `beta'</a:t>
            </a:r>
          </a:p>
          <a:p>
            <a:r>
              <a:rPr lang="en-US" dirty="0"/>
              <a:t>	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cit, </a:t>
            </a:r>
            <a:r>
              <a:rPr lang="en-US" dirty="0" err="1"/>
              <a:t>constr</a:t>
            </a:r>
            <a:r>
              <a:rPr lang="en-US" dirty="0"/>
              <a:t>(1)</a:t>
            </a:r>
          </a:p>
          <a:p>
            <a:r>
              <a:rPr lang="en-US" dirty="0"/>
              <a:t>	replace b1 = `beta' in `n'</a:t>
            </a:r>
          </a:p>
          <a:p>
            <a:r>
              <a:rPr lang="en-US" dirty="0"/>
              <a:t>	replace </a:t>
            </a:r>
            <a:r>
              <a:rPr lang="en-US" dirty="0" err="1"/>
              <a:t>ll</a:t>
            </a:r>
            <a:r>
              <a:rPr lang="en-US" dirty="0"/>
              <a:t> = e(</a:t>
            </a:r>
            <a:r>
              <a:rPr lang="en-US" dirty="0" err="1"/>
              <a:t>ll</a:t>
            </a:r>
            <a:r>
              <a:rPr lang="en-US" dirty="0"/>
              <a:t>) in `n'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line </a:t>
            </a:r>
            <a:r>
              <a:rPr lang="en-US" dirty="0" err="1"/>
              <a:t>ll</a:t>
            </a:r>
            <a:r>
              <a:rPr lang="en-US" dirty="0"/>
              <a:t> b1, </a:t>
            </a:r>
            <a:r>
              <a:rPr lang="en-US" dirty="0" err="1"/>
              <a:t>ytitle</a:t>
            </a:r>
            <a:r>
              <a:rPr lang="en-US" dirty="0"/>
              <a:t>("Log-Likelihood") </a:t>
            </a:r>
            <a:r>
              <a:rPr lang="en-US" dirty="0" err="1"/>
              <a:t>xtitle</a:t>
            </a:r>
            <a:r>
              <a:rPr lang="en-US" dirty="0"/>
              <a:t>(“”)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4</a:t>
            </a:r>
          </a:p>
          <a:p>
            <a:r>
              <a:rPr lang="en-US" dirty="0"/>
              <a:t>gen admitted = 0 in 1/4</a:t>
            </a:r>
          </a:p>
          <a:p>
            <a:r>
              <a:rPr lang="en-US" dirty="0"/>
              <a:t>replace admitted = 1 in 3/4</a:t>
            </a:r>
          </a:p>
          <a:p>
            <a:r>
              <a:rPr lang="en-US" dirty="0"/>
              <a:t>gen citizen = 0 in 1/4</a:t>
            </a:r>
          </a:p>
          <a:p>
            <a:r>
              <a:rPr lang="en-US" dirty="0"/>
              <a:t>replace citizen = 1 in 2</a:t>
            </a:r>
          </a:p>
          <a:p>
            <a:r>
              <a:rPr lang="en-US" dirty="0"/>
              <a:t>replace citizen = 1 in 4</a:t>
            </a:r>
          </a:p>
          <a:p>
            <a:r>
              <a:rPr lang="en-US" dirty="0"/>
              <a:t>gen n = .</a:t>
            </a:r>
          </a:p>
          <a:p>
            <a:r>
              <a:rPr lang="en-US" dirty="0"/>
              <a:t>replace n = 93 in 1</a:t>
            </a:r>
          </a:p>
          <a:p>
            <a:r>
              <a:rPr lang="en-US" dirty="0"/>
              <a:t>replace n = 212 in 2</a:t>
            </a:r>
          </a:p>
          <a:p>
            <a:r>
              <a:rPr lang="en-US" dirty="0"/>
              <a:t>replace n = 4 in 3</a:t>
            </a:r>
          </a:p>
          <a:p>
            <a:r>
              <a:rPr lang="en-US" dirty="0"/>
              <a:t>replace n = 33 in 4</a:t>
            </a:r>
          </a:p>
          <a:p>
            <a:r>
              <a:rPr lang="en-US" dirty="0"/>
              <a:t>expand n</a:t>
            </a:r>
          </a:p>
          <a:p>
            <a:endParaRPr lang="en-US" dirty="0"/>
          </a:p>
          <a:p>
            <a:r>
              <a:rPr lang="en-US" dirty="0"/>
              <a:t>gen b1 = .</a:t>
            </a:r>
          </a:p>
          <a:p>
            <a:r>
              <a:rPr lang="en-US" dirty="0"/>
              <a:t>gen </a:t>
            </a:r>
            <a:r>
              <a:rPr lang="en-US" dirty="0" err="1"/>
              <a:t>ll</a:t>
            </a:r>
            <a:r>
              <a:rPr lang="en-US" dirty="0"/>
              <a:t> = .</a:t>
            </a:r>
          </a:p>
          <a:p>
            <a:r>
              <a:rPr lang="en-US" dirty="0"/>
              <a:t>qui </a:t>
            </a:r>
            <a:r>
              <a:rPr lang="en-US" dirty="0" err="1"/>
              <a:t>forvalues</a:t>
            </a:r>
            <a:r>
              <a:rPr lang="en-US" dirty="0"/>
              <a:t> n = 1/300 {</a:t>
            </a:r>
          </a:p>
          <a:p>
            <a:r>
              <a:rPr lang="en-US" dirty="0"/>
              <a:t>	local beta = `n'*.01</a:t>
            </a:r>
          </a:p>
          <a:p>
            <a:r>
              <a:rPr lang="en-US" dirty="0"/>
              <a:t>	</a:t>
            </a:r>
            <a:r>
              <a:rPr lang="en-US" dirty="0" err="1"/>
              <a:t>constr</a:t>
            </a:r>
            <a:r>
              <a:rPr lang="en-US" dirty="0"/>
              <a:t> 1 citizen = `beta'</a:t>
            </a:r>
          </a:p>
          <a:p>
            <a:r>
              <a:rPr lang="en-US" dirty="0"/>
              <a:t>	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cit, </a:t>
            </a:r>
            <a:r>
              <a:rPr lang="en-US" dirty="0" err="1"/>
              <a:t>constr</a:t>
            </a:r>
            <a:r>
              <a:rPr lang="en-US" dirty="0"/>
              <a:t>(1)</a:t>
            </a:r>
          </a:p>
          <a:p>
            <a:r>
              <a:rPr lang="en-US" dirty="0"/>
              <a:t>	replace b1 = `beta' in `n'</a:t>
            </a:r>
          </a:p>
          <a:p>
            <a:r>
              <a:rPr lang="en-US" dirty="0"/>
              <a:t>	replace </a:t>
            </a:r>
            <a:r>
              <a:rPr lang="en-US" dirty="0" err="1"/>
              <a:t>ll</a:t>
            </a:r>
            <a:r>
              <a:rPr lang="en-US" dirty="0"/>
              <a:t> = e(</a:t>
            </a:r>
            <a:r>
              <a:rPr lang="en-US" dirty="0" err="1"/>
              <a:t>ll</a:t>
            </a:r>
            <a:r>
              <a:rPr lang="en-US" dirty="0"/>
              <a:t>) in `n'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line </a:t>
            </a:r>
            <a:r>
              <a:rPr lang="en-US" dirty="0" err="1"/>
              <a:t>ll</a:t>
            </a:r>
            <a:r>
              <a:rPr lang="en-US" dirty="0"/>
              <a:t> b1, </a:t>
            </a:r>
            <a:r>
              <a:rPr lang="en-US" dirty="0" err="1"/>
              <a:t>ytitle</a:t>
            </a:r>
            <a:r>
              <a:rPr lang="en-US" dirty="0"/>
              <a:t>("Log-Likelihood") </a:t>
            </a:r>
            <a:r>
              <a:rPr lang="en-US" dirty="0" err="1"/>
              <a:t>xtitle</a:t>
            </a:r>
            <a:r>
              <a:rPr lang="en-US" dirty="0"/>
              <a:t>("") </a:t>
            </a:r>
            <a:r>
              <a:rPr lang="en-US" dirty="0" err="1"/>
              <a:t>yline</a:t>
            </a:r>
            <a:r>
              <a:rPr lang="en-US" dirty="0"/>
              <a:t>(-115.79988) // 90% credible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4</a:t>
            </a:r>
          </a:p>
          <a:p>
            <a:r>
              <a:rPr lang="en-US" dirty="0"/>
              <a:t>gen admitted = 0 in 1/4</a:t>
            </a:r>
          </a:p>
          <a:p>
            <a:r>
              <a:rPr lang="en-US" dirty="0"/>
              <a:t>replace admitted = 1 in 3/4</a:t>
            </a:r>
          </a:p>
          <a:p>
            <a:r>
              <a:rPr lang="en-US" dirty="0"/>
              <a:t>gen citizen = 0 in 1/4</a:t>
            </a:r>
          </a:p>
          <a:p>
            <a:r>
              <a:rPr lang="en-US" dirty="0"/>
              <a:t>replace citizen = 1 in 2</a:t>
            </a:r>
          </a:p>
          <a:p>
            <a:r>
              <a:rPr lang="en-US" dirty="0"/>
              <a:t>replace citizen = 1 in 4</a:t>
            </a:r>
          </a:p>
          <a:p>
            <a:r>
              <a:rPr lang="en-US" dirty="0"/>
              <a:t>gen n = .</a:t>
            </a:r>
          </a:p>
          <a:p>
            <a:r>
              <a:rPr lang="en-US" dirty="0"/>
              <a:t>replace n = 93 in 1</a:t>
            </a:r>
          </a:p>
          <a:p>
            <a:r>
              <a:rPr lang="en-US" dirty="0"/>
              <a:t>replace n = 212 in 2</a:t>
            </a:r>
          </a:p>
          <a:p>
            <a:r>
              <a:rPr lang="en-US" dirty="0"/>
              <a:t>replace n = 4 in 3</a:t>
            </a:r>
          </a:p>
          <a:p>
            <a:r>
              <a:rPr lang="en-US" dirty="0"/>
              <a:t>replace n = 33 in 4</a:t>
            </a:r>
          </a:p>
          <a:p>
            <a:r>
              <a:rPr lang="en-US" dirty="0"/>
              <a:t>expand n</a:t>
            </a:r>
          </a:p>
          <a:p>
            <a:endParaRPr lang="en-US" dirty="0"/>
          </a:p>
          <a:p>
            <a:r>
              <a:rPr lang="en-US" dirty="0"/>
              <a:t>gen b1 = .</a:t>
            </a:r>
          </a:p>
          <a:p>
            <a:r>
              <a:rPr lang="en-US" dirty="0"/>
              <a:t>gen </a:t>
            </a:r>
            <a:r>
              <a:rPr lang="en-US" dirty="0" err="1"/>
              <a:t>ll</a:t>
            </a:r>
            <a:r>
              <a:rPr lang="en-US" dirty="0"/>
              <a:t> = .</a:t>
            </a:r>
          </a:p>
          <a:p>
            <a:r>
              <a:rPr lang="en-US" dirty="0"/>
              <a:t>qui </a:t>
            </a:r>
            <a:r>
              <a:rPr lang="en-US" dirty="0" err="1"/>
              <a:t>forvalues</a:t>
            </a:r>
            <a:r>
              <a:rPr lang="en-US" dirty="0"/>
              <a:t> n = 1/300 {</a:t>
            </a:r>
          </a:p>
          <a:p>
            <a:r>
              <a:rPr lang="en-US" dirty="0"/>
              <a:t>	local beta = `n'*.01</a:t>
            </a:r>
          </a:p>
          <a:p>
            <a:r>
              <a:rPr lang="en-US" dirty="0"/>
              <a:t>	</a:t>
            </a:r>
            <a:r>
              <a:rPr lang="en-US" dirty="0" err="1"/>
              <a:t>constr</a:t>
            </a:r>
            <a:r>
              <a:rPr lang="en-US" dirty="0"/>
              <a:t> 1 citizen = `beta'</a:t>
            </a:r>
          </a:p>
          <a:p>
            <a:r>
              <a:rPr lang="en-US" dirty="0"/>
              <a:t>	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cit, </a:t>
            </a:r>
            <a:r>
              <a:rPr lang="en-US" dirty="0" err="1"/>
              <a:t>constr</a:t>
            </a:r>
            <a:r>
              <a:rPr lang="en-US" dirty="0"/>
              <a:t>(1)</a:t>
            </a:r>
          </a:p>
          <a:p>
            <a:r>
              <a:rPr lang="en-US" dirty="0"/>
              <a:t>	replace b1 = `beta' in `n'</a:t>
            </a:r>
          </a:p>
          <a:p>
            <a:r>
              <a:rPr lang="en-US" dirty="0"/>
              <a:t>	replace </a:t>
            </a:r>
            <a:r>
              <a:rPr lang="en-US" dirty="0" err="1"/>
              <a:t>ll</a:t>
            </a:r>
            <a:r>
              <a:rPr lang="en-US" dirty="0"/>
              <a:t> = e(</a:t>
            </a:r>
            <a:r>
              <a:rPr lang="en-US" dirty="0" err="1"/>
              <a:t>ll</a:t>
            </a:r>
            <a:r>
              <a:rPr lang="en-US" dirty="0"/>
              <a:t>) in `n'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line </a:t>
            </a:r>
            <a:r>
              <a:rPr lang="en-US" dirty="0" err="1"/>
              <a:t>ll</a:t>
            </a:r>
            <a:r>
              <a:rPr lang="en-US" dirty="0"/>
              <a:t> b1, </a:t>
            </a:r>
            <a:r>
              <a:rPr lang="en-US" dirty="0" err="1"/>
              <a:t>ytitle</a:t>
            </a:r>
            <a:r>
              <a:rPr lang="en-US" dirty="0"/>
              <a:t>("Log-Likelihood") </a:t>
            </a:r>
            <a:r>
              <a:rPr lang="en-US" dirty="0" err="1"/>
              <a:t>xtitle</a:t>
            </a:r>
            <a:r>
              <a:rPr lang="en-US" dirty="0"/>
              <a:t>("") </a:t>
            </a:r>
            <a:r>
              <a:rPr lang="en-US" dirty="0" err="1"/>
              <a:t>yline</a:t>
            </a:r>
            <a:r>
              <a:rPr lang="en-US" dirty="0"/>
              <a:t>(-115.79988) // 90% credible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8</a:t>
            </a:r>
          </a:p>
          <a:p>
            <a:r>
              <a:rPr lang="en-US" dirty="0"/>
              <a:t>gen cell = _n</a:t>
            </a:r>
          </a:p>
          <a:p>
            <a:r>
              <a:rPr lang="en-US" dirty="0"/>
              <a:t>gen admitted = 0 in 1/4</a:t>
            </a:r>
          </a:p>
          <a:p>
            <a:r>
              <a:rPr lang="en-US" dirty="0"/>
              <a:t>replace admitted = 1 in 5/8</a:t>
            </a:r>
          </a:p>
          <a:p>
            <a:r>
              <a:rPr lang="en-US" dirty="0"/>
              <a:t>gen </a:t>
            </a:r>
            <a:r>
              <a:rPr lang="en-US" dirty="0" err="1"/>
              <a:t>gre</a:t>
            </a:r>
            <a:r>
              <a:rPr lang="en-US" dirty="0"/>
              <a:t> = 0</a:t>
            </a:r>
          </a:p>
          <a:p>
            <a:r>
              <a:rPr lang="en-US" dirty="0"/>
              <a:t>replace </a:t>
            </a:r>
            <a:r>
              <a:rPr lang="en-US" dirty="0" err="1"/>
              <a:t>gre</a:t>
            </a:r>
            <a:r>
              <a:rPr lang="en-US" dirty="0"/>
              <a:t> = 1 if </a:t>
            </a:r>
            <a:r>
              <a:rPr lang="en-US" dirty="0" err="1"/>
              <a:t>inlist</a:t>
            </a:r>
            <a:r>
              <a:rPr lang="en-US" dirty="0"/>
              <a:t>(cell,3,4,7,8)</a:t>
            </a:r>
          </a:p>
          <a:p>
            <a:r>
              <a:rPr lang="en-US" dirty="0"/>
              <a:t>gen letters = 0</a:t>
            </a:r>
          </a:p>
          <a:p>
            <a:r>
              <a:rPr lang="en-US" dirty="0"/>
              <a:t>replace letters = 1 if </a:t>
            </a:r>
            <a:r>
              <a:rPr lang="en-US" dirty="0" err="1"/>
              <a:t>inlist</a:t>
            </a:r>
            <a:r>
              <a:rPr lang="en-US" dirty="0"/>
              <a:t>(cell,2,4,6,8)</a:t>
            </a:r>
          </a:p>
          <a:p>
            <a:r>
              <a:rPr lang="en-US" dirty="0"/>
              <a:t>gen n = .</a:t>
            </a:r>
          </a:p>
          <a:p>
            <a:r>
              <a:rPr lang="en-US" dirty="0"/>
              <a:t>for X in </a:t>
            </a:r>
            <a:r>
              <a:rPr lang="en-US" dirty="0" err="1"/>
              <a:t>numlist</a:t>
            </a:r>
            <a:r>
              <a:rPr lang="en-US" dirty="0"/>
              <a:t> 1/8 \ Y in any 126 89 11 16 3 13 3 12: replace n = Y in X</a:t>
            </a:r>
          </a:p>
          <a:p>
            <a:r>
              <a:rPr lang="en-US" dirty="0"/>
              <a:t>expand n</a:t>
            </a:r>
          </a:p>
          <a:p>
            <a:r>
              <a:rPr lang="en-US" dirty="0" err="1"/>
              <a:t>logit</a:t>
            </a:r>
            <a:r>
              <a:rPr lang="en-US" dirty="0"/>
              <a:t> admitted </a:t>
            </a:r>
            <a:r>
              <a:rPr lang="en-US" dirty="0" err="1"/>
              <a:t>gre</a:t>
            </a:r>
            <a:r>
              <a:rPr lang="en-US" dirty="0"/>
              <a:t> letters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900</a:t>
            </a:r>
          </a:p>
          <a:p>
            <a:r>
              <a:rPr lang="en-US" dirty="0"/>
              <a:t>gen b1 = .</a:t>
            </a:r>
          </a:p>
          <a:p>
            <a:r>
              <a:rPr lang="en-US" dirty="0"/>
              <a:t>gen b2 = .</a:t>
            </a:r>
          </a:p>
          <a:p>
            <a:r>
              <a:rPr lang="en-US" dirty="0"/>
              <a:t>gen </a:t>
            </a:r>
            <a:r>
              <a:rPr lang="en-US" dirty="0" err="1"/>
              <a:t>ll</a:t>
            </a:r>
            <a:r>
              <a:rPr lang="en-US" dirty="0"/>
              <a:t> = .</a:t>
            </a:r>
          </a:p>
          <a:p>
            <a:r>
              <a:rPr lang="en-US" dirty="0"/>
              <a:t>local row = 0</a:t>
            </a:r>
          </a:p>
          <a:p>
            <a:r>
              <a:rPr lang="en-US" dirty="0"/>
              <a:t>qui </a:t>
            </a:r>
            <a:r>
              <a:rPr lang="en-US" dirty="0" err="1"/>
              <a:t>forvalues</a:t>
            </a:r>
            <a:r>
              <a:rPr lang="en-US" dirty="0"/>
              <a:t> n = 1/30 {</a:t>
            </a:r>
          </a:p>
          <a:p>
            <a:r>
              <a:rPr lang="en-US" dirty="0"/>
              <a:t>	local b1 = .2+`n'*.1</a:t>
            </a:r>
          </a:p>
          <a:p>
            <a:r>
              <a:rPr lang="en-US" dirty="0"/>
              <a:t>	</a:t>
            </a:r>
            <a:r>
              <a:rPr lang="en-US" dirty="0" err="1"/>
              <a:t>constr</a:t>
            </a:r>
            <a:r>
              <a:rPr lang="en-US" dirty="0"/>
              <a:t> 1 </a:t>
            </a:r>
            <a:r>
              <a:rPr lang="en-US" dirty="0" err="1"/>
              <a:t>gre</a:t>
            </a:r>
            <a:r>
              <a:rPr lang="en-US" dirty="0"/>
              <a:t> = `b1'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forvalues</a:t>
            </a:r>
            <a:r>
              <a:rPr lang="en-US" dirty="0"/>
              <a:t> m = 1/30 {</a:t>
            </a:r>
          </a:p>
          <a:p>
            <a:r>
              <a:rPr lang="en-US" dirty="0"/>
              <a:t>			local b2 = -.1+`m'*.1</a:t>
            </a:r>
          </a:p>
          <a:p>
            <a:r>
              <a:rPr lang="en-US" dirty="0"/>
              <a:t>			</a:t>
            </a:r>
            <a:r>
              <a:rPr lang="en-US" dirty="0" err="1"/>
              <a:t>constr</a:t>
            </a:r>
            <a:r>
              <a:rPr lang="en-US" dirty="0"/>
              <a:t> 2 letters = `b2'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en-US" dirty="0"/>
              <a:t> let, </a:t>
            </a:r>
            <a:r>
              <a:rPr lang="en-US" dirty="0" err="1"/>
              <a:t>constr</a:t>
            </a:r>
            <a:r>
              <a:rPr lang="en-US" dirty="0"/>
              <a:t>(1/2)</a:t>
            </a:r>
          </a:p>
          <a:p>
            <a:r>
              <a:rPr lang="en-US" dirty="0"/>
              <a:t>			local row = `row'+1</a:t>
            </a:r>
          </a:p>
          <a:p>
            <a:r>
              <a:rPr lang="en-US" dirty="0"/>
              <a:t>			replace b1 = `b1' in `row'</a:t>
            </a:r>
          </a:p>
          <a:p>
            <a:r>
              <a:rPr lang="en-US" dirty="0"/>
              <a:t>			replace b2 = `b2' in `row'</a:t>
            </a:r>
          </a:p>
          <a:p>
            <a:r>
              <a:rPr lang="en-US" dirty="0"/>
              <a:t>			replace </a:t>
            </a:r>
            <a:r>
              <a:rPr lang="en-US" dirty="0" err="1"/>
              <a:t>ll</a:t>
            </a:r>
            <a:r>
              <a:rPr lang="en-US" dirty="0"/>
              <a:t> = e(</a:t>
            </a:r>
            <a:r>
              <a:rPr lang="en-US" dirty="0" err="1"/>
              <a:t>ll</a:t>
            </a:r>
            <a:r>
              <a:rPr lang="en-US" dirty="0"/>
              <a:t>) in `row'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keep b1 b2 </a:t>
            </a:r>
            <a:r>
              <a:rPr lang="en-US" dirty="0" err="1"/>
              <a:t>ll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sort b1 b2</a:t>
            </a:r>
          </a:p>
          <a:p>
            <a:r>
              <a:rPr lang="en-US" dirty="0" err="1"/>
              <a:t>qby</a:t>
            </a:r>
            <a:r>
              <a:rPr lang="en-US" dirty="0"/>
              <a:t> b1: gen column = _n</a:t>
            </a:r>
          </a:p>
          <a:p>
            <a:r>
              <a:rPr lang="en-US" dirty="0"/>
              <a:t>sort b2 b1</a:t>
            </a:r>
          </a:p>
          <a:p>
            <a:r>
              <a:rPr lang="en-US" dirty="0" err="1"/>
              <a:t>qby</a:t>
            </a:r>
            <a:r>
              <a:rPr lang="en-US" dirty="0"/>
              <a:t> b2: gen row = _n</a:t>
            </a:r>
          </a:p>
          <a:p>
            <a:endParaRPr lang="en-US" dirty="0"/>
          </a:p>
          <a:p>
            <a:r>
              <a:rPr lang="en-US" dirty="0"/>
              <a:t>drop b1 b2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reshape wide </a:t>
            </a:r>
            <a:r>
              <a:rPr lang="en-US" dirty="0" err="1"/>
              <a:t>ll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(column) j(row)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8</a:t>
            </a:r>
          </a:p>
          <a:p>
            <a:r>
              <a:rPr lang="en-US" dirty="0"/>
              <a:t>gen cell = _n</a:t>
            </a:r>
          </a:p>
          <a:p>
            <a:r>
              <a:rPr lang="en-US" dirty="0"/>
              <a:t>gen admitted = 0 in 1/4</a:t>
            </a:r>
          </a:p>
          <a:p>
            <a:r>
              <a:rPr lang="en-US" dirty="0"/>
              <a:t>replace admitted = 1 in 5/8</a:t>
            </a:r>
          </a:p>
          <a:p>
            <a:r>
              <a:rPr lang="en-US" dirty="0"/>
              <a:t>gen </a:t>
            </a:r>
            <a:r>
              <a:rPr lang="en-US" dirty="0" err="1"/>
              <a:t>gre</a:t>
            </a:r>
            <a:r>
              <a:rPr lang="en-US" dirty="0"/>
              <a:t> = 0</a:t>
            </a:r>
          </a:p>
          <a:p>
            <a:r>
              <a:rPr lang="en-US" dirty="0"/>
              <a:t>replace </a:t>
            </a:r>
            <a:r>
              <a:rPr lang="en-US" dirty="0" err="1"/>
              <a:t>gre</a:t>
            </a:r>
            <a:r>
              <a:rPr lang="en-US" dirty="0"/>
              <a:t> = 1 if </a:t>
            </a:r>
            <a:r>
              <a:rPr lang="en-US" dirty="0" err="1"/>
              <a:t>inlist</a:t>
            </a:r>
            <a:r>
              <a:rPr lang="en-US" dirty="0"/>
              <a:t>(cell,3,4,7,8)</a:t>
            </a:r>
          </a:p>
          <a:p>
            <a:r>
              <a:rPr lang="en-US" dirty="0"/>
              <a:t>gen letters = 0</a:t>
            </a:r>
          </a:p>
          <a:p>
            <a:r>
              <a:rPr lang="en-US" dirty="0"/>
              <a:t>replace letters = 1 if </a:t>
            </a:r>
            <a:r>
              <a:rPr lang="en-US" dirty="0" err="1"/>
              <a:t>inlist</a:t>
            </a:r>
            <a:r>
              <a:rPr lang="en-US" dirty="0"/>
              <a:t>(cell,2,4,6,8)</a:t>
            </a:r>
          </a:p>
          <a:p>
            <a:r>
              <a:rPr lang="en-US" dirty="0"/>
              <a:t>gen n = .</a:t>
            </a:r>
          </a:p>
          <a:p>
            <a:r>
              <a:rPr lang="en-US" dirty="0"/>
              <a:t>for X in </a:t>
            </a:r>
            <a:r>
              <a:rPr lang="en-US" dirty="0" err="1"/>
              <a:t>numlist</a:t>
            </a:r>
            <a:r>
              <a:rPr lang="en-US" dirty="0"/>
              <a:t> 1/8 \ Y in any 126 89 11 16 3 13 3 12: replace n = Y in X</a:t>
            </a:r>
          </a:p>
          <a:p>
            <a:r>
              <a:rPr lang="en-US" dirty="0"/>
              <a:t>expand n</a:t>
            </a:r>
          </a:p>
          <a:p>
            <a:r>
              <a:rPr lang="en-US" dirty="0" err="1"/>
              <a:t>logit</a:t>
            </a:r>
            <a:r>
              <a:rPr lang="en-US" dirty="0"/>
              <a:t> admitted </a:t>
            </a:r>
            <a:r>
              <a:rPr lang="en-US" dirty="0" err="1"/>
              <a:t>gre</a:t>
            </a:r>
            <a:r>
              <a:rPr lang="en-US" dirty="0"/>
              <a:t>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Polytomous = 	(Binary)		</a:t>
            </a:r>
            <a:r>
              <a:rPr lang="en-US" sz="2800" dirty="0"/>
              <a:t>(Lindsey #5)</a:t>
            </a:r>
            <a:endParaRPr lang="en-US" dirty="0"/>
          </a:p>
          <a:p>
            <a:endParaRPr lang="en-US" dirty="0"/>
          </a:p>
          <a:p>
            <a:r>
              <a:rPr lang="en-US" dirty="0"/>
              <a:t>(Fast!) introduction to likelihood</a:t>
            </a:r>
          </a:p>
          <a:p>
            <a:pPr lvl="1"/>
            <a:r>
              <a:rPr lang="en-US" dirty="0"/>
              <a:t>point estimates</a:t>
            </a:r>
          </a:p>
          <a:p>
            <a:pPr lvl="1"/>
            <a:r>
              <a:rPr lang="en-US" dirty="0"/>
              <a:t>interval estimates</a:t>
            </a:r>
          </a:p>
          <a:p>
            <a:pPr lvl="2"/>
            <a:r>
              <a:rPr lang="en-US" dirty="0"/>
              <a:t>more data </a:t>
            </a:r>
            <a:r>
              <a:rPr lang="en-US"/>
              <a:t>shrinks the confidence interval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Can’t</a:t>
            </a:r>
            <a:r>
              <a:rPr lang="en-US" dirty="0"/>
              <a:t> You Do By Hand?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(easily) find confidence intervals for your MLEs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08020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You </a:t>
            </a:r>
            <a:r>
              <a:rPr lang="en-US" sz="4000" u="sng" dirty="0"/>
              <a:t>Can</a:t>
            </a:r>
            <a:r>
              <a:rPr lang="en-US" sz="4000" dirty="0"/>
              <a:t> Find the MLE of </a:t>
            </a:r>
            <a:r>
              <a:rPr lang="el-GR" sz="4000" dirty="0"/>
              <a:t>β</a:t>
            </a:r>
            <a:r>
              <a:rPr lang="en-US" sz="4000" baseline="-25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6096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β</a:t>
            </a:r>
            <a:r>
              <a:rPr lang="en-US" sz="2000" baseline="-250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6704" y="1047690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*citizen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473452" y="4174236"/>
            <a:ext cx="3776472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4953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same as </a:t>
            </a:r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you calculated by hand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419600" y="5562600"/>
            <a:ext cx="762000" cy="4572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3118"/>
            <a:ext cx="7086600" cy="518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Need Computer for Confidence Interval</a:t>
            </a:r>
            <a:endParaRPr lang="en-US" sz="36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6096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β</a:t>
            </a:r>
            <a:r>
              <a:rPr lang="en-US" sz="2000" baseline="-250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6704" y="1047690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*citizen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636776" y="5321808"/>
            <a:ext cx="1447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318504" y="5321808"/>
            <a:ext cx="1447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38400" y="5562600"/>
            <a:ext cx="4495800" cy="15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9400" y="5181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90% confidence interval for </a:t>
            </a:r>
            <a:r>
              <a:rPr lang="el-GR" sz="2000" dirty="0">
                <a:solidFill>
                  <a:schemeClr val="accent2"/>
                </a:solidFill>
              </a:rPr>
              <a:t>β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Want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the confidence interval include 0?</a:t>
            </a:r>
          </a:p>
          <a:p>
            <a:pPr lvl="1"/>
            <a:r>
              <a:rPr lang="en-US" sz="2800" dirty="0"/>
              <a:t>Why is 0 the magic number?</a:t>
            </a:r>
          </a:p>
          <a:p>
            <a:r>
              <a:rPr lang="en-US" sz="3200" dirty="0"/>
              <a:t>We typically use 95% confidence intervals, but sometimes 90% with smaller samples</a:t>
            </a:r>
          </a:p>
        </p:txBody>
      </p:sp>
      <p:pic>
        <p:nvPicPr>
          <p:cNvPr id="135170" name="Picture 2" descr="C:\Documents and Settings\stephen\Local Settings\Temporary Internet Files\Content.IE5\ATUNA1IJ\MC90023210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399"/>
            <a:ext cx="2743200" cy="4008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Can’t</a:t>
            </a:r>
            <a:r>
              <a:rPr lang="en-US" dirty="0"/>
              <a:t> You Do By Hand?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can’t (easily) find confidence intervals for your MLEs</a:t>
            </a:r>
          </a:p>
          <a:p>
            <a:endParaRPr lang="en-US" dirty="0"/>
          </a:p>
          <a:p>
            <a:r>
              <a:rPr lang="en-US" dirty="0"/>
              <a:t>You can’t (at all) get MLEs when the model you’re using doesn’t perfectly recreate the 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Two-Predictor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High GRE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High Letters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| 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---- 0 ---    ---- 1 ---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admitted |    </a:t>
            </a:r>
            <a:r>
              <a:rPr lang="en-US" sz="18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0     1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0     1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----------+-------------------------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no |  126    89      11    16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yes |    3    13       3    12</a:t>
            </a:r>
          </a:p>
          <a:p>
            <a:pPr marL="0" indent="0"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2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pPr marL="0" indent="0" algn="ctr">
              <a:buNone/>
            </a:pPr>
            <a:r>
              <a:rPr lang="en-US" sz="2800" i="1" u="sng" dirty="0"/>
              <a:t>Can</a:t>
            </a:r>
            <a:r>
              <a:rPr lang="en-US" sz="2800" i="1" dirty="0"/>
              <a:t> get the parameters by hand</a:t>
            </a:r>
          </a:p>
          <a:p>
            <a:pPr marL="0" indent="0">
              <a:buNone/>
            </a:pPr>
            <a:endParaRPr lang="en-US" sz="2800" b="1" baseline="-25000" dirty="0">
              <a:solidFill>
                <a:schemeClr val="accent6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2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pPr algn="ctr">
              <a:buNone/>
            </a:pPr>
            <a:r>
              <a:rPr lang="en-US" sz="2800" i="1" u="sng" dirty="0"/>
              <a:t>Can’t</a:t>
            </a:r>
            <a:r>
              <a:rPr lang="en-US" sz="2800" i="1" dirty="0"/>
              <a:t> get the parameters by hand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2-Parameter Log-Likelihood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971744"/>
          <a:ext cx="6477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402870">
            <a:off x="2297400" y="5963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β</a:t>
            </a:r>
            <a:r>
              <a:rPr lang="en-US" b="1" baseline="-25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rot="17756396">
            <a:off x="6421961" y="5309725"/>
            <a:ext cx="13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β</a:t>
            </a:r>
            <a:r>
              <a:rPr lang="en-US" b="1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310634" y="38825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Log-likelihood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3610" y="1321713"/>
            <a:ext cx="55594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200" cap="small" dirty="0">
                <a:latin typeface="Cambria Math" pitchFamily="18" charset="0"/>
                <a:ea typeface="Cambria Math" pitchFamily="18" charset="0"/>
              </a:rPr>
              <a:t>Letters</a:t>
            </a:r>
          </a:p>
        </p:txBody>
      </p:sp>
      <p:pic>
        <p:nvPicPr>
          <p:cNvPr id="126978" name="Picture 2" descr="C:\Documents and Settings\Steve\Local Settings\Temporary Internet Files\Content.IE5\6NB0YZ4L\MC90005928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14041">
            <a:off x="3124200" y="2971800"/>
            <a:ext cx="762000" cy="882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citizen |         0          1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0 |        93          4 |        97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1 |       212         33 |       245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305         37 |       342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0:   log likelihood = -117.20622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1:   log likelihood = -113.68533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2:   log likelihood = -113.49778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3:   log likelihood = -113.49726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4:   log likelihood = -113.49726  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admitted |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   Std. Err.      z    P&gt;|z|     [95% Conf. Interval]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citizen |   1.286226   .5438499     2.37   0.018     .2203002    2.352153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_cons |  -3.146305   .5106395    -6.16   0.000     -4.14714    -2.14547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048000"/>
            <a:ext cx="4038600" cy="1143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0600" y="2819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searching for MLE of parameter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4572000" y="3200400"/>
            <a:ext cx="533400" cy="3048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57400" y="5029200"/>
            <a:ext cx="8382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579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MLE of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95400" y="5257800"/>
            <a:ext cx="685800" cy="5334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5029200"/>
            <a:ext cx="19812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5000" y="5943600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confidence interval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6667500" y="5448300"/>
            <a:ext cx="609600" cy="3810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Had 10x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citizen |         0          1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0 |       930         40 |       970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1 |     2,120        330 |     2,450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3,050        370 |     3,420    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0:   log likelihood = -1172.0622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1:   log likelihood = -1136.8533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2:   log likelihood = -1134.9778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3:   log likelihood = -1134.9726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Iteration 4:   log likelihood = -1134.9726  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admitted |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   Std. Err.      z    P&gt;|z|     [95% Conf. Interval]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citizen |   1.286226   .1719804     7.48   0.000      .949151    1.623302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_cons |  -3.146305   .1614784   -19.48   0.000    -3.462797   -2.829813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048000"/>
            <a:ext cx="4038600" cy="1143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281047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searching for MLE of parameter</a:t>
            </a:r>
          </a:p>
          <a:p>
            <a:pPr algn="ctr"/>
            <a:r>
              <a:rPr lang="en-US" dirty="0"/>
              <a:t>(abs value is 10x larger </a:t>
            </a:r>
          </a:p>
          <a:p>
            <a:pPr algn="ctr"/>
            <a:r>
              <a:rPr lang="en-US" dirty="0"/>
              <a:t>but otherwise identical)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4572000" y="3200400"/>
            <a:ext cx="533400" cy="3048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57400" y="5029200"/>
            <a:ext cx="838200" cy="2286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5754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MLE of </a:t>
            </a:r>
            <a:r>
              <a:rPr lang="el-GR" dirty="0"/>
              <a:t>β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(same as last time)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95400" y="5257800"/>
            <a:ext cx="685800" cy="533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5029200"/>
            <a:ext cx="1981200" cy="2286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64727" y="5906869"/>
            <a:ext cx="403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confidence interval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(</a:t>
            </a:r>
            <a:r>
              <a:rPr lang="en-US" b="1" dirty="0"/>
              <a:t>smaller than last time’s .22 – 2.35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6667500" y="5448300"/>
            <a:ext cx="609600" cy="3810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dirty="0"/>
              <a:t>If you took a large number of independent samples from the population and estimated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each time, the estimates would fall within the confidence interval 95% (or 90%) of the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Among the models we’re considering, which is the most appropriate? (</a:t>
            </a:r>
            <a:r>
              <a:rPr lang="en-US" sz="2400" i="1" dirty="0"/>
              <a:t>model selection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 given model, what are the best estimates of its parameters? (</a:t>
            </a:r>
            <a:r>
              <a:rPr lang="en-US" sz="2400" i="1" dirty="0"/>
              <a:t>point estimation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Given that the best parameter estimates from the data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sz="2400" dirty="0"/>
              <a:t> those from the population, what range of parameter values is reasonable? (</a:t>
            </a:r>
            <a:r>
              <a:rPr lang="en-US" sz="2400" i="1" dirty="0"/>
              <a:t>interval estimation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Does a given model adequately represent the phenomenon under study? (</a:t>
            </a:r>
            <a:r>
              <a:rPr lang="en-US" sz="2400" i="1" dirty="0"/>
              <a:t>goodness-of-fit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none of the models is satisfactory, what hints can they provide about a more appropriate one? (</a:t>
            </a:r>
            <a:r>
              <a:rPr lang="en-US" sz="2400" i="1" dirty="0"/>
              <a:t>diagnostics</a:t>
            </a:r>
            <a:r>
              <a:rPr lang="en-US" sz="24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400800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Lindsey, Introduction to Applied Statistics, pp. 111-112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GRE and Letters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|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High GRE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High Letters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|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---- 0 ---    ---- 1 ---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admitted |    </a:t>
            </a:r>
            <a:r>
              <a:rPr lang="en-US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0     1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0     1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----------+-------------------------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no |  126    89      11    16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yes |    3    13       3    12</a:t>
            </a:r>
          </a:p>
          <a:p>
            <a:pPr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62914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GRE and Letters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Likelihood?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	Probability</a:t>
            </a:r>
            <a:r>
              <a:rPr lang="en-US" dirty="0"/>
              <a:t> 	= Pr(data | parameter)</a:t>
            </a:r>
          </a:p>
          <a:p>
            <a:pPr lvl="1"/>
            <a:r>
              <a:rPr lang="en-US" sz="2400" i="1" dirty="0"/>
              <a:t>Assuming</a:t>
            </a:r>
            <a:r>
              <a:rPr lang="en-US" sz="2400" dirty="0"/>
              <a:t> that each incoming student has a probability equal to .5 of being female, </a:t>
            </a:r>
            <a:r>
              <a:rPr lang="en-US" sz="2400" u="sng" dirty="0"/>
              <a:t>how probable</a:t>
            </a:r>
            <a:r>
              <a:rPr lang="en-US" sz="2400" dirty="0"/>
              <a:t> is a cohort with 6 out of 21 female students?</a:t>
            </a:r>
            <a:endParaRPr lang="en-US" sz="2400" u="sng" dirty="0"/>
          </a:p>
          <a:p>
            <a:pPr>
              <a:buNone/>
            </a:pPr>
            <a:r>
              <a:rPr lang="en-US" b="1" i="1" dirty="0"/>
              <a:t>	</a:t>
            </a:r>
          </a:p>
          <a:p>
            <a:pPr>
              <a:buNone/>
            </a:pPr>
            <a:r>
              <a:rPr lang="en-US" b="1" i="1" dirty="0"/>
              <a:t>	Likelihood</a:t>
            </a:r>
            <a:r>
              <a:rPr lang="en-US" dirty="0"/>
              <a:t> 	= Pr(parameter | data)</a:t>
            </a:r>
          </a:p>
          <a:p>
            <a:pPr lvl="1"/>
            <a:r>
              <a:rPr lang="en-US" sz="2400" i="1" dirty="0"/>
              <a:t>Knowing</a:t>
            </a:r>
            <a:r>
              <a:rPr lang="en-US" sz="2400" dirty="0"/>
              <a:t> that 6 out of 21 members of this year’s cohort were female, </a:t>
            </a:r>
            <a:r>
              <a:rPr lang="en-US" sz="2400" u="sng" dirty="0"/>
              <a:t>how likely</a:t>
            </a:r>
            <a:r>
              <a:rPr lang="en-US" sz="2400" dirty="0"/>
              <a:t> is it that the true probability that a new student will be female is equal to .5?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Likelihood Function for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female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br>
              <a:rPr lang="en-US" dirty="0">
                <a:latin typeface="Cambria Math" pitchFamily="18" charset="0"/>
                <a:ea typeface="Cambria Math" pitchFamily="18" charset="0"/>
              </a:rPr>
            </a:br>
            <a:r>
              <a:rPr lang="en-US" dirty="0"/>
              <a:t>with 6 of 21 female students observed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1040" y="1524000"/>
            <a:ext cx="687196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91440" y="6019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female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12248" y="4000500"/>
            <a:ext cx="3886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3840" y="20574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/>
              <a:t>Point Estimate</a:t>
            </a:r>
            <a:r>
              <a:rPr lang="en-US" sz="2000" dirty="0"/>
              <a:t>:</a:t>
            </a:r>
          </a:p>
          <a:p>
            <a:r>
              <a:rPr lang="en-US" dirty="0"/>
              <a:t>maximum likelihood of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female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= 6/21 = .286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2240" y="5943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.286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absolute value of these numbers is </a:t>
            </a:r>
            <a:r>
              <a:rPr lang="en-US" sz="1600" b="1" dirty="0"/>
              <a:t>not important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1752600" y="2244299"/>
            <a:ext cx="457200" cy="57510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229102" y="5219700"/>
            <a:ext cx="380999" cy="1981200"/>
          </a:xfrm>
          <a:prstGeom prst="leftBrace">
            <a:avLst>
              <a:gd name="adj1" fmla="val 13154"/>
              <a:gd name="adj2" fmla="val 4698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76800" y="57120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.487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1800" y="5715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.132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5000" y="3886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/>
              <a:t>Interval Estimate</a:t>
            </a:r>
            <a:r>
              <a:rPr lang="en-US" sz="2000" dirty="0"/>
              <a:t>:</a:t>
            </a:r>
          </a:p>
          <a:p>
            <a:r>
              <a:rPr lang="en-US" dirty="0"/>
              <a:t>we’re 90% sure that the true value of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female</a:t>
            </a:r>
            <a:r>
              <a:rPr lang="en-US" dirty="0"/>
              <a:t> falls between .132 and .487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 animBg="1"/>
      <p:bldP spid="19" grpId="0"/>
      <p:bldP spid="2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687196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If We Had Asked When 2 Women and 5 Men Had Accepted?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1440" y="6019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female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357628" y="3916680"/>
            <a:ext cx="4023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3840" y="20574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/>
              <a:t>Point Estimate</a:t>
            </a:r>
            <a:r>
              <a:rPr lang="en-US" sz="2000" dirty="0"/>
              <a:t>:</a:t>
            </a:r>
          </a:p>
          <a:p>
            <a:r>
              <a:rPr lang="en-US" dirty="0"/>
              <a:t>maximum likelihood of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female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= 2/7 = .286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5943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.286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absolute value of these numbers is </a:t>
            </a:r>
            <a:r>
              <a:rPr lang="en-US" sz="1600" b="1" dirty="0"/>
              <a:t>not important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1752600" y="2244299"/>
            <a:ext cx="457200" cy="57510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572002" y="4419600"/>
            <a:ext cx="380999" cy="3581400"/>
          </a:xfrm>
          <a:prstGeom prst="leftBrace">
            <a:avLst>
              <a:gd name="adj1" fmla="val 13154"/>
              <a:gd name="adj2" fmla="val 3906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5715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.659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4600" y="5715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.053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34290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/>
              <a:t>Interval Estimate</a:t>
            </a:r>
            <a:r>
              <a:rPr lang="en-US" sz="2000" dirty="0"/>
              <a:t>:</a:t>
            </a:r>
          </a:p>
          <a:p>
            <a:r>
              <a:rPr lang="en-US" dirty="0"/>
              <a:t>we’re 90% sure that the true value of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female</a:t>
            </a:r>
            <a:r>
              <a:rPr lang="en-US" dirty="0"/>
              <a:t> falls between .053 and .659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8" grpId="0" animBg="1"/>
      <p:bldP spid="19" grpId="0"/>
      <p:bldP spid="2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Data to the </a:t>
            </a:r>
            <a:br>
              <a:rPr lang="en-US" dirty="0"/>
            </a:br>
            <a:r>
              <a:rPr lang="en-US" dirty="0"/>
              <a:t>Data Generating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Imagine you have two coins. One is fair, the other comes up heads 90% of the time, </a:t>
            </a:r>
            <a:r>
              <a:rPr lang="en-US" sz="2800" dirty="0">
                <a:solidFill>
                  <a:schemeClr val="accent2"/>
                </a:solidFill>
              </a:rPr>
              <a:t>but they are not labeled</a:t>
            </a:r>
            <a:r>
              <a:rPr lang="en-US" sz="2800" dirty="0"/>
              <a:t>.</a:t>
            </a:r>
          </a:p>
          <a:p>
            <a:r>
              <a:rPr lang="en-US" sz="2800" dirty="0"/>
              <a:t>You pick one, flip it 10 times, and get 8 heads.</a:t>
            </a:r>
          </a:p>
          <a:p>
            <a:r>
              <a:rPr lang="en-US" sz="2800" dirty="0"/>
              <a:t>Which coin do you think it is?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4291013"/>
          <a:ext cx="30781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50960" imgH="927000" progId="Equation.3">
                  <p:embed/>
                </p:oleObj>
              </mc:Choice>
              <mc:Fallback>
                <p:oleObj name="Equation" r:id="rId3" imgW="1650960" imgH="927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91013"/>
                        <a:ext cx="3078163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5410200"/>
            <a:ext cx="6096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5410200"/>
            <a:ext cx="5334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4800600" y="4292600"/>
          <a:ext cx="30543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638000" imgH="927000" progId="Equation.3">
                  <p:embed/>
                </p:oleObj>
              </mc:Choice>
              <mc:Fallback>
                <p:oleObj name="Equation" r:id="rId5" imgW="1638000" imgH="927000" progId="Equation.3">
                  <p:embed/>
                  <p:pic>
                    <p:nvPicPr>
                      <p:cNvPr id="105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92600"/>
                        <a:ext cx="3054350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Similar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sz="2800" dirty="0"/>
              <a:t>Imagine two types of departments: one that is more likely to admit U.S. citizens, the other not. </a:t>
            </a:r>
            <a:r>
              <a:rPr lang="en-US" sz="2800" dirty="0">
                <a:solidFill>
                  <a:schemeClr val="accent2"/>
                </a:solidFill>
              </a:rPr>
              <a:t>They are not labeled</a:t>
            </a:r>
            <a:r>
              <a:rPr lang="en-US" sz="2800" dirty="0"/>
              <a:t> (of course!).</a:t>
            </a:r>
          </a:p>
          <a:p>
            <a:r>
              <a:rPr lang="en-US" sz="2800" dirty="0"/>
              <a:t>You pick one, watch it admit 33 of 245 U.S. applicants and 4 of 97 non-U.S. applicants.</a:t>
            </a:r>
          </a:p>
          <a:p>
            <a:r>
              <a:rPr lang="en-US" sz="2800" dirty="0"/>
              <a:t>Which type of department do you think it is?</a:t>
            </a:r>
          </a:p>
          <a:p>
            <a:pPr>
              <a:buNone/>
            </a:pPr>
            <a:r>
              <a:rPr lang="en-US" sz="2800" b="1" dirty="0"/>
              <a:t>Model</a:t>
            </a:r>
            <a:r>
              <a:rPr lang="en-US" sz="2800" dirty="0"/>
              <a:t>: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*citizen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L(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0 | data) 		= 1.253×10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-51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log[L(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0 | data)]	= -117.206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log[L(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.62 | data)]	= -114.179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log[L(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1.1 | data)]	= -113.559</a:t>
            </a:r>
          </a:p>
          <a:p>
            <a:pPr>
              <a:buNone/>
            </a:pPr>
            <a:endParaRPr lang="en-US" sz="2400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4724400"/>
            <a:ext cx="1752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46482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These numbers are tiny, so we use the </a:t>
            </a:r>
            <a:r>
              <a:rPr lang="en-US" sz="2000" b="1" dirty="0">
                <a:solidFill>
                  <a:schemeClr val="accent2"/>
                </a:solidFill>
              </a:rPr>
              <a:t>log-likelihood</a:t>
            </a:r>
            <a:r>
              <a:rPr lang="en-US" sz="2000" dirty="0">
                <a:solidFill>
                  <a:schemeClr val="accent2"/>
                </a:solidFill>
              </a:rPr>
              <a:t> to make things easier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08020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Maximum Likelihood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6096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β</a:t>
            </a:r>
            <a:r>
              <a:rPr lang="en-US" sz="2000" baseline="-25000" dirty="0"/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473452" y="4174236"/>
            <a:ext cx="3776472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4953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same as </a:t>
            </a:r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you calculated by hand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419600" y="5562600"/>
            <a:ext cx="762000" cy="4572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and </a:t>
            </a:r>
            <a:r>
              <a:rPr lang="en-US" dirty="0" err="1"/>
              <a:t>Logit</a:t>
            </a:r>
            <a:r>
              <a:rPr lang="en-US" dirty="0"/>
              <a:t>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You didn’t know it, but you have been computing MLEs by hand all along: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as we saw, MLE of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success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for a “binary = binary” </a:t>
            </a:r>
            <a:r>
              <a:rPr lang="en-US" dirty="0" err="1"/>
              <a:t>logit</a:t>
            </a:r>
            <a:r>
              <a:rPr lang="en-US" dirty="0"/>
              <a:t> model, the MLE of </a:t>
            </a:r>
            <a:r>
              <a:rPr lang="el-GR" dirty="0">
                <a:latin typeface="Cambria" pitchFamily="18" charset="0"/>
              </a:rPr>
              <a:t>β</a:t>
            </a:r>
            <a:r>
              <a:rPr lang="en-US" baseline="-25000" dirty="0">
                <a:latin typeface="Cambria" pitchFamily="18" charset="0"/>
              </a:rPr>
              <a:t>1</a:t>
            </a:r>
            <a:r>
              <a:rPr lang="en-US" dirty="0"/>
              <a:t> = the log odds ratio (</a:t>
            </a:r>
            <a:r>
              <a:rPr lang="en-US" dirty="0" err="1"/>
              <a:t>i.e</a:t>
            </a:r>
            <a:r>
              <a:rPr lang="en-US" dirty="0"/>
              <a:t>,. just what you’ve been computing!)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19800" y="3001027"/>
          <a:ext cx="1905001" cy="808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001027"/>
                        <a:ext cx="1905001" cy="808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2142</Words>
  <Application>Microsoft Office PowerPoint</Application>
  <PresentationFormat>On-screen Show (4:3)</PresentationFormat>
  <Paragraphs>310</Paragraphs>
  <Slides>21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Courier New</vt:lpstr>
      <vt:lpstr>Office Theme</vt:lpstr>
      <vt:lpstr>Equation</vt:lpstr>
      <vt:lpstr>Last Time</vt:lpstr>
      <vt:lpstr>Types of Inference</vt:lpstr>
      <vt:lpstr>What Is Likelihood?</vt:lpstr>
      <vt:lpstr>Likelihood Function for πfemale  with 6 of 21 female students observed</vt:lpstr>
      <vt:lpstr>What If We Had Asked When 2 Women and 5 Men Had Accepted?</vt:lpstr>
      <vt:lpstr>From Data to the  Data Generating Mechanism</vt:lpstr>
      <vt:lpstr>This is Similar To…</vt:lpstr>
      <vt:lpstr>Finding the Maximum Likelihood</vt:lpstr>
      <vt:lpstr>MLE and Logit Models</vt:lpstr>
      <vt:lpstr>What Can’t You Do By Hand?</vt:lpstr>
      <vt:lpstr>You Can Find the MLE of β1</vt:lpstr>
      <vt:lpstr>Need Computer for Confidence Interval</vt:lpstr>
      <vt:lpstr>What You Want to Know</vt:lpstr>
      <vt:lpstr>What Can’t You Do By Hand?</vt:lpstr>
      <vt:lpstr>Two-Predictor Model</vt:lpstr>
      <vt:lpstr>2-Parameter Log-Likelihood</vt:lpstr>
      <vt:lpstr>In Practice…</vt:lpstr>
      <vt:lpstr>What If We Had 10x the Data?</vt:lpstr>
      <vt:lpstr>The correct interpretation</vt:lpstr>
      <vt:lpstr>Example: GRE and Letters</vt:lpstr>
      <vt:lpstr>Example: GRE and Letters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412</cp:revision>
  <dcterms:created xsi:type="dcterms:W3CDTF">2010-08-28T00:25:59Z</dcterms:created>
  <dcterms:modified xsi:type="dcterms:W3CDTF">2023-10-31T14:00:25Z</dcterms:modified>
</cp:coreProperties>
</file>