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57" r:id="rId6"/>
    <p:sldId id="258" r:id="rId7"/>
    <p:sldId id="266" r:id="rId8"/>
    <p:sldId id="260" r:id="rId9"/>
    <p:sldId id="261"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7C812-1F2E-4349-A68E-F8CEE5381DDB}" v="106" dt="2023-07-03T19:18:24.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66" d="100"/>
          <a:sy n="66" d="100"/>
        </p:scale>
        <p:origin x="672" y="3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CC29F-C0AF-4EAD-9D1D-BF79EF7D7EF7}"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FA6CCB5F-ABB3-410B-A785-1044CE013B29}">
      <dgm:prSet/>
      <dgm:spPr/>
      <dgm:t>
        <a:bodyPr/>
        <a:lstStyle/>
        <a:p>
          <a:r>
            <a:rPr lang="en-US"/>
            <a:t>This log data needs to be processed to accomplish the following:</a:t>
          </a:r>
        </a:p>
      </dgm:t>
    </dgm:pt>
    <dgm:pt modelId="{32ABA143-AA43-4813-8BDC-733521386247}" type="parTrans" cxnId="{C964731D-A072-415F-B982-865B6A991FE7}">
      <dgm:prSet/>
      <dgm:spPr/>
      <dgm:t>
        <a:bodyPr/>
        <a:lstStyle/>
        <a:p>
          <a:endParaRPr lang="en-US"/>
        </a:p>
      </dgm:t>
    </dgm:pt>
    <dgm:pt modelId="{C8EEAF13-FD18-48D4-A348-B0060FFFEB23}" type="sibTrans" cxnId="{C964731D-A072-415F-B982-865B6A991FE7}">
      <dgm:prSet/>
      <dgm:spPr/>
      <dgm:t>
        <a:bodyPr/>
        <a:lstStyle/>
        <a:p>
          <a:endParaRPr lang="en-US"/>
        </a:p>
      </dgm:t>
    </dgm:pt>
    <dgm:pt modelId="{064E0D2F-57C2-47EC-8582-6FB7201DE907}">
      <dgm:prSet/>
      <dgm:spPr/>
      <dgm:t>
        <a:bodyPr/>
        <a:lstStyle/>
        <a:p>
          <a:r>
            <a:rPr lang="en-US"/>
            <a:t>1. Based on the infrastructure type, identify whether the current log data indicates a threshold breach ,</a:t>
          </a:r>
        </a:p>
      </dgm:t>
    </dgm:pt>
    <dgm:pt modelId="{F5F51840-A0EC-4215-A952-73A5155C3E16}" type="parTrans" cxnId="{7D83AD9E-4284-4966-A570-3D5A588DE143}">
      <dgm:prSet/>
      <dgm:spPr/>
      <dgm:t>
        <a:bodyPr/>
        <a:lstStyle/>
        <a:p>
          <a:endParaRPr lang="en-US"/>
        </a:p>
      </dgm:t>
    </dgm:pt>
    <dgm:pt modelId="{EE01A62E-F446-438C-A547-44D4AF51DD24}" type="sibTrans" cxnId="{7D83AD9E-4284-4966-A570-3D5A588DE143}">
      <dgm:prSet/>
      <dgm:spPr/>
      <dgm:t>
        <a:bodyPr/>
        <a:lstStyle/>
        <a:p>
          <a:endParaRPr lang="en-US"/>
        </a:p>
      </dgm:t>
    </dgm:pt>
    <dgm:pt modelId="{9BD5BE00-808E-4955-856C-13DF17337437}">
      <dgm:prSet/>
      <dgm:spPr/>
      <dgm:t>
        <a:bodyPr/>
        <a:lstStyle/>
        <a:p>
          <a:r>
            <a:rPr lang="en-US"/>
            <a:t>2. Create a summary of the log data records by the week of the month as below for every week of the month</a:t>
          </a:r>
        </a:p>
      </dgm:t>
    </dgm:pt>
    <dgm:pt modelId="{F72A4D2B-E089-4F7A-80EF-DEDEAD36567A}" type="parTrans" cxnId="{A4DF21C7-D687-49D2-AA72-78D56F997BB5}">
      <dgm:prSet/>
      <dgm:spPr/>
      <dgm:t>
        <a:bodyPr/>
        <a:lstStyle/>
        <a:p>
          <a:endParaRPr lang="en-US"/>
        </a:p>
      </dgm:t>
    </dgm:pt>
    <dgm:pt modelId="{FC812A26-FB31-4C8C-B24A-D1C0AEF65A1A}" type="sibTrans" cxnId="{A4DF21C7-D687-49D2-AA72-78D56F997BB5}">
      <dgm:prSet/>
      <dgm:spPr/>
      <dgm:t>
        <a:bodyPr/>
        <a:lstStyle/>
        <a:p>
          <a:endParaRPr lang="en-US"/>
        </a:p>
      </dgm:t>
    </dgm:pt>
    <dgm:pt modelId="{9880C99E-F4E9-4D05-AD7F-3CAA6C198F3F}">
      <dgm:prSet/>
      <dgm:spPr/>
      <dgm:t>
        <a:bodyPr/>
        <a:lstStyle/>
        <a:p>
          <a:endParaRPr lang="en-US"/>
        </a:p>
      </dgm:t>
    </dgm:pt>
    <dgm:pt modelId="{497081B6-93AF-4108-A98A-B9FF8970974F}" type="parTrans" cxnId="{5251057D-6977-4A57-A3BE-BF2DED2D5DF4}">
      <dgm:prSet/>
      <dgm:spPr/>
      <dgm:t>
        <a:bodyPr/>
        <a:lstStyle/>
        <a:p>
          <a:endParaRPr lang="en-US"/>
        </a:p>
      </dgm:t>
    </dgm:pt>
    <dgm:pt modelId="{B70BFC42-FB82-48C7-A6F2-D145E6ECB44D}" type="sibTrans" cxnId="{5251057D-6977-4A57-A3BE-BF2DED2D5DF4}">
      <dgm:prSet/>
      <dgm:spPr/>
      <dgm:t>
        <a:bodyPr/>
        <a:lstStyle/>
        <a:p>
          <a:endParaRPr lang="en-US"/>
        </a:p>
      </dgm:t>
    </dgm:pt>
    <dgm:pt modelId="{03475586-FDF2-43B1-8E57-2F6D6BF76919}">
      <dgm:prSet/>
      <dgm:spPr/>
      <dgm:t>
        <a:bodyPr/>
        <a:lstStyle/>
        <a:p>
          <a:r>
            <a:rPr lang="en-US"/>
            <a:t>Number of log records with breach</a:t>
          </a:r>
        </a:p>
      </dgm:t>
    </dgm:pt>
    <dgm:pt modelId="{2352F44F-9866-49FE-B0B9-94A4FE450098}" type="parTrans" cxnId="{3E8B3AAD-FE96-4944-AC29-CE6E1380D238}">
      <dgm:prSet/>
      <dgm:spPr/>
      <dgm:t>
        <a:bodyPr/>
        <a:lstStyle/>
        <a:p>
          <a:endParaRPr lang="en-US"/>
        </a:p>
      </dgm:t>
    </dgm:pt>
    <dgm:pt modelId="{1ECF584E-CC3A-4F83-B29C-61266A5964BE}" type="sibTrans" cxnId="{3E8B3AAD-FE96-4944-AC29-CE6E1380D238}">
      <dgm:prSet/>
      <dgm:spPr/>
      <dgm:t>
        <a:bodyPr/>
        <a:lstStyle/>
        <a:p>
          <a:endParaRPr lang="en-US"/>
        </a:p>
      </dgm:t>
    </dgm:pt>
    <dgm:pt modelId="{6E645CF1-6795-48A5-A7B3-89D920F9A62B}">
      <dgm:prSet/>
      <dgm:spPr/>
      <dgm:t>
        <a:bodyPr/>
        <a:lstStyle/>
        <a:p>
          <a:r>
            <a:rPr lang="en-US"/>
            <a:t>Number of log records with non breach</a:t>
          </a:r>
        </a:p>
      </dgm:t>
    </dgm:pt>
    <dgm:pt modelId="{5B1B843B-9C0F-4BAC-A6B0-94E729F38029}" type="parTrans" cxnId="{43AFF0F3-13FF-4FE4-9CF4-B97DA9E9F0FD}">
      <dgm:prSet/>
      <dgm:spPr/>
      <dgm:t>
        <a:bodyPr/>
        <a:lstStyle/>
        <a:p>
          <a:endParaRPr lang="en-US"/>
        </a:p>
      </dgm:t>
    </dgm:pt>
    <dgm:pt modelId="{5E66759E-C314-4008-905F-C005BBAE2925}" type="sibTrans" cxnId="{43AFF0F3-13FF-4FE4-9CF4-B97DA9E9F0FD}">
      <dgm:prSet/>
      <dgm:spPr/>
      <dgm:t>
        <a:bodyPr/>
        <a:lstStyle/>
        <a:p>
          <a:endParaRPr lang="en-US"/>
        </a:p>
      </dgm:t>
    </dgm:pt>
    <dgm:pt modelId="{EEF4D5AF-97B2-46E8-B746-B959943F39C4}">
      <dgm:prSet/>
      <dgm:spPr/>
      <dgm:t>
        <a:bodyPr/>
        <a:lstStyle/>
        <a:p>
          <a:r>
            <a:rPr lang="en-US"/>
            <a:t>3. The detailed summary should be sent to the line manager, via e-mail</a:t>
          </a:r>
        </a:p>
      </dgm:t>
    </dgm:pt>
    <dgm:pt modelId="{E4C97F78-B5F0-4099-AD85-3C55788D737D}" type="parTrans" cxnId="{0A8E5A15-D8A0-4F8E-9CEA-2224BAF01099}">
      <dgm:prSet/>
      <dgm:spPr/>
      <dgm:t>
        <a:bodyPr/>
        <a:lstStyle/>
        <a:p>
          <a:endParaRPr lang="en-US"/>
        </a:p>
      </dgm:t>
    </dgm:pt>
    <dgm:pt modelId="{F6B54A68-2DA7-4C90-A80D-88B460CFDFA3}" type="sibTrans" cxnId="{0A8E5A15-D8A0-4F8E-9CEA-2224BAF01099}">
      <dgm:prSet/>
      <dgm:spPr/>
      <dgm:t>
        <a:bodyPr/>
        <a:lstStyle/>
        <a:p>
          <a:endParaRPr lang="en-US"/>
        </a:p>
      </dgm:t>
    </dgm:pt>
    <dgm:pt modelId="{2EC65274-CA54-44D8-A619-770F4034FF8D}" type="pres">
      <dgm:prSet presAssocID="{BB5CC29F-C0AF-4EAD-9D1D-BF79EF7D7EF7}" presName="root" presStyleCnt="0">
        <dgm:presLayoutVars>
          <dgm:dir/>
          <dgm:resizeHandles val="exact"/>
        </dgm:presLayoutVars>
      </dgm:prSet>
      <dgm:spPr/>
    </dgm:pt>
    <dgm:pt modelId="{CA3F846C-3140-4647-B33A-26546C1977DA}" type="pres">
      <dgm:prSet presAssocID="{BB5CC29F-C0AF-4EAD-9D1D-BF79EF7D7EF7}" presName="container" presStyleCnt="0">
        <dgm:presLayoutVars>
          <dgm:dir/>
          <dgm:resizeHandles val="exact"/>
        </dgm:presLayoutVars>
      </dgm:prSet>
      <dgm:spPr/>
    </dgm:pt>
    <dgm:pt modelId="{7F965463-9F85-4773-9D43-45F393778227}" type="pres">
      <dgm:prSet presAssocID="{FA6CCB5F-ABB3-410B-A785-1044CE013B29}" presName="compNode" presStyleCnt="0"/>
      <dgm:spPr/>
    </dgm:pt>
    <dgm:pt modelId="{9E80BC78-3698-49CF-A838-0DDE0FCA68AB}" type="pres">
      <dgm:prSet presAssocID="{FA6CCB5F-ABB3-410B-A785-1044CE013B29}" presName="iconBgRect" presStyleLbl="bgShp" presStyleIdx="0" presStyleCnt="6" custLinFactNeighborY="1213"/>
      <dgm:spPr/>
    </dgm:pt>
    <dgm:pt modelId="{6878240A-7A0E-4A15-900E-A789B5E77023}" type="pres">
      <dgm:prSet presAssocID="{FA6CCB5F-ABB3-410B-A785-1044CE013B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5EE0E143-8780-4CE4-9889-3A5DD4B1552D}" type="pres">
      <dgm:prSet presAssocID="{FA6CCB5F-ABB3-410B-A785-1044CE013B29}" presName="spaceRect" presStyleCnt="0"/>
      <dgm:spPr/>
    </dgm:pt>
    <dgm:pt modelId="{1542CF16-4F20-4A25-8DC4-E3DFE9F2F8B9}" type="pres">
      <dgm:prSet presAssocID="{FA6CCB5F-ABB3-410B-A785-1044CE013B29}" presName="textRect" presStyleLbl="revTx" presStyleIdx="0" presStyleCnt="6">
        <dgm:presLayoutVars>
          <dgm:chMax val="1"/>
          <dgm:chPref val="1"/>
        </dgm:presLayoutVars>
      </dgm:prSet>
      <dgm:spPr/>
    </dgm:pt>
    <dgm:pt modelId="{E36A9B01-8AD3-4341-9E8A-507BF38627F5}" type="pres">
      <dgm:prSet presAssocID="{C8EEAF13-FD18-48D4-A348-B0060FFFEB23}" presName="sibTrans" presStyleLbl="sibTrans2D1" presStyleIdx="0" presStyleCnt="0"/>
      <dgm:spPr/>
    </dgm:pt>
    <dgm:pt modelId="{89F5447D-0A0E-4F39-9A8B-FCA8C2E485EF}" type="pres">
      <dgm:prSet presAssocID="{064E0D2F-57C2-47EC-8582-6FB7201DE907}" presName="compNode" presStyleCnt="0"/>
      <dgm:spPr/>
    </dgm:pt>
    <dgm:pt modelId="{0A1AA006-D616-4E4E-B0A3-27E84242B3CF}" type="pres">
      <dgm:prSet presAssocID="{064E0D2F-57C2-47EC-8582-6FB7201DE907}" presName="iconBgRect" presStyleLbl="bgShp" presStyleIdx="1" presStyleCnt="6"/>
      <dgm:spPr/>
    </dgm:pt>
    <dgm:pt modelId="{A1372D61-7B34-4FB0-8F7D-4587B70CDDF8}" type="pres">
      <dgm:prSet presAssocID="{064E0D2F-57C2-47EC-8582-6FB7201DE90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5B91ADF0-891B-4987-8E69-983ACC4C7BE4}" type="pres">
      <dgm:prSet presAssocID="{064E0D2F-57C2-47EC-8582-6FB7201DE907}" presName="spaceRect" presStyleCnt="0"/>
      <dgm:spPr/>
    </dgm:pt>
    <dgm:pt modelId="{6F577CB5-D00E-47EC-922E-C8D2CE40BB35}" type="pres">
      <dgm:prSet presAssocID="{064E0D2F-57C2-47EC-8582-6FB7201DE907}" presName="textRect" presStyleLbl="revTx" presStyleIdx="1" presStyleCnt="6">
        <dgm:presLayoutVars>
          <dgm:chMax val="1"/>
          <dgm:chPref val="1"/>
        </dgm:presLayoutVars>
      </dgm:prSet>
      <dgm:spPr/>
    </dgm:pt>
    <dgm:pt modelId="{739F86A4-1CA6-4CD2-893E-F32E0439A8D7}" type="pres">
      <dgm:prSet presAssocID="{EE01A62E-F446-438C-A547-44D4AF51DD24}" presName="sibTrans" presStyleLbl="sibTrans2D1" presStyleIdx="0" presStyleCnt="0"/>
      <dgm:spPr/>
    </dgm:pt>
    <dgm:pt modelId="{4D763470-581B-4071-B15C-A03FA002B533}" type="pres">
      <dgm:prSet presAssocID="{9BD5BE00-808E-4955-856C-13DF17337437}" presName="compNode" presStyleCnt="0"/>
      <dgm:spPr/>
    </dgm:pt>
    <dgm:pt modelId="{A6F8482B-A5DD-4D5C-B9C0-3262A87C0711}" type="pres">
      <dgm:prSet presAssocID="{9BD5BE00-808E-4955-856C-13DF17337437}" presName="iconBgRect" presStyleLbl="bgShp" presStyleIdx="2" presStyleCnt="6"/>
      <dgm:spPr/>
    </dgm:pt>
    <dgm:pt modelId="{25B78D51-238E-4700-81FB-45880013787B}" type="pres">
      <dgm:prSet presAssocID="{9BD5BE00-808E-4955-856C-13DF1733743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ip Calendar"/>
        </a:ext>
      </dgm:extLst>
    </dgm:pt>
    <dgm:pt modelId="{6656E015-4F74-47B8-A5FD-473FF8320686}" type="pres">
      <dgm:prSet presAssocID="{9BD5BE00-808E-4955-856C-13DF17337437}" presName="spaceRect" presStyleCnt="0"/>
      <dgm:spPr/>
    </dgm:pt>
    <dgm:pt modelId="{F165D7C8-5D91-4EEE-B686-895471A6ECFC}" type="pres">
      <dgm:prSet presAssocID="{9BD5BE00-808E-4955-856C-13DF17337437}" presName="textRect" presStyleLbl="revTx" presStyleIdx="2" presStyleCnt="6">
        <dgm:presLayoutVars>
          <dgm:chMax val="1"/>
          <dgm:chPref val="1"/>
        </dgm:presLayoutVars>
      </dgm:prSet>
      <dgm:spPr/>
    </dgm:pt>
    <dgm:pt modelId="{A5DC4654-F4E8-466E-928B-55F118EE072F}" type="pres">
      <dgm:prSet presAssocID="{FC812A26-FB31-4C8C-B24A-D1C0AEF65A1A}" presName="sibTrans" presStyleLbl="sibTrans2D1" presStyleIdx="0" presStyleCnt="0"/>
      <dgm:spPr/>
    </dgm:pt>
    <dgm:pt modelId="{5A88819A-D246-46FF-A4D2-19F00BE87EE4}" type="pres">
      <dgm:prSet presAssocID="{03475586-FDF2-43B1-8E57-2F6D6BF76919}" presName="compNode" presStyleCnt="0"/>
      <dgm:spPr/>
    </dgm:pt>
    <dgm:pt modelId="{56056838-F783-46B5-BE35-C1222F51EFDA}" type="pres">
      <dgm:prSet presAssocID="{03475586-FDF2-43B1-8E57-2F6D6BF76919}" presName="iconBgRect" presStyleLbl="bgShp" presStyleIdx="3" presStyleCnt="6"/>
      <dgm:spPr/>
    </dgm:pt>
    <dgm:pt modelId="{8B26BBDD-955A-431C-9DE1-E0341B383A53}" type="pres">
      <dgm:prSet presAssocID="{03475586-FDF2-43B1-8E57-2F6D6BF769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CF7AA1D9-0FF1-4A92-808C-7084CFE1D6F8}" type="pres">
      <dgm:prSet presAssocID="{03475586-FDF2-43B1-8E57-2F6D6BF76919}" presName="spaceRect" presStyleCnt="0"/>
      <dgm:spPr/>
    </dgm:pt>
    <dgm:pt modelId="{CFD05928-E9DD-4CCF-83C2-1AF3A76BE598}" type="pres">
      <dgm:prSet presAssocID="{03475586-FDF2-43B1-8E57-2F6D6BF76919}" presName="textRect" presStyleLbl="revTx" presStyleIdx="3" presStyleCnt="6">
        <dgm:presLayoutVars>
          <dgm:chMax val="1"/>
          <dgm:chPref val="1"/>
        </dgm:presLayoutVars>
      </dgm:prSet>
      <dgm:spPr/>
    </dgm:pt>
    <dgm:pt modelId="{8B886659-7C82-477A-904E-E691A2E28B14}" type="pres">
      <dgm:prSet presAssocID="{1ECF584E-CC3A-4F83-B29C-61266A5964BE}" presName="sibTrans" presStyleLbl="sibTrans2D1" presStyleIdx="0" presStyleCnt="0"/>
      <dgm:spPr/>
    </dgm:pt>
    <dgm:pt modelId="{5A819D83-A0BE-44D3-9141-236D5AB81A9F}" type="pres">
      <dgm:prSet presAssocID="{6E645CF1-6795-48A5-A7B3-89D920F9A62B}" presName="compNode" presStyleCnt="0"/>
      <dgm:spPr/>
    </dgm:pt>
    <dgm:pt modelId="{D3CA6527-BBBC-40B5-BF26-41F36739E2F5}" type="pres">
      <dgm:prSet presAssocID="{6E645CF1-6795-48A5-A7B3-89D920F9A62B}" presName="iconBgRect" presStyleLbl="bgShp" presStyleIdx="4" presStyleCnt="6"/>
      <dgm:spPr/>
    </dgm:pt>
    <dgm:pt modelId="{EC2ED799-A680-47F5-B5FC-6187BDA4DF14}" type="pres">
      <dgm:prSet presAssocID="{6E645CF1-6795-48A5-A7B3-89D920F9A62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3D02342C-9619-4832-918B-03EAA2D719E5}" type="pres">
      <dgm:prSet presAssocID="{6E645CF1-6795-48A5-A7B3-89D920F9A62B}" presName="spaceRect" presStyleCnt="0"/>
      <dgm:spPr/>
    </dgm:pt>
    <dgm:pt modelId="{2C77CD70-89C9-402E-BEAB-6A83D695A421}" type="pres">
      <dgm:prSet presAssocID="{6E645CF1-6795-48A5-A7B3-89D920F9A62B}" presName="textRect" presStyleLbl="revTx" presStyleIdx="4" presStyleCnt="6">
        <dgm:presLayoutVars>
          <dgm:chMax val="1"/>
          <dgm:chPref val="1"/>
        </dgm:presLayoutVars>
      </dgm:prSet>
      <dgm:spPr/>
    </dgm:pt>
    <dgm:pt modelId="{B707862B-A76A-4753-9F6C-47353E09BF71}" type="pres">
      <dgm:prSet presAssocID="{5E66759E-C314-4008-905F-C005BBAE2925}" presName="sibTrans" presStyleLbl="sibTrans2D1" presStyleIdx="0" presStyleCnt="0"/>
      <dgm:spPr/>
    </dgm:pt>
    <dgm:pt modelId="{B1F2EE82-B510-43FF-BCB9-4DBBEC60205F}" type="pres">
      <dgm:prSet presAssocID="{EEF4D5AF-97B2-46E8-B746-B959943F39C4}" presName="compNode" presStyleCnt="0"/>
      <dgm:spPr/>
    </dgm:pt>
    <dgm:pt modelId="{28F5B3EE-3BAA-4847-9392-B0B9734D8F04}" type="pres">
      <dgm:prSet presAssocID="{EEF4D5AF-97B2-46E8-B746-B959943F39C4}" presName="iconBgRect" presStyleLbl="bgShp" presStyleIdx="5" presStyleCnt="6"/>
      <dgm:spPr/>
    </dgm:pt>
    <dgm:pt modelId="{1F18A2CD-9F5B-42E2-B03E-56A5C461DDF2}" type="pres">
      <dgm:prSet presAssocID="{EEF4D5AF-97B2-46E8-B746-B959943F39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5F5FE607-C288-49DE-B9B9-1FCD6BC4BAFC}" type="pres">
      <dgm:prSet presAssocID="{EEF4D5AF-97B2-46E8-B746-B959943F39C4}" presName="spaceRect" presStyleCnt="0"/>
      <dgm:spPr/>
    </dgm:pt>
    <dgm:pt modelId="{A231129F-BF63-4DE2-ACCA-5CA1863CA032}" type="pres">
      <dgm:prSet presAssocID="{EEF4D5AF-97B2-46E8-B746-B959943F39C4}" presName="textRect" presStyleLbl="revTx" presStyleIdx="5" presStyleCnt="6">
        <dgm:presLayoutVars>
          <dgm:chMax val="1"/>
          <dgm:chPref val="1"/>
        </dgm:presLayoutVars>
      </dgm:prSet>
      <dgm:spPr/>
    </dgm:pt>
  </dgm:ptLst>
  <dgm:cxnLst>
    <dgm:cxn modelId="{EBA0B202-8C05-474E-A4DC-3A0EA621BE74}" type="presOf" srcId="{EE01A62E-F446-438C-A547-44D4AF51DD24}" destId="{739F86A4-1CA6-4CD2-893E-F32E0439A8D7}" srcOrd="0" destOrd="0" presId="urn:microsoft.com/office/officeart/2018/2/layout/IconCircleList"/>
    <dgm:cxn modelId="{074BF00E-334B-4DA5-B596-D00E45223211}" type="presOf" srcId="{03475586-FDF2-43B1-8E57-2F6D6BF76919}" destId="{CFD05928-E9DD-4CCF-83C2-1AF3A76BE598}" srcOrd="0" destOrd="0" presId="urn:microsoft.com/office/officeart/2018/2/layout/IconCircleList"/>
    <dgm:cxn modelId="{0A8E5A15-D8A0-4F8E-9CEA-2224BAF01099}" srcId="{BB5CC29F-C0AF-4EAD-9D1D-BF79EF7D7EF7}" destId="{EEF4D5AF-97B2-46E8-B746-B959943F39C4}" srcOrd="5" destOrd="0" parTransId="{E4C97F78-B5F0-4099-AD85-3C55788D737D}" sibTransId="{F6B54A68-2DA7-4C90-A80D-88B460CFDFA3}"/>
    <dgm:cxn modelId="{C964731D-A072-415F-B982-865B6A991FE7}" srcId="{BB5CC29F-C0AF-4EAD-9D1D-BF79EF7D7EF7}" destId="{FA6CCB5F-ABB3-410B-A785-1044CE013B29}" srcOrd="0" destOrd="0" parTransId="{32ABA143-AA43-4813-8BDC-733521386247}" sibTransId="{C8EEAF13-FD18-48D4-A348-B0060FFFEB23}"/>
    <dgm:cxn modelId="{77DBA632-0004-446E-9161-1E370261D570}" type="presOf" srcId="{C8EEAF13-FD18-48D4-A348-B0060FFFEB23}" destId="{E36A9B01-8AD3-4341-9E8A-507BF38627F5}" srcOrd="0" destOrd="0" presId="urn:microsoft.com/office/officeart/2018/2/layout/IconCircleList"/>
    <dgm:cxn modelId="{7FDB6235-054D-42EA-85C0-4A7ABA4FBF4D}" type="presOf" srcId="{6E645CF1-6795-48A5-A7B3-89D920F9A62B}" destId="{2C77CD70-89C9-402E-BEAB-6A83D695A421}" srcOrd="0" destOrd="0" presId="urn:microsoft.com/office/officeart/2018/2/layout/IconCircleList"/>
    <dgm:cxn modelId="{792AB15D-206D-4973-B734-101932D32324}" type="presOf" srcId="{FC812A26-FB31-4C8C-B24A-D1C0AEF65A1A}" destId="{A5DC4654-F4E8-466E-928B-55F118EE072F}" srcOrd="0" destOrd="0" presId="urn:microsoft.com/office/officeart/2018/2/layout/IconCircleList"/>
    <dgm:cxn modelId="{E59F7760-73A1-4909-9746-6209521102B6}" type="presOf" srcId="{9BD5BE00-808E-4955-856C-13DF17337437}" destId="{F165D7C8-5D91-4EEE-B686-895471A6ECFC}" srcOrd="0" destOrd="0" presId="urn:microsoft.com/office/officeart/2018/2/layout/IconCircleList"/>
    <dgm:cxn modelId="{4D25214B-9BC2-47BF-AB4F-063DC7A74BA7}" type="presOf" srcId="{BB5CC29F-C0AF-4EAD-9D1D-BF79EF7D7EF7}" destId="{2EC65274-CA54-44D8-A619-770F4034FF8D}" srcOrd="0" destOrd="0" presId="urn:microsoft.com/office/officeart/2018/2/layout/IconCircleList"/>
    <dgm:cxn modelId="{5251057D-6977-4A57-A3BE-BF2DED2D5DF4}" srcId="{9BD5BE00-808E-4955-856C-13DF17337437}" destId="{9880C99E-F4E9-4D05-AD7F-3CAA6C198F3F}" srcOrd="0" destOrd="0" parTransId="{497081B6-93AF-4108-A98A-B9FF8970974F}" sibTransId="{B70BFC42-FB82-48C7-A6F2-D145E6ECB44D}"/>
    <dgm:cxn modelId="{7D83AD9E-4284-4966-A570-3D5A588DE143}" srcId="{BB5CC29F-C0AF-4EAD-9D1D-BF79EF7D7EF7}" destId="{064E0D2F-57C2-47EC-8582-6FB7201DE907}" srcOrd="1" destOrd="0" parTransId="{F5F51840-A0EC-4215-A952-73A5155C3E16}" sibTransId="{EE01A62E-F446-438C-A547-44D4AF51DD24}"/>
    <dgm:cxn modelId="{3E8B3AAD-FE96-4944-AC29-CE6E1380D238}" srcId="{BB5CC29F-C0AF-4EAD-9D1D-BF79EF7D7EF7}" destId="{03475586-FDF2-43B1-8E57-2F6D6BF76919}" srcOrd="3" destOrd="0" parTransId="{2352F44F-9866-49FE-B0B9-94A4FE450098}" sibTransId="{1ECF584E-CC3A-4F83-B29C-61266A5964BE}"/>
    <dgm:cxn modelId="{A3BA66AF-C15C-47F5-BB33-B95B01A4F436}" type="presOf" srcId="{064E0D2F-57C2-47EC-8582-6FB7201DE907}" destId="{6F577CB5-D00E-47EC-922E-C8D2CE40BB35}" srcOrd="0" destOrd="0" presId="urn:microsoft.com/office/officeart/2018/2/layout/IconCircleList"/>
    <dgm:cxn modelId="{A4DF21C7-D687-49D2-AA72-78D56F997BB5}" srcId="{BB5CC29F-C0AF-4EAD-9D1D-BF79EF7D7EF7}" destId="{9BD5BE00-808E-4955-856C-13DF17337437}" srcOrd="2" destOrd="0" parTransId="{F72A4D2B-E089-4F7A-80EF-DEDEAD36567A}" sibTransId="{FC812A26-FB31-4C8C-B24A-D1C0AEF65A1A}"/>
    <dgm:cxn modelId="{C278A3E9-C8C1-49D2-B7E7-EED898CB923D}" type="presOf" srcId="{FA6CCB5F-ABB3-410B-A785-1044CE013B29}" destId="{1542CF16-4F20-4A25-8DC4-E3DFE9F2F8B9}" srcOrd="0" destOrd="0" presId="urn:microsoft.com/office/officeart/2018/2/layout/IconCircleList"/>
    <dgm:cxn modelId="{126ABCEF-0981-47EB-9D3F-C10B62F0A576}" type="presOf" srcId="{1ECF584E-CC3A-4F83-B29C-61266A5964BE}" destId="{8B886659-7C82-477A-904E-E691A2E28B14}" srcOrd="0" destOrd="0" presId="urn:microsoft.com/office/officeart/2018/2/layout/IconCircleList"/>
    <dgm:cxn modelId="{2461ADF0-2447-402F-8456-C827D99ECD0A}" type="presOf" srcId="{5E66759E-C314-4008-905F-C005BBAE2925}" destId="{B707862B-A76A-4753-9F6C-47353E09BF71}" srcOrd="0" destOrd="0" presId="urn:microsoft.com/office/officeart/2018/2/layout/IconCircleList"/>
    <dgm:cxn modelId="{DBE213F1-8FA2-472F-8AF6-A93418E44CB4}" type="presOf" srcId="{EEF4D5AF-97B2-46E8-B746-B959943F39C4}" destId="{A231129F-BF63-4DE2-ACCA-5CA1863CA032}" srcOrd="0" destOrd="0" presId="urn:microsoft.com/office/officeart/2018/2/layout/IconCircleList"/>
    <dgm:cxn modelId="{43AFF0F3-13FF-4FE4-9CF4-B97DA9E9F0FD}" srcId="{BB5CC29F-C0AF-4EAD-9D1D-BF79EF7D7EF7}" destId="{6E645CF1-6795-48A5-A7B3-89D920F9A62B}" srcOrd="4" destOrd="0" parTransId="{5B1B843B-9C0F-4BAC-A6B0-94E729F38029}" sibTransId="{5E66759E-C314-4008-905F-C005BBAE2925}"/>
    <dgm:cxn modelId="{69376F3E-8784-4ABF-A269-774F0EF21986}" type="presParOf" srcId="{2EC65274-CA54-44D8-A619-770F4034FF8D}" destId="{CA3F846C-3140-4647-B33A-26546C1977DA}" srcOrd="0" destOrd="0" presId="urn:microsoft.com/office/officeart/2018/2/layout/IconCircleList"/>
    <dgm:cxn modelId="{D5C18B8D-329D-4186-9944-B68A07FEC447}" type="presParOf" srcId="{CA3F846C-3140-4647-B33A-26546C1977DA}" destId="{7F965463-9F85-4773-9D43-45F393778227}" srcOrd="0" destOrd="0" presId="urn:microsoft.com/office/officeart/2018/2/layout/IconCircleList"/>
    <dgm:cxn modelId="{7F5457A3-A98B-43D9-AAA2-4BD7BFF52923}" type="presParOf" srcId="{7F965463-9F85-4773-9D43-45F393778227}" destId="{9E80BC78-3698-49CF-A838-0DDE0FCA68AB}" srcOrd="0" destOrd="0" presId="urn:microsoft.com/office/officeart/2018/2/layout/IconCircleList"/>
    <dgm:cxn modelId="{C0709906-608D-44D8-A010-D37170A1B0FE}" type="presParOf" srcId="{7F965463-9F85-4773-9D43-45F393778227}" destId="{6878240A-7A0E-4A15-900E-A789B5E77023}" srcOrd="1" destOrd="0" presId="urn:microsoft.com/office/officeart/2018/2/layout/IconCircleList"/>
    <dgm:cxn modelId="{FCED5FFD-0806-498E-B4C1-46E1C21EF6B2}" type="presParOf" srcId="{7F965463-9F85-4773-9D43-45F393778227}" destId="{5EE0E143-8780-4CE4-9889-3A5DD4B1552D}" srcOrd="2" destOrd="0" presId="urn:microsoft.com/office/officeart/2018/2/layout/IconCircleList"/>
    <dgm:cxn modelId="{8C901045-D459-491C-BD41-0B880F885B27}" type="presParOf" srcId="{7F965463-9F85-4773-9D43-45F393778227}" destId="{1542CF16-4F20-4A25-8DC4-E3DFE9F2F8B9}" srcOrd="3" destOrd="0" presId="urn:microsoft.com/office/officeart/2018/2/layout/IconCircleList"/>
    <dgm:cxn modelId="{AF4EB636-76CB-4263-A2D1-E3E1266EC009}" type="presParOf" srcId="{CA3F846C-3140-4647-B33A-26546C1977DA}" destId="{E36A9B01-8AD3-4341-9E8A-507BF38627F5}" srcOrd="1" destOrd="0" presId="urn:microsoft.com/office/officeart/2018/2/layout/IconCircleList"/>
    <dgm:cxn modelId="{8F149485-2039-4040-B8D0-55E5B26C4F0F}" type="presParOf" srcId="{CA3F846C-3140-4647-B33A-26546C1977DA}" destId="{89F5447D-0A0E-4F39-9A8B-FCA8C2E485EF}" srcOrd="2" destOrd="0" presId="urn:microsoft.com/office/officeart/2018/2/layout/IconCircleList"/>
    <dgm:cxn modelId="{E8E0B909-2E2C-4573-BE53-C4D295A2D8D2}" type="presParOf" srcId="{89F5447D-0A0E-4F39-9A8B-FCA8C2E485EF}" destId="{0A1AA006-D616-4E4E-B0A3-27E84242B3CF}" srcOrd="0" destOrd="0" presId="urn:microsoft.com/office/officeart/2018/2/layout/IconCircleList"/>
    <dgm:cxn modelId="{4607F4A5-0321-4EF0-978A-1A91D4E6324A}" type="presParOf" srcId="{89F5447D-0A0E-4F39-9A8B-FCA8C2E485EF}" destId="{A1372D61-7B34-4FB0-8F7D-4587B70CDDF8}" srcOrd="1" destOrd="0" presId="urn:microsoft.com/office/officeart/2018/2/layout/IconCircleList"/>
    <dgm:cxn modelId="{923B61EF-DCFF-46B7-B4FA-2B16F1A11416}" type="presParOf" srcId="{89F5447D-0A0E-4F39-9A8B-FCA8C2E485EF}" destId="{5B91ADF0-891B-4987-8E69-983ACC4C7BE4}" srcOrd="2" destOrd="0" presId="urn:microsoft.com/office/officeart/2018/2/layout/IconCircleList"/>
    <dgm:cxn modelId="{A821DE19-9A15-4BBE-B8F2-704D872A0775}" type="presParOf" srcId="{89F5447D-0A0E-4F39-9A8B-FCA8C2E485EF}" destId="{6F577CB5-D00E-47EC-922E-C8D2CE40BB35}" srcOrd="3" destOrd="0" presId="urn:microsoft.com/office/officeart/2018/2/layout/IconCircleList"/>
    <dgm:cxn modelId="{CEA62577-1AD1-4980-99AA-9FF0BE305853}" type="presParOf" srcId="{CA3F846C-3140-4647-B33A-26546C1977DA}" destId="{739F86A4-1CA6-4CD2-893E-F32E0439A8D7}" srcOrd="3" destOrd="0" presId="urn:microsoft.com/office/officeart/2018/2/layout/IconCircleList"/>
    <dgm:cxn modelId="{69C8B72E-391A-4603-8726-7275C9058FBB}" type="presParOf" srcId="{CA3F846C-3140-4647-B33A-26546C1977DA}" destId="{4D763470-581B-4071-B15C-A03FA002B533}" srcOrd="4" destOrd="0" presId="urn:microsoft.com/office/officeart/2018/2/layout/IconCircleList"/>
    <dgm:cxn modelId="{7103282C-5A30-4B9B-A5CE-49C6A3F0CC86}" type="presParOf" srcId="{4D763470-581B-4071-B15C-A03FA002B533}" destId="{A6F8482B-A5DD-4D5C-B9C0-3262A87C0711}" srcOrd="0" destOrd="0" presId="urn:microsoft.com/office/officeart/2018/2/layout/IconCircleList"/>
    <dgm:cxn modelId="{B3EB6C5F-F76A-4DD2-B198-41A84871085A}" type="presParOf" srcId="{4D763470-581B-4071-B15C-A03FA002B533}" destId="{25B78D51-238E-4700-81FB-45880013787B}" srcOrd="1" destOrd="0" presId="urn:microsoft.com/office/officeart/2018/2/layout/IconCircleList"/>
    <dgm:cxn modelId="{DE5255DC-2749-4C61-ACE9-AD854CEFFB2F}" type="presParOf" srcId="{4D763470-581B-4071-B15C-A03FA002B533}" destId="{6656E015-4F74-47B8-A5FD-473FF8320686}" srcOrd="2" destOrd="0" presId="urn:microsoft.com/office/officeart/2018/2/layout/IconCircleList"/>
    <dgm:cxn modelId="{64B0B0A0-B578-4FE0-9B0F-F606E82D9664}" type="presParOf" srcId="{4D763470-581B-4071-B15C-A03FA002B533}" destId="{F165D7C8-5D91-4EEE-B686-895471A6ECFC}" srcOrd="3" destOrd="0" presId="urn:microsoft.com/office/officeart/2018/2/layout/IconCircleList"/>
    <dgm:cxn modelId="{C763F6BA-4D40-438C-860B-EE52C8A97FCD}" type="presParOf" srcId="{CA3F846C-3140-4647-B33A-26546C1977DA}" destId="{A5DC4654-F4E8-466E-928B-55F118EE072F}" srcOrd="5" destOrd="0" presId="urn:microsoft.com/office/officeart/2018/2/layout/IconCircleList"/>
    <dgm:cxn modelId="{2DC16C01-6C43-4290-B2EB-17D562422532}" type="presParOf" srcId="{CA3F846C-3140-4647-B33A-26546C1977DA}" destId="{5A88819A-D246-46FF-A4D2-19F00BE87EE4}" srcOrd="6" destOrd="0" presId="urn:microsoft.com/office/officeart/2018/2/layout/IconCircleList"/>
    <dgm:cxn modelId="{3189A05B-7B0D-4ECF-B2CB-63106EC78452}" type="presParOf" srcId="{5A88819A-D246-46FF-A4D2-19F00BE87EE4}" destId="{56056838-F783-46B5-BE35-C1222F51EFDA}" srcOrd="0" destOrd="0" presId="urn:microsoft.com/office/officeart/2018/2/layout/IconCircleList"/>
    <dgm:cxn modelId="{86EBDA4B-3CC8-45B0-8212-044F4CD9B274}" type="presParOf" srcId="{5A88819A-D246-46FF-A4D2-19F00BE87EE4}" destId="{8B26BBDD-955A-431C-9DE1-E0341B383A53}" srcOrd="1" destOrd="0" presId="urn:microsoft.com/office/officeart/2018/2/layout/IconCircleList"/>
    <dgm:cxn modelId="{2D1520FF-3C83-4100-9341-AABA7F90B63F}" type="presParOf" srcId="{5A88819A-D246-46FF-A4D2-19F00BE87EE4}" destId="{CF7AA1D9-0FF1-4A92-808C-7084CFE1D6F8}" srcOrd="2" destOrd="0" presId="urn:microsoft.com/office/officeart/2018/2/layout/IconCircleList"/>
    <dgm:cxn modelId="{83DA9E1A-061D-4635-9038-89B9E8575172}" type="presParOf" srcId="{5A88819A-D246-46FF-A4D2-19F00BE87EE4}" destId="{CFD05928-E9DD-4CCF-83C2-1AF3A76BE598}" srcOrd="3" destOrd="0" presId="urn:microsoft.com/office/officeart/2018/2/layout/IconCircleList"/>
    <dgm:cxn modelId="{6B5A3081-CF0E-49E4-A865-33BE92BD5346}" type="presParOf" srcId="{CA3F846C-3140-4647-B33A-26546C1977DA}" destId="{8B886659-7C82-477A-904E-E691A2E28B14}" srcOrd="7" destOrd="0" presId="urn:microsoft.com/office/officeart/2018/2/layout/IconCircleList"/>
    <dgm:cxn modelId="{33E226D9-2972-405D-93D7-8A9DB24B1485}" type="presParOf" srcId="{CA3F846C-3140-4647-B33A-26546C1977DA}" destId="{5A819D83-A0BE-44D3-9141-236D5AB81A9F}" srcOrd="8" destOrd="0" presId="urn:microsoft.com/office/officeart/2018/2/layout/IconCircleList"/>
    <dgm:cxn modelId="{D78BFD7A-5609-4BB8-8CFB-8C9E2D026E13}" type="presParOf" srcId="{5A819D83-A0BE-44D3-9141-236D5AB81A9F}" destId="{D3CA6527-BBBC-40B5-BF26-41F36739E2F5}" srcOrd="0" destOrd="0" presId="urn:microsoft.com/office/officeart/2018/2/layout/IconCircleList"/>
    <dgm:cxn modelId="{448F5FAC-1FA2-40A4-90EA-5AD9F05A9F0D}" type="presParOf" srcId="{5A819D83-A0BE-44D3-9141-236D5AB81A9F}" destId="{EC2ED799-A680-47F5-B5FC-6187BDA4DF14}" srcOrd="1" destOrd="0" presId="urn:microsoft.com/office/officeart/2018/2/layout/IconCircleList"/>
    <dgm:cxn modelId="{1BF4FDD8-A004-428E-82BB-EA302475DD56}" type="presParOf" srcId="{5A819D83-A0BE-44D3-9141-236D5AB81A9F}" destId="{3D02342C-9619-4832-918B-03EAA2D719E5}" srcOrd="2" destOrd="0" presId="urn:microsoft.com/office/officeart/2018/2/layout/IconCircleList"/>
    <dgm:cxn modelId="{020B2D12-DA21-4E47-BE9D-F41D2AE946B0}" type="presParOf" srcId="{5A819D83-A0BE-44D3-9141-236D5AB81A9F}" destId="{2C77CD70-89C9-402E-BEAB-6A83D695A421}" srcOrd="3" destOrd="0" presId="urn:microsoft.com/office/officeart/2018/2/layout/IconCircleList"/>
    <dgm:cxn modelId="{505D514D-1036-47EA-A83A-43A4EAF15130}" type="presParOf" srcId="{CA3F846C-3140-4647-B33A-26546C1977DA}" destId="{B707862B-A76A-4753-9F6C-47353E09BF71}" srcOrd="9" destOrd="0" presId="urn:microsoft.com/office/officeart/2018/2/layout/IconCircleList"/>
    <dgm:cxn modelId="{83DA9195-5E0C-4007-9FE9-74BAC2B33890}" type="presParOf" srcId="{CA3F846C-3140-4647-B33A-26546C1977DA}" destId="{B1F2EE82-B510-43FF-BCB9-4DBBEC60205F}" srcOrd="10" destOrd="0" presId="urn:microsoft.com/office/officeart/2018/2/layout/IconCircleList"/>
    <dgm:cxn modelId="{79753305-C55F-4BD3-AD2B-01FEE8E01B89}" type="presParOf" srcId="{B1F2EE82-B510-43FF-BCB9-4DBBEC60205F}" destId="{28F5B3EE-3BAA-4847-9392-B0B9734D8F04}" srcOrd="0" destOrd="0" presId="urn:microsoft.com/office/officeart/2018/2/layout/IconCircleList"/>
    <dgm:cxn modelId="{6AD3851E-A147-468C-8230-4B3579E201C0}" type="presParOf" srcId="{B1F2EE82-B510-43FF-BCB9-4DBBEC60205F}" destId="{1F18A2CD-9F5B-42E2-B03E-56A5C461DDF2}" srcOrd="1" destOrd="0" presId="urn:microsoft.com/office/officeart/2018/2/layout/IconCircleList"/>
    <dgm:cxn modelId="{C85B6DFC-5284-4CA8-8E8F-8525E8C34F5C}" type="presParOf" srcId="{B1F2EE82-B510-43FF-BCB9-4DBBEC60205F}" destId="{5F5FE607-C288-49DE-B9B9-1FCD6BC4BAFC}" srcOrd="2" destOrd="0" presId="urn:microsoft.com/office/officeart/2018/2/layout/IconCircleList"/>
    <dgm:cxn modelId="{5983B571-AC8A-4CB8-8AD6-AE87D679EC40}" type="presParOf" srcId="{B1F2EE82-B510-43FF-BCB9-4DBBEC60205F}" destId="{A231129F-BF63-4DE2-ACCA-5CA1863CA03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F85ED4-EE81-4203-BDA5-CE9F247FBC0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499A1C7-FEE2-4C35-92DE-E6ACCA6CFDF4}">
      <dgm:prSet custT="1"/>
      <dgm:spPr/>
      <dgm:t>
        <a:bodyPr/>
        <a:lstStyle/>
        <a:p>
          <a:pPr>
            <a:lnSpc>
              <a:spcPct val="100000"/>
            </a:lnSpc>
            <a:defRPr cap="all"/>
          </a:pPr>
          <a:r>
            <a:rPr lang="en-US" sz="3600" dirty="0"/>
            <a:t>Network</a:t>
          </a:r>
        </a:p>
      </dgm:t>
    </dgm:pt>
    <dgm:pt modelId="{877493DB-4012-427F-979A-CE8B77910F20}" type="parTrans" cxnId="{2514711F-D824-449B-BBAD-1375A16BC0F9}">
      <dgm:prSet/>
      <dgm:spPr/>
      <dgm:t>
        <a:bodyPr/>
        <a:lstStyle/>
        <a:p>
          <a:endParaRPr lang="en-US"/>
        </a:p>
      </dgm:t>
    </dgm:pt>
    <dgm:pt modelId="{7AAF6A9A-48C1-46BD-BA0D-9ED81B297264}" type="sibTrans" cxnId="{2514711F-D824-449B-BBAD-1375A16BC0F9}">
      <dgm:prSet/>
      <dgm:spPr/>
      <dgm:t>
        <a:bodyPr/>
        <a:lstStyle/>
        <a:p>
          <a:endParaRPr lang="en-US"/>
        </a:p>
      </dgm:t>
    </dgm:pt>
    <dgm:pt modelId="{3AF9D240-B3A1-4C54-A1A1-68654A251708}">
      <dgm:prSet custT="1"/>
      <dgm:spPr/>
      <dgm:t>
        <a:bodyPr/>
        <a:lstStyle/>
        <a:p>
          <a:pPr>
            <a:lnSpc>
              <a:spcPct val="100000"/>
            </a:lnSpc>
            <a:defRPr cap="all"/>
          </a:pPr>
          <a:r>
            <a:rPr lang="en-US" sz="3600" dirty="0"/>
            <a:t>Hardware</a:t>
          </a:r>
        </a:p>
      </dgm:t>
    </dgm:pt>
    <dgm:pt modelId="{920825BA-EC79-453D-B677-BD7465A95798}" type="parTrans" cxnId="{C897ED86-FF2A-4B10-BAB3-13B7008F728B}">
      <dgm:prSet/>
      <dgm:spPr/>
      <dgm:t>
        <a:bodyPr/>
        <a:lstStyle/>
        <a:p>
          <a:endParaRPr lang="en-US"/>
        </a:p>
      </dgm:t>
    </dgm:pt>
    <dgm:pt modelId="{727EF36E-A080-4A9B-A514-2E1083F32EBD}" type="sibTrans" cxnId="{C897ED86-FF2A-4B10-BAB3-13B7008F728B}">
      <dgm:prSet/>
      <dgm:spPr/>
      <dgm:t>
        <a:bodyPr/>
        <a:lstStyle/>
        <a:p>
          <a:endParaRPr lang="en-US"/>
        </a:p>
      </dgm:t>
    </dgm:pt>
    <dgm:pt modelId="{F3EBDE4C-9A85-44DD-9E66-BDC88924DE02}">
      <dgm:prSet custT="1"/>
      <dgm:spPr/>
      <dgm:t>
        <a:bodyPr/>
        <a:lstStyle/>
        <a:p>
          <a:pPr>
            <a:lnSpc>
              <a:spcPct val="100000"/>
            </a:lnSpc>
            <a:defRPr cap="all"/>
          </a:pPr>
          <a:r>
            <a:rPr lang="en-US" sz="3600" dirty="0"/>
            <a:t>Memory</a:t>
          </a:r>
        </a:p>
      </dgm:t>
    </dgm:pt>
    <dgm:pt modelId="{F916809B-4355-4BB9-8615-83BE6FB53AA5}" type="parTrans" cxnId="{44DDFEF9-05F4-4C48-B1C3-5F04765C1857}">
      <dgm:prSet/>
      <dgm:spPr/>
      <dgm:t>
        <a:bodyPr/>
        <a:lstStyle/>
        <a:p>
          <a:endParaRPr lang="en-US"/>
        </a:p>
      </dgm:t>
    </dgm:pt>
    <dgm:pt modelId="{AE811690-2AA7-45AA-8AFA-3D42E6E74FBD}" type="sibTrans" cxnId="{44DDFEF9-05F4-4C48-B1C3-5F04765C1857}">
      <dgm:prSet/>
      <dgm:spPr/>
      <dgm:t>
        <a:bodyPr/>
        <a:lstStyle/>
        <a:p>
          <a:endParaRPr lang="en-US"/>
        </a:p>
      </dgm:t>
    </dgm:pt>
    <dgm:pt modelId="{6F9FE6FE-9ABD-461D-9DD9-8BEE5E2FE9C2}" type="pres">
      <dgm:prSet presAssocID="{A5F85ED4-EE81-4203-BDA5-CE9F247FBC01}" presName="root" presStyleCnt="0">
        <dgm:presLayoutVars>
          <dgm:dir/>
          <dgm:resizeHandles val="exact"/>
        </dgm:presLayoutVars>
      </dgm:prSet>
      <dgm:spPr/>
    </dgm:pt>
    <dgm:pt modelId="{6F732A43-FCA6-4F66-A0C9-C44A28EDED95}" type="pres">
      <dgm:prSet presAssocID="{7499A1C7-FEE2-4C35-92DE-E6ACCA6CFDF4}" presName="compNode" presStyleCnt="0"/>
      <dgm:spPr/>
    </dgm:pt>
    <dgm:pt modelId="{3BFB4C8B-39A6-49A9-89E7-54996D23CB97}" type="pres">
      <dgm:prSet presAssocID="{7499A1C7-FEE2-4C35-92DE-E6ACCA6CFDF4}" presName="iconBgRect" presStyleLbl="bgShp" presStyleIdx="0" presStyleCnt="3"/>
      <dgm:spPr/>
    </dgm:pt>
    <dgm:pt modelId="{267E01C5-43FD-4D2A-A75E-0A2B138E050E}" type="pres">
      <dgm:prSet presAssocID="{7499A1C7-FEE2-4C35-92DE-E6ACCA6CFD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cial Network"/>
        </a:ext>
      </dgm:extLst>
    </dgm:pt>
    <dgm:pt modelId="{C8AB8499-3785-43D2-90E7-BC030C3287A0}" type="pres">
      <dgm:prSet presAssocID="{7499A1C7-FEE2-4C35-92DE-E6ACCA6CFDF4}" presName="spaceRect" presStyleCnt="0"/>
      <dgm:spPr/>
    </dgm:pt>
    <dgm:pt modelId="{04EFB54F-5FB0-42C5-9438-14AE64137665}" type="pres">
      <dgm:prSet presAssocID="{7499A1C7-FEE2-4C35-92DE-E6ACCA6CFDF4}" presName="textRect" presStyleLbl="revTx" presStyleIdx="0" presStyleCnt="3">
        <dgm:presLayoutVars>
          <dgm:chMax val="1"/>
          <dgm:chPref val="1"/>
        </dgm:presLayoutVars>
      </dgm:prSet>
      <dgm:spPr/>
    </dgm:pt>
    <dgm:pt modelId="{4F6EE037-2FB7-49DC-9C55-91FD51D7C98F}" type="pres">
      <dgm:prSet presAssocID="{7AAF6A9A-48C1-46BD-BA0D-9ED81B297264}" presName="sibTrans" presStyleCnt="0"/>
      <dgm:spPr/>
    </dgm:pt>
    <dgm:pt modelId="{A48B7728-E461-41A1-9628-0672C5642CCD}" type="pres">
      <dgm:prSet presAssocID="{3AF9D240-B3A1-4C54-A1A1-68654A251708}" presName="compNode" presStyleCnt="0"/>
      <dgm:spPr/>
    </dgm:pt>
    <dgm:pt modelId="{2468E793-09F2-47FA-BA7D-08DEE35D41FB}" type="pres">
      <dgm:prSet presAssocID="{3AF9D240-B3A1-4C54-A1A1-68654A251708}" presName="iconBgRect" presStyleLbl="bgShp" presStyleIdx="1" presStyleCnt="3"/>
      <dgm:spPr/>
    </dgm:pt>
    <dgm:pt modelId="{AAD90895-1BB2-433B-8E77-C0F4F73C2577}" type="pres">
      <dgm:prSet presAssocID="{3AF9D240-B3A1-4C54-A1A1-68654A2517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7D6E1DA3-4625-42FC-811A-87CF9BBF4735}" type="pres">
      <dgm:prSet presAssocID="{3AF9D240-B3A1-4C54-A1A1-68654A251708}" presName="spaceRect" presStyleCnt="0"/>
      <dgm:spPr/>
    </dgm:pt>
    <dgm:pt modelId="{E7DA5F70-BD9B-480D-A29C-385CAEC98312}" type="pres">
      <dgm:prSet presAssocID="{3AF9D240-B3A1-4C54-A1A1-68654A251708}" presName="textRect" presStyleLbl="revTx" presStyleIdx="1" presStyleCnt="3">
        <dgm:presLayoutVars>
          <dgm:chMax val="1"/>
          <dgm:chPref val="1"/>
        </dgm:presLayoutVars>
      </dgm:prSet>
      <dgm:spPr/>
    </dgm:pt>
    <dgm:pt modelId="{F04F47E4-EA51-4743-B648-139A13BBCCB7}" type="pres">
      <dgm:prSet presAssocID="{727EF36E-A080-4A9B-A514-2E1083F32EBD}" presName="sibTrans" presStyleCnt="0"/>
      <dgm:spPr/>
    </dgm:pt>
    <dgm:pt modelId="{9EB13FDC-1366-47F5-BEFE-E58C350A750A}" type="pres">
      <dgm:prSet presAssocID="{F3EBDE4C-9A85-44DD-9E66-BDC88924DE02}" presName="compNode" presStyleCnt="0"/>
      <dgm:spPr/>
    </dgm:pt>
    <dgm:pt modelId="{48C459DB-CA04-441E-89DF-F944315FDAB4}" type="pres">
      <dgm:prSet presAssocID="{F3EBDE4C-9A85-44DD-9E66-BDC88924DE02}" presName="iconBgRect" presStyleLbl="bgShp" presStyleIdx="2" presStyleCnt="3"/>
      <dgm:spPr/>
    </dgm:pt>
    <dgm:pt modelId="{8BA93360-9A3E-498E-B9B3-E09EC07E35F8}" type="pres">
      <dgm:prSet presAssocID="{F3EBDE4C-9A85-44DD-9E66-BDC88924DE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mage"/>
        </a:ext>
      </dgm:extLst>
    </dgm:pt>
    <dgm:pt modelId="{ADE07B57-CEAC-4719-9ED6-8584AFD85F9F}" type="pres">
      <dgm:prSet presAssocID="{F3EBDE4C-9A85-44DD-9E66-BDC88924DE02}" presName="spaceRect" presStyleCnt="0"/>
      <dgm:spPr/>
    </dgm:pt>
    <dgm:pt modelId="{0F0476B2-E02C-4592-9A23-8C650BF7B4DA}" type="pres">
      <dgm:prSet presAssocID="{F3EBDE4C-9A85-44DD-9E66-BDC88924DE02}" presName="textRect" presStyleLbl="revTx" presStyleIdx="2" presStyleCnt="3">
        <dgm:presLayoutVars>
          <dgm:chMax val="1"/>
          <dgm:chPref val="1"/>
        </dgm:presLayoutVars>
      </dgm:prSet>
      <dgm:spPr/>
    </dgm:pt>
  </dgm:ptLst>
  <dgm:cxnLst>
    <dgm:cxn modelId="{0802EF19-EA45-499C-91C2-AE3370ADD0FA}" type="presOf" srcId="{7499A1C7-FEE2-4C35-92DE-E6ACCA6CFDF4}" destId="{04EFB54F-5FB0-42C5-9438-14AE64137665}" srcOrd="0" destOrd="0" presId="urn:microsoft.com/office/officeart/2018/5/layout/IconCircleLabelList"/>
    <dgm:cxn modelId="{2514711F-D824-449B-BBAD-1375A16BC0F9}" srcId="{A5F85ED4-EE81-4203-BDA5-CE9F247FBC01}" destId="{7499A1C7-FEE2-4C35-92DE-E6ACCA6CFDF4}" srcOrd="0" destOrd="0" parTransId="{877493DB-4012-427F-979A-CE8B77910F20}" sibTransId="{7AAF6A9A-48C1-46BD-BA0D-9ED81B297264}"/>
    <dgm:cxn modelId="{FDF9876B-9AB2-470E-9DA3-75E82D93C7A2}" type="presOf" srcId="{A5F85ED4-EE81-4203-BDA5-CE9F247FBC01}" destId="{6F9FE6FE-9ABD-461D-9DD9-8BEE5E2FE9C2}" srcOrd="0" destOrd="0" presId="urn:microsoft.com/office/officeart/2018/5/layout/IconCircleLabelList"/>
    <dgm:cxn modelId="{C897ED86-FF2A-4B10-BAB3-13B7008F728B}" srcId="{A5F85ED4-EE81-4203-BDA5-CE9F247FBC01}" destId="{3AF9D240-B3A1-4C54-A1A1-68654A251708}" srcOrd="1" destOrd="0" parTransId="{920825BA-EC79-453D-B677-BD7465A95798}" sibTransId="{727EF36E-A080-4A9B-A514-2E1083F32EBD}"/>
    <dgm:cxn modelId="{6E7DD3B1-7D43-46FE-ABB3-13E2B6510EED}" type="presOf" srcId="{3AF9D240-B3A1-4C54-A1A1-68654A251708}" destId="{E7DA5F70-BD9B-480D-A29C-385CAEC98312}" srcOrd="0" destOrd="0" presId="urn:microsoft.com/office/officeart/2018/5/layout/IconCircleLabelList"/>
    <dgm:cxn modelId="{185B48D0-4898-49C4-BE69-5D3BD5802E08}" type="presOf" srcId="{F3EBDE4C-9A85-44DD-9E66-BDC88924DE02}" destId="{0F0476B2-E02C-4592-9A23-8C650BF7B4DA}" srcOrd="0" destOrd="0" presId="urn:microsoft.com/office/officeart/2018/5/layout/IconCircleLabelList"/>
    <dgm:cxn modelId="{44DDFEF9-05F4-4C48-B1C3-5F04765C1857}" srcId="{A5F85ED4-EE81-4203-BDA5-CE9F247FBC01}" destId="{F3EBDE4C-9A85-44DD-9E66-BDC88924DE02}" srcOrd="2" destOrd="0" parTransId="{F916809B-4355-4BB9-8615-83BE6FB53AA5}" sibTransId="{AE811690-2AA7-45AA-8AFA-3D42E6E74FBD}"/>
    <dgm:cxn modelId="{043827BF-4A54-4662-9234-0B9B954F7308}" type="presParOf" srcId="{6F9FE6FE-9ABD-461D-9DD9-8BEE5E2FE9C2}" destId="{6F732A43-FCA6-4F66-A0C9-C44A28EDED95}" srcOrd="0" destOrd="0" presId="urn:microsoft.com/office/officeart/2018/5/layout/IconCircleLabelList"/>
    <dgm:cxn modelId="{AA456CEC-C130-487D-A22C-C3A260133E16}" type="presParOf" srcId="{6F732A43-FCA6-4F66-A0C9-C44A28EDED95}" destId="{3BFB4C8B-39A6-49A9-89E7-54996D23CB97}" srcOrd="0" destOrd="0" presId="urn:microsoft.com/office/officeart/2018/5/layout/IconCircleLabelList"/>
    <dgm:cxn modelId="{22C32D10-BC2D-48C2-8F09-E299A401275A}" type="presParOf" srcId="{6F732A43-FCA6-4F66-A0C9-C44A28EDED95}" destId="{267E01C5-43FD-4D2A-A75E-0A2B138E050E}" srcOrd="1" destOrd="0" presId="urn:microsoft.com/office/officeart/2018/5/layout/IconCircleLabelList"/>
    <dgm:cxn modelId="{57794F2D-B304-4CD4-8F32-08A40C6DB55B}" type="presParOf" srcId="{6F732A43-FCA6-4F66-A0C9-C44A28EDED95}" destId="{C8AB8499-3785-43D2-90E7-BC030C3287A0}" srcOrd="2" destOrd="0" presId="urn:microsoft.com/office/officeart/2018/5/layout/IconCircleLabelList"/>
    <dgm:cxn modelId="{29344222-29C5-4E16-B697-18D52C3EB289}" type="presParOf" srcId="{6F732A43-FCA6-4F66-A0C9-C44A28EDED95}" destId="{04EFB54F-5FB0-42C5-9438-14AE64137665}" srcOrd="3" destOrd="0" presId="urn:microsoft.com/office/officeart/2018/5/layout/IconCircleLabelList"/>
    <dgm:cxn modelId="{3D823F09-6025-4F41-9ED1-C32E181A0462}" type="presParOf" srcId="{6F9FE6FE-9ABD-461D-9DD9-8BEE5E2FE9C2}" destId="{4F6EE037-2FB7-49DC-9C55-91FD51D7C98F}" srcOrd="1" destOrd="0" presId="urn:microsoft.com/office/officeart/2018/5/layout/IconCircleLabelList"/>
    <dgm:cxn modelId="{D0A307CB-494D-47C7-9058-642A50D7F4BE}" type="presParOf" srcId="{6F9FE6FE-9ABD-461D-9DD9-8BEE5E2FE9C2}" destId="{A48B7728-E461-41A1-9628-0672C5642CCD}" srcOrd="2" destOrd="0" presId="urn:microsoft.com/office/officeart/2018/5/layout/IconCircleLabelList"/>
    <dgm:cxn modelId="{DBD54D57-9088-4B4B-9FC7-E637A1F9E21E}" type="presParOf" srcId="{A48B7728-E461-41A1-9628-0672C5642CCD}" destId="{2468E793-09F2-47FA-BA7D-08DEE35D41FB}" srcOrd="0" destOrd="0" presId="urn:microsoft.com/office/officeart/2018/5/layout/IconCircleLabelList"/>
    <dgm:cxn modelId="{61931BCE-F289-4DCE-85AA-50CDE1D23A74}" type="presParOf" srcId="{A48B7728-E461-41A1-9628-0672C5642CCD}" destId="{AAD90895-1BB2-433B-8E77-C0F4F73C2577}" srcOrd="1" destOrd="0" presId="urn:microsoft.com/office/officeart/2018/5/layout/IconCircleLabelList"/>
    <dgm:cxn modelId="{D28DA5BF-E97E-4CEA-9D36-41D8C4C2381F}" type="presParOf" srcId="{A48B7728-E461-41A1-9628-0672C5642CCD}" destId="{7D6E1DA3-4625-42FC-811A-87CF9BBF4735}" srcOrd="2" destOrd="0" presId="urn:microsoft.com/office/officeart/2018/5/layout/IconCircleLabelList"/>
    <dgm:cxn modelId="{82337B3F-0F3F-4C1F-B2BD-E52D9C0AF6F3}" type="presParOf" srcId="{A48B7728-E461-41A1-9628-0672C5642CCD}" destId="{E7DA5F70-BD9B-480D-A29C-385CAEC98312}" srcOrd="3" destOrd="0" presId="urn:microsoft.com/office/officeart/2018/5/layout/IconCircleLabelList"/>
    <dgm:cxn modelId="{74D247F3-5D11-46D7-8D13-7C241F4F713C}" type="presParOf" srcId="{6F9FE6FE-9ABD-461D-9DD9-8BEE5E2FE9C2}" destId="{F04F47E4-EA51-4743-B648-139A13BBCCB7}" srcOrd="3" destOrd="0" presId="urn:microsoft.com/office/officeart/2018/5/layout/IconCircleLabelList"/>
    <dgm:cxn modelId="{AB55562D-CB79-45B4-AC7E-BFB307556034}" type="presParOf" srcId="{6F9FE6FE-9ABD-461D-9DD9-8BEE5E2FE9C2}" destId="{9EB13FDC-1366-47F5-BEFE-E58C350A750A}" srcOrd="4" destOrd="0" presId="urn:microsoft.com/office/officeart/2018/5/layout/IconCircleLabelList"/>
    <dgm:cxn modelId="{4E4F18CD-3A98-4ECE-B7EB-9115A7C54D55}" type="presParOf" srcId="{9EB13FDC-1366-47F5-BEFE-E58C350A750A}" destId="{48C459DB-CA04-441E-89DF-F944315FDAB4}" srcOrd="0" destOrd="0" presId="urn:microsoft.com/office/officeart/2018/5/layout/IconCircleLabelList"/>
    <dgm:cxn modelId="{953ED1AD-0763-43C1-A0EA-52AACF4C8BB3}" type="presParOf" srcId="{9EB13FDC-1366-47F5-BEFE-E58C350A750A}" destId="{8BA93360-9A3E-498E-B9B3-E09EC07E35F8}" srcOrd="1" destOrd="0" presId="urn:microsoft.com/office/officeart/2018/5/layout/IconCircleLabelList"/>
    <dgm:cxn modelId="{2B4FDD70-1F81-4B58-910C-8BA9C2857669}" type="presParOf" srcId="{9EB13FDC-1366-47F5-BEFE-E58C350A750A}" destId="{ADE07B57-CEAC-4719-9ED6-8584AFD85F9F}" srcOrd="2" destOrd="0" presId="urn:microsoft.com/office/officeart/2018/5/layout/IconCircleLabelList"/>
    <dgm:cxn modelId="{B0EEF919-68FD-459B-9B1C-F178DFD2465D}" type="presParOf" srcId="{9EB13FDC-1366-47F5-BEFE-E58C350A750A}" destId="{0F0476B2-E02C-4592-9A23-8C650BF7B4D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0BC78-3698-49CF-A838-0DDE0FCA68AB}">
      <dsp:nvSpPr>
        <dsp:cNvPr id="0" name=""/>
        <dsp:cNvSpPr/>
      </dsp:nvSpPr>
      <dsp:spPr>
        <a:xfrm>
          <a:off x="82613" y="922010"/>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8240A-7A0E-4A15-900E-A789B5E77023}">
      <dsp:nvSpPr>
        <dsp:cNvPr id="0" name=""/>
        <dsp:cNvSpPr/>
      </dsp:nvSpPr>
      <dsp:spPr>
        <a:xfrm>
          <a:off x="271034" y="1099548"/>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42CF16-4F20-4A25-8DC4-E3DFE9F2F8B9}">
      <dsp:nvSpPr>
        <dsp:cNvPr id="0" name=""/>
        <dsp:cNvSpPr/>
      </dsp:nvSpPr>
      <dsp:spPr>
        <a:xfrm>
          <a:off x="1172126"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This log data needs to be processed to accomplish the following:</a:t>
          </a:r>
        </a:p>
      </dsp:txBody>
      <dsp:txXfrm>
        <a:off x="1172126" y="911126"/>
        <a:ext cx="2114937" cy="897246"/>
      </dsp:txXfrm>
    </dsp:sp>
    <dsp:sp modelId="{0A1AA006-D616-4E4E-B0A3-27E84242B3CF}">
      <dsp:nvSpPr>
        <dsp:cNvPr id="0" name=""/>
        <dsp:cNvSpPr/>
      </dsp:nvSpPr>
      <dsp:spPr>
        <a:xfrm>
          <a:off x="3655575" y="911126"/>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72D61-7B34-4FB0-8F7D-4587B70CDDF8}">
      <dsp:nvSpPr>
        <dsp:cNvPr id="0" name=""/>
        <dsp:cNvSpPr/>
      </dsp:nvSpPr>
      <dsp:spPr>
        <a:xfrm>
          <a:off x="3843996" y="1099548"/>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77CB5-D00E-47EC-922E-C8D2CE40BB35}">
      <dsp:nvSpPr>
        <dsp:cNvPr id="0" name=""/>
        <dsp:cNvSpPr/>
      </dsp:nvSpPr>
      <dsp:spPr>
        <a:xfrm>
          <a:off x="4745088"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1. Based on the infrastructure type, identify whether the current log data indicates a threshold breach ,</a:t>
          </a:r>
        </a:p>
      </dsp:txBody>
      <dsp:txXfrm>
        <a:off x="4745088" y="911126"/>
        <a:ext cx="2114937" cy="897246"/>
      </dsp:txXfrm>
    </dsp:sp>
    <dsp:sp modelId="{A6F8482B-A5DD-4D5C-B9C0-3262A87C0711}">
      <dsp:nvSpPr>
        <dsp:cNvPr id="0" name=""/>
        <dsp:cNvSpPr/>
      </dsp:nvSpPr>
      <dsp:spPr>
        <a:xfrm>
          <a:off x="7228536" y="911126"/>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78D51-238E-4700-81FB-45880013787B}">
      <dsp:nvSpPr>
        <dsp:cNvPr id="0" name=""/>
        <dsp:cNvSpPr/>
      </dsp:nvSpPr>
      <dsp:spPr>
        <a:xfrm>
          <a:off x="7416958" y="1099548"/>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65D7C8-5D91-4EEE-B686-895471A6ECFC}">
      <dsp:nvSpPr>
        <dsp:cNvPr id="0" name=""/>
        <dsp:cNvSpPr/>
      </dsp:nvSpPr>
      <dsp:spPr>
        <a:xfrm>
          <a:off x="8318049" y="91112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 Create a summary of the log data records by the week of the month as below for every week of the month</a:t>
          </a:r>
        </a:p>
      </dsp:txBody>
      <dsp:txXfrm>
        <a:off x="8318049" y="911126"/>
        <a:ext cx="2114937" cy="897246"/>
      </dsp:txXfrm>
    </dsp:sp>
    <dsp:sp modelId="{56056838-F783-46B5-BE35-C1222F51EFDA}">
      <dsp:nvSpPr>
        <dsp:cNvPr id="0" name=""/>
        <dsp:cNvSpPr/>
      </dsp:nvSpPr>
      <dsp:spPr>
        <a:xfrm>
          <a:off x="82613" y="254915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26BBDD-955A-431C-9DE1-E0341B383A53}">
      <dsp:nvSpPr>
        <dsp:cNvPr id="0" name=""/>
        <dsp:cNvSpPr/>
      </dsp:nvSpPr>
      <dsp:spPr>
        <a:xfrm>
          <a:off x="271034" y="2737573"/>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05928-E9DD-4CCF-83C2-1AF3A76BE598}">
      <dsp:nvSpPr>
        <dsp:cNvPr id="0" name=""/>
        <dsp:cNvSpPr/>
      </dsp:nvSpPr>
      <dsp:spPr>
        <a:xfrm>
          <a:off x="1172126"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Number of log records with breach</a:t>
          </a:r>
        </a:p>
      </dsp:txBody>
      <dsp:txXfrm>
        <a:off x="1172126" y="2549151"/>
        <a:ext cx="2114937" cy="897246"/>
      </dsp:txXfrm>
    </dsp:sp>
    <dsp:sp modelId="{D3CA6527-BBBC-40B5-BF26-41F36739E2F5}">
      <dsp:nvSpPr>
        <dsp:cNvPr id="0" name=""/>
        <dsp:cNvSpPr/>
      </dsp:nvSpPr>
      <dsp:spPr>
        <a:xfrm>
          <a:off x="3655575" y="254915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2ED799-A680-47F5-B5FC-6187BDA4DF14}">
      <dsp:nvSpPr>
        <dsp:cNvPr id="0" name=""/>
        <dsp:cNvSpPr/>
      </dsp:nvSpPr>
      <dsp:spPr>
        <a:xfrm>
          <a:off x="3843996" y="2737573"/>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77CD70-89C9-402E-BEAB-6A83D695A421}">
      <dsp:nvSpPr>
        <dsp:cNvPr id="0" name=""/>
        <dsp:cNvSpPr/>
      </dsp:nvSpPr>
      <dsp:spPr>
        <a:xfrm>
          <a:off x="4745088"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Number of log records with non breach</a:t>
          </a:r>
        </a:p>
      </dsp:txBody>
      <dsp:txXfrm>
        <a:off x="4745088" y="2549151"/>
        <a:ext cx="2114937" cy="897246"/>
      </dsp:txXfrm>
    </dsp:sp>
    <dsp:sp modelId="{28F5B3EE-3BAA-4847-9392-B0B9734D8F04}">
      <dsp:nvSpPr>
        <dsp:cNvPr id="0" name=""/>
        <dsp:cNvSpPr/>
      </dsp:nvSpPr>
      <dsp:spPr>
        <a:xfrm>
          <a:off x="7228536" y="2549151"/>
          <a:ext cx="897246" cy="897246"/>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8A2CD-9F5B-42E2-B03E-56A5C461DDF2}">
      <dsp:nvSpPr>
        <dsp:cNvPr id="0" name=""/>
        <dsp:cNvSpPr/>
      </dsp:nvSpPr>
      <dsp:spPr>
        <a:xfrm>
          <a:off x="7416958" y="2737573"/>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31129F-BF63-4DE2-ACCA-5CA1863CA032}">
      <dsp:nvSpPr>
        <dsp:cNvPr id="0" name=""/>
        <dsp:cNvSpPr/>
      </dsp:nvSpPr>
      <dsp:spPr>
        <a:xfrm>
          <a:off x="8318049" y="2549151"/>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3. The detailed summary should be sent to the line manager, via e-mail</a:t>
          </a:r>
        </a:p>
      </dsp:txBody>
      <dsp:txXfrm>
        <a:off x="8318049" y="2549151"/>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B4C8B-39A6-49A9-89E7-54996D23CB97}">
      <dsp:nvSpPr>
        <dsp:cNvPr id="0" name=""/>
        <dsp:cNvSpPr/>
      </dsp:nvSpPr>
      <dsp:spPr>
        <a:xfrm>
          <a:off x="679050"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E01C5-43FD-4D2A-A75E-0A2B138E050E}">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FB54F-5FB0-42C5-9438-14AE64137665}">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Network</a:t>
          </a:r>
        </a:p>
      </dsp:txBody>
      <dsp:txXfrm>
        <a:off x="75768" y="3053169"/>
        <a:ext cx="3093750" cy="720000"/>
      </dsp:txXfrm>
    </dsp:sp>
    <dsp:sp modelId="{2468E793-09F2-47FA-BA7D-08DEE35D41FB}">
      <dsp:nvSpPr>
        <dsp:cNvPr id="0" name=""/>
        <dsp:cNvSpPr/>
      </dsp:nvSpPr>
      <dsp:spPr>
        <a:xfrm>
          <a:off x="4314206"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90895-1BB2-433B-8E77-C0F4F73C2577}">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DA5F70-BD9B-480D-A29C-385CAEC98312}">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Hardware</a:t>
          </a:r>
        </a:p>
      </dsp:txBody>
      <dsp:txXfrm>
        <a:off x="3710925" y="3053169"/>
        <a:ext cx="3093750" cy="720000"/>
      </dsp:txXfrm>
    </dsp:sp>
    <dsp:sp modelId="{48C459DB-CA04-441E-89DF-F944315FDAB4}">
      <dsp:nvSpPr>
        <dsp:cNvPr id="0" name=""/>
        <dsp:cNvSpPr/>
      </dsp:nvSpPr>
      <dsp:spPr>
        <a:xfrm>
          <a:off x="7949362" y="57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93360-9A3E-498E-B9B3-E09EC07E35F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0476B2-E02C-4592-9A23-8C650BF7B4D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cap="all"/>
          </a:pPr>
          <a:r>
            <a:rPr lang="en-US" sz="3600" kern="1200" dirty="0"/>
            <a:t>Memory</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277306-19E8-4235-820F-B6BB3935AFEA}"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227690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7306-19E8-4235-820F-B6BB3935AFEA}"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417582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7306-19E8-4235-820F-B6BB3935AFEA}"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313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7306-19E8-4235-820F-B6BB3935AFEA}"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41349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77306-19E8-4235-820F-B6BB3935AFEA}"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75337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77306-19E8-4235-820F-B6BB3935AFEA}"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32548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77306-19E8-4235-820F-B6BB3935AFEA}"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96693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77306-19E8-4235-820F-B6BB3935AFEA}"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78717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77306-19E8-4235-820F-B6BB3935AFEA}"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69197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77306-19E8-4235-820F-B6BB3935AFEA}"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346756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77306-19E8-4235-820F-B6BB3935AFEA}"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396E2-C71E-478C-A8B0-2AC8B6C6B0CA}" type="slidenum">
              <a:rPr lang="en-US" smtClean="0"/>
              <a:t>‹#›</a:t>
            </a:fld>
            <a:endParaRPr lang="en-US"/>
          </a:p>
        </p:txBody>
      </p:sp>
    </p:spTree>
    <p:extLst>
      <p:ext uri="{BB962C8B-B14F-4D97-AF65-F5344CB8AC3E}">
        <p14:creationId xmlns:p14="http://schemas.microsoft.com/office/powerpoint/2010/main" val="197258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77306-19E8-4235-820F-B6BB3935AFEA}" type="datetimeFigureOut">
              <a:rPr lang="en-US" smtClean="0"/>
              <a:t>7/3/2023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396E2-C71E-478C-A8B0-2AC8B6C6B0CA}" type="slidenum">
              <a:rPr lang="en-US" smtClean="0"/>
              <a:t>‹#›</a:t>
            </a:fld>
            <a:endParaRPr lang="en-US"/>
          </a:p>
        </p:txBody>
      </p:sp>
    </p:spTree>
    <p:extLst>
      <p:ext uri="{BB962C8B-B14F-4D97-AF65-F5344CB8AC3E}">
        <p14:creationId xmlns:p14="http://schemas.microsoft.com/office/powerpoint/2010/main" val="116125076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EFD4A5-3EF0-6B4B-5AD4-6524D0E9BDA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DOTNET CASESTUDY</a:t>
            </a:r>
          </a:p>
        </p:txBody>
      </p:sp>
      <p:sp>
        <p:nvSpPr>
          <p:cNvPr id="3" name="Subtitle 2">
            <a:extLst>
              <a:ext uri="{FF2B5EF4-FFF2-40B4-BE49-F238E27FC236}">
                <a16:creationId xmlns:a16="http://schemas.microsoft.com/office/drawing/2014/main" id="{3CC5EA4D-CF14-0244-6F1A-C82BEBEE0BD4}"/>
              </a:ext>
            </a:extLst>
          </p:cNvPr>
          <p:cNvSpPr>
            <a:spLocks noGrp="1"/>
          </p:cNvSpPr>
          <p:nvPr>
            <p:ph type="subTitle" idx="1"/>
          </p:nvPr>
        </p:nvSpPr>
        <p:spPr>
          <a:xfrm>
            <a:off x="1350682" y="4870824"/>
            <a:ext cx="10005951" cy="1458258"/>
          </a:xfrm>
        </p:spPr>
        <p:txBody>
          <a:bodyPr anchor="ctr">
            <a:normAutofit/>
          </a:bodyPr>
          <a:lstStyle/>
          <a:p>
            <a:pPr algn="l"/>
            <a:r>
              <a:rPr lang="en-US" dirty="0"/>
              <a:t>Presented By:</a:t>
            </a:r>
          </a:p>
          <a:p>
            <a:pPr algn="l"/>
            <a:r>
              <a:rPr lang="en-US" dirty="0"/>
              <a:t>Kotagiri Vaishnavi Rani</a:t>
            </a:r>
          </a:p>
        </p:txBody>
      </p:sp>
    </p:spTree>
    <p:extLst>
      <p:ext uri="{BB962C8B-B14F-4D97-AF65-F5344CB8AC3E}">
        <p14:creationId xmlns:p14="http://schemas.microsoft.com/office/powerpoint/2010/main" val="205864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25CC-AFFB-E7B9-B677-C14AAC1DEB8D}"/>
              </a:ext>
            </a:extLst>
          </p:cNvPr>
          <p:cNvSpPr>
            <a:spLocks noGrp="1"/>
          </p:cNvSpPr>
          <p:nvPr>
            <p:ph type="title"/>
          </p:nvPr>
        </p:nvSpPr>
        <p:spPr>
          <a:xfrm>
            <a:off x="841248" y="941832"/>
            <a:ext cx="10506456" cy="1901952"/>
          </a:xfrm>
        </p:spPr>
        <p:txBody>
          <a:bodyPr anchor="ctr">
            <a:normAutofit/>
          </a:bodyPr>
          <a:lstStyle/>
          <a:p>
            <a:r>
              <a:rPr lang="en-US" sz="4000" b="1" dirty="0">
                <a:solidFill>
                  <a:srgbClr val="0070C0"/>
                </a:solidFill>
              </a:rPr>
              <a:t>PROBLEM STATEMENT</a:t>
            </a:r>
          </a:p>
        </p:txBody>
      </p:sp>
      <p:sp>
        <p:nvSpPr>
          <p:cNvPr id="3" name="Content Placeholder 2">
            <a:extLst>
              <a:ext uri="{FF2B5EF4-FFF2-40B4-BE49-F238E27FC236}">
                <a16:creationId xmlns:a16="http://schemas.microsoft.com/office/drawing/2014/main" id="{3230B789-3B57-4460-5E3F-19A5B199C058}"/>
              </a:ext>
            </a:extLst>
          </p:cNvPr>
          <p:cNvSpPr>
            <a:spLocks noGrp="1"/>
          </p:cNvSpPr>
          <p:nvPr>
            <p:ph idx="1"/>
          </p:nvPr>
        </p:nvSpPr>
        <p:spPr>
          <a:xfrm>
            <a:off x="841248" y="3108960"/>
            <a:ext cx="10509504" cy="3063240"/>
          </a:xfrm>
        </p:spPr>
        <p:txBody>
          <a:bodyPr>
            <a:normAutofit/>
          </a:bodyPr>
          <a:lstStyle/>
          <a:p>
            <a:r>
              <a:rPr lang="en-US" sz="2000" dirty="0"/>
              <a:t>As a Tech Support Engineer, we are responsible for monitoring the company’s infrastructure by ensuring the performance with tracking and where availability of the infrastructure is captured in the form of log data </a:t>
            </a:r>
            <a:r>
              <a:rPr lang="en-US" sz="2000" dirty="0" err="1"/>
              <a:t>i.e</a:t>
            </a:r>
            <a:r>
              <a:rPr lang="en-US" sz="2000" dirty="0"/>
              <a:t>, in the form of csv file.</a:t>
            </a:r>
          </a:p>
          <a:p>
            <a:r>
              <a:rPr lang="en-US" sz="2000" dirty="0"/>
              <a:t>This presentation will outline our proposed solution to address these challenges.</a:t>
            </a:r>
          </a:p>
        </p:txBody>
      </p:sp>
    </p:spTree>
    <p:extLst>
      <p:ext uri="{BB962C8B-B14F-4D97-AF65-F5344CB8AC3E}">
        <p14:creationId xmlns:p14="http://schemas.microsoft.com/office/powerpoint/2010/main" val="358815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DC57-36A7-62CE-8CC0-DEBB32098120}"/>
              </a:ext>
            </a:extLst>
          </p:cNvPr>
          <p:cNvSpPr>
            <a:spLocks noGrp="1"/>
          </p:cNvSpPr>
          <p:nvPr>
            <p:ph type="title"/>
          </p:nvPr>
        </p:nvSpPr>
        <p:spPr>
          <a:xfrm>
            <a:off x="841248" y="256031"/>
            <a:ext cx="10506456" cy="1370637"/>
          </a:xfrm>
        </p:spPr>
        <p:txBody>
          <a:bodyPr anchor="b">
            <a:normAutofit/>
          </a:bodyPr>
          <a:lstStyle/>
          <a:p>
            <a:r>
              <a:rPr lang="en-US" sz="4000" b="1" dirty="0">
                <a:solidFill>
                  <a:srgbClr val="0070C0"/>
                </a:solidFill>
              </a:rPr>
              <a:t>FUNCTIONAL REQUIREMENTS</a:t>
            </a:r>
          </a:p>
        </p:txBody>
      </p:sp>
      <p:graphicFrame>
        <p:nvGraphicFramePr>
          <p:cNvPr id="41" name="Content Placeholder 2">
            <a:extLst>
              <a:ext uri="{FF2B5EF4-FFF2-40B4-BE49-F238E27FC236}">
                <a16:creationId xmlns:a16="http://schemas.microsoft.com/office/drawing/2014/main" id="{5440D34B-724E-91FC-42E9-DC889AFFD4DA}"/>
              </a:ext>
            </a:extLst>
          </p:cNvPr>
          <p:cNvGraphicFramePr>
            <a:graphicFrameLocks noGrp="1"/>
          </p:cNvGraphicFramePr>
          <p:nvPr>
            <p:ph idx="1"/>
            <p:extLst>
              <p:ext uri="{D42A27DB-BD31-4B8C-83A1-F6EECF244321}">
                <p14:modId xmlns:p14="http://schemas.microsoft.com/office/powerpoint/2010/main" val="10546192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82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A7F3-80F9-839A-E325-5C93F8E79CB0}"/>
              </a:ext>
            </a:extLst>
          </p:cNvPr>
          <p:cNvSpPr>
            <a:spLocks noGrp="1"/>
          </p:cNvSpPr>
          <p:nvPr>
            <p:ph type="title"/>
          </p:nvPr>
        </p:nvSpPr>
        <p:spPr/>
        <p:txBody>
          <a:bodyPr>
            <a:normAutofit/>
          </a:bodyPr>
          <a:lstStyle/>
          <a:p>
            <a:r>
              <a:rPr lang="en-US" sz="4000" b="1" dirty="0">
                <a:solidFill>
                  <a:srgbClr val="0070C0"/>
                </a:solidFill>
              </a:rPr>
              <a:t>INFRASTRUCTURE TYPE</a:t>
            </a:r>
          </a:p>
        </p:txBody>
      </p:sp>
      <p:graphicFrame>
        <p:nvGraphicFramePr>
          <p:cNvPr id="5" name="Content Placeholder 2">
            <a:extLst>
              <a:ext uri="{FF2B5EF4-FFF2-40B4-BE49-F238E27FC236}">
                <a16:creationId xmlns:a16="http://schemas.microsoft.com/office/drawing/2014/main" id="{CC12F522-6FA5-C5FF-1B0F-4E684D9E2814}"/>
              </a:ext>
            </a:extLst>
          </p:cNvPr>
          <p:cNvGraphicFramePr>
            <a:graphicFrameLocks noGrp="1"/>
          </p:cNvGraphicFramePr>
          <p:nvPr>
            <p:ph idx="1"/>
            <p:extLst>
              <p:ext uri="{D42A27DB-BD31-4B8C-83A1-F6EECF244321}">
                <p14:modId xmlns:p14="http://schemas.microsoft.com/office/powerpoint/2010/main" val="31859504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27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BA88-D509-8205-2F24-90DB2E1A5A42}"/>
              </a:ext>
            </a:extLst>
          </p:cNvPr>
          <p:cNvSpPr>
            <a:spLocks noGrp="1"/>
          </p:cNvSpPr>
          <p:nvPr>
            <p:ph type="title"/>
          </p:nvPr>
        </p:nvSpPr>
        <p:spPr/>
        <p:txBody>
          <a:bodyPr>
            <a:normAutofit/>
          </a:bodyPr>
          <a:lstStyle/>
          <a:p>
            <a:r>
              <a:rPr lang="en-US" sz="2800" b="1" dirty="0">
                <a:solidFill>
                  <a:srgbClr val="0070C0"/>
                </a:solidFill>
                <a:latin typeface="+mn-lt"/>
              </a:rPr>
              <a:t>READING THE DATA AND METHODS</a:t>
            </a:r>
          </a:p>
        </p:txBody>
      </p:sp>
      <p:sp>
        <p:nvSpPr>
          <p:cNvPr id="4" name="Rectangle 3">
            <a:extLst>
              <a:ext uri="{FF2B5EF4-FFF2-40B4-BE49-F238E27FC236}">
                <a16:creationId xmlns:a16="http://schemas.microsoft.com/office/drawing/2014/main" id="{525A2DCA-AE17-FEA8-1433-2832F528E1FE}"/>
              </a:ext>
            </a:extLst>
          </p:cNvPr>
          <p:cNvSpPr/>
          <p:nvPr/>
        </p:nvSpPr>
        <p:spPr>
          <a:xfrm>
            <a:off x="4543124" y="2080511"/>
            <a:ext cx="2387065" cy="6867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Start</a:t>
            </a:r>
          </a:p>
        </p:txBody>
      </p:sp>
      <p:sp>
        <p:nvSpPr>
          <p:cNvPr id="5" name="Rectangle 4">
            <a:extLst>
              <a:ext uri="{FF2B5EF4-FFF2-40B4-BE49-F238E27FC236}">
                <a16:creationId xmlns:a16="http://schemas.microsoft.com/office/drawing/2014/main" id="{845FBCCE-5479-C4F4-37A4-856ED35F76CA}"/>
              </a:ext>
            </a:extLst>
          </p:cNvPr>
          <p:cNvSpPr/>
          <p:nvPr/>
        </p:nvSpPr>
        <p:spPr>
          <a:xfrm>
            <a:off x="4543124" y="3057474"/>
            <a:ext cx="2387065" cy="77964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Read</a:t>
            </a:r>
            <a:r>
              <a:rPr lang="en-US" dirty="0"/>
              <a:t> </a:t>
            </a:r>
            <a:r>
              <a:rPr lang="en-US" b="1" dirty="0"/>
              <a:t>the</a:t>
            </a:r>
            <a:r>
              <a:rPr lang="en-US" dirty="0"/>
              <a:t> </a:t>
            </a:r>
            <a:r>
              <a:rPr lang="en-US" b="1" dirty="0"/>
              <a:t>data</a:t>
            </a:r>
            <a:r>
              <a:rPr lang="en-US" dirty="0"/>
              <a:t> </a:t>
            </a:r>
            <a:r>
              <a:rPr lang="en-US" b="1" dirty="0"/>
              <a:t>from</a:t>
            </a:r>
            <a:r>
              <a:rPr lang="en-US" dirty="0"/>
              <a:t> </a:t>
            </a:r>
            <a:r>
              <a:rPr lang="en-US" b="1" dirty="0"/>
              <a:t>file</a:t>
            </a:r>
          </a:p>
        </p:txBody>
      </p:sp>
      <p:sp>
        <p:nvSpPr>
          <p:cNvPr id="6" name="Rectangle 5">
            <a:extLst>
              <a:ext uri="{FF2B5EF4-FFF2-40B4-BE49-F238E27FC236}">
                <a16:creationId xmlns:a16="http://schemas.microsoft.com/office/drawing/2014/main" id="{DD95AF2E-C261-C575-BF58-BC90E5B8DA3B}"/>
              </a:ext>
            </a:extLst>
          </p:cNvPr>
          <p:cNvSpPr/>
          <p:nvPr/>
        </p:nvSpPr>
        <p:spPr>
          <a:xfrm>
            <a:off x="4543124" y="4220677"/>
            <a:ext cx="2387065" cy="8181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a:t>GetTotalWeeks</a:t>
            </a:r>
            <a:r>
              <a:rPr lang="en-US" dirty="0"/>
              <a:t>()</a:t>
            </a:r>
          </a:p>
        </p:txBody>
      </p:sp>
      <p:sp>
        <p:nvSpPr>
          <p:cNvPr id="8" name="Rectangle 7">
            <a:extLst>
              <a:ext uri="{FF2B5EF4-FFF2-40B4-BE49-F238E27FC236}">
                <a16:creationId xmlns:a16="http://schemas.microsoft.com/office/drawing/2014/main" id="{221EF83F-F65E-E636-84F8-258B07C57EA2}"/>
              </a:ext>
            </a:extLst>
          </p:cNvPr>
          <p:cNvSpPr/>
          <p:nvPr/>
        </p:nvSpPr>
        <p:spPr>
          <a:xfrm>
            <a:off x="7661709" y="4204334"/>
            <a:ext cx="2387065" cy="974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Returns</a:t>
            </a:r>
            <a:r>
              <a:rPr lang="en-US" dirty="0"/>
              <a:t> </a:t>
            </a:r>
            <a:r>
              <a:rPr lang="en-US" b="1" dirty="0"/>
              <a:t>number</a:t>
            </a:r>
            <a:r>
              <a:rPr lang="en-US" dirty="0"/>
              <a:t> </a:t>
            </a:r>
            <a:r>
              <a:rPr lang="en-US" b="1" dirty="0"/>
              <a:t>of</a:t>
            </a:r>
            <a:r>
              <a:rPr lang="en-US" dirty="0"/>
              <a:t> </a:t>
            </a:r>
            <a:r>
              <a:rPr lang="en-US" b="1" dirty="0"/>
              <a:t>weeks</a:t>
            </a:r>
            <a:r>
              <a:rPr lang="en-US" dirty="0"/>
              <a:t>(</a:t>
            </a:r>
            <a:r>
              <a:rPr lang="en-US" b="1" dirty="0"/>
              <a:t>Non</a:t>
            </a:r>
            <a:r>
              <a:rPr lang="en-US" dirty="0"/>
              <a:t> </a:t>
            </a:r>
            <a:r>
              <a:rPr lang="en-US" b="1" dirty="0"/>
              <a:t>duplicate</a:t>
            </a:r>
            <a:r>
              <a:rPr lang="en-US" dirty="0"/>
              <a:t>)</a:t>
            </a:r>
          </a:p>
        </p:txBody>
      </p:sp>
      <p:sp>
        <p:nvSpPr>
          <p:cNvPr id="10" name="Oval 9">
            <a:extLst>
              <a:ext uri="{FF2B5EF4-FFF2-40B4-BE49-F238E27FC236}">
                <a16:creationId xmlns:a16="http://schemas.microsoft.com/office/drawing/2014/main" id="{E0B6F9DA-AD65-761B-EBFC-9E2C58005060}"/>
              </a:ext>
            </a:extLst>
          </p:cNvPr>
          <p:cNvSpPr/>
          <p:nvPr/>
        </p:nvSpPr>
        <p:spPr>
          <a:xfrm>
            <a:off x="8450982" y="2165684"/>
            <a:ext cx="1876926" cy="142453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infralog</a:t>
            </a:r>
            <a:r>
              <a:rPr lang="en-US" dirty="0"/>
              <a:t>.</a:t>
            </a:r>
            <a:r>
              <a:rPr lang="en-US" b="1" dirty="0"/>
              <a:t>txt</a:t>
            </a:r>
          </a:p>
        </p:txBody>
      </p:sp>
      <p:cxnSp>
        <p:nvCxnSpPr>
          <p:cNvPr id="12" name="Straight Arrow Connector 11">
            <a:extLst>
              <a:ext uri="{FF2B5EF4-FFF2-40B4-BE49-F238E27FC236}">
                <a16:creationId xmlns:a16="http://schemas.microsoft.com/office/drawing/2014/main" id="{B0A6DA1D-A81D-DD69-904F-1DAB14C74E7E}"/>
              </a:ext>
            </a:extLst>
          </p:cNvPr>
          <p:cNvCxnSpPr>
            <a:cxnSpLocks/>
            <a:endCxn id="5" idx="3"/>
          </p:cNvCxnSpPr>
          <p:nvPr/>
        </p:nvCxnSpPr>
        <p:spPr>
          <a:xfrm flipH="1">
            <a:off x="6930189" y="2922720"/>
            <a:ext cx="1520793" cy="524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212E28-D402-6FD0-D278-358C2C02F35E}"/>
              </a:ext>
            </a:extLst>
          </p:cNvPr>
          <p:cNvSpPr/>
          <p:nvPr/>
        </p:nvSpPr>
        <p:spPr>
          <a:xfrm>
            <a:off x="4543124" y="5428648"/>
            <a:ext cx="2387065" cy="8181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a:t>Weekwisedata</a:t>
            </a:r>
            <a:r>
              <a:rPr lang="en-US" dirty="0"/>
              <a:t>()</a:t>
            </a:r>
          </a:p>
        </p:txBody>
      </p:sp>
      <p:sp>
        <p:nvSpPr>
          <p:cNvPr id="14" name="Rectangle 13">
            <a:extLst>
              <a:ext uri="{FF2B5EF4-FFF2-40B4-BE49-F238E27FC236}">
                <a16:creationId xmlns:a16="http://schemas.microsoft.com/office/drawing/2014/main" id="{00546144-A401-F7C9-4379-32C3CCA9FBFC}"/>
              </a:ext>
            </a:extLst>
          </p:cNvPr>
          <p:cNvSpPr/>
          <p:nvPr/>
        </p:nvSpPr>
        <p:spPr>
          <a:xfrm>
            <a:off x="5130265" y="5428648"/>
            <a:ext cx="45719" cy="4571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51761AD-D4BC-DAFA-EE2F-EEBF94B6C622}"/>
              </a:ext>
            </a:extLst>
          </p:cNvPr>
          <p:cNvCxnSpPr>
            <a:stCxn id="4" idx="2"/>
            <a:endCxn id="5" idx="0"/>
          </p:cNvCxnSpPr>
          <p:nvPr/>
        </p:nvCxnSpPr>
        <p:spPr>
          <a:xfrm>
            <a:off x="5736657" y="2767263"/>
            <a:ext cx="0" cy="29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C42CA90-A9C6-1B89-ADF1-F96C57B47F0D}"/>
              </a:ext>
            </a:extLst>
          </p:cNvPr>
          <p:cNvCxnSpPr>
            <a:stCxn id="5" idx="2"/>
            <a:endCxn id="6" idx="0"/>
          </p:cNvCxnSpPr>
          <p:nvPr/>
        </p:nvCxnSpPr>
        <p:spPr>
          <a:xfrm>
            <a:off x="5736657" y="3837121"/>
            <a:ext cx="0" cy="38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77D579-1ACC-7A12-B0F8-2709E0012F78}"/>
              </a:ext>
            </a:extLst>
          </p:cNvPr>
          <p:cNvCxnSpPr>
            <a:stCxn id="6" idx="2"/>
            <a:endCxn id="13" idx="0"/>
          </p:cNvCxnSpPr>
          <p:nvPr/>
        </p:nvCxnSpPr>
        <p:spPr>
          <a:xfrm>
            <a:off x="5736657" y="5038825"/>
            <a:ext cx="0" cy="389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9AE034B-901B-9CC5-3C32-ED10FBE6CB88}"/>
              </a:ext>
            </a:extLst>
          </p:cNvPr>
          <p:cNvCxnSpPr>
            <a:stCxn id="13" idx="2"/>
          </p:cNvCxnSpPr>
          <p:nvPr/>
        </p:nvCxnSpPr>
        <p:spPr>
          <a:xfrm>
            <a:off x="5736657" y="6246796"/>
            <a:ext cx="0" cy="29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397EF6C-167B-A195-2715-18BA7BA9175C}"/>
              </a:ext>
            </a:extLst>
          </p:cNvPr>
          <p:cNvCxnSpPr>
            <a:stCxn id="6" idx="3"/>
          </p:cNvCxnSpPr>
          <p:nvPr/>
        </p:nvCxnSpPr>
        <p:spPr>
          <a:xfrm>
            <a:off x="6930189" y="4629751"/>
            <a:ext cx="731520" cy="19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BB9F61A-0E9B-34AE-9A1F-28825E90FFCC}"/>
              </a:ext>
            </a:extLst>
          </p:cNvPr>
          <p:cNvSpPr/>
          <p:nvPr/>
        </p:nvSpPr>
        <p:spPr>
          <a:xfrm>
            <a:off x="4543124" y="3170573"/>
            <a:ext cx="4812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B3EE3C9-6A80-9413-0763-E7FA3EB3427B}"/>
              </a:ext>
            </a:extLst>
          </p:cNvPr>
          <p:cNvSpPr/>
          <p:nvPr/>
        </p:nvSpPr>
        <p:spPr>
          <a:xfrm>
            <a:off x="5515276" y="4289506"/>
            <a:ext cx="45719" cy="51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62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E5217-0D1F-F4B6-FB95-40F4F540F49F}"/>
              </a:ext>
            </a:extLst>
          </p:cNvPr>
          <p:cNvSpPr>
            <a:spLocks noGrp="1"/>
          </p:cNvSpPr>
          <p:nvPr>
            <p:ph type="title"/>
          </p:nvPr>
        </p:nvSpPr>
        <p:spPr>
          <a:xfrm>
            <a:off x="1286211" y="1123527"/>
            <a:ext cx="2712980" cy="2870716"/>
          </a:xfrm>
        </p:spPr>
        <p:txBody>
          <a:bodyPr anchor="b">
            <a:normAutofit/>
          </a:bodyPr>
          <a:lstStyle/>
          <a:p>
            <a:pPr algn="r" defTabSz="768096"/>
            <a:r>
              <a:rPr lang="en-US" sz="3360" b="1" kern="1200">
                <a:solidFill>
                  <a:srgbClr val="FFFFFF"/>
                </a:solidFill>
                <a:latin typeface="+mj-lt"/>
                <a:ea typeface="+mj-ea"/>
                <a:cs typeface="+mj-cs"/>
              </a:rPr>
              <a:t>IDENTIFYING BREACH</a:t>
            </a:r>
            <a:endParaRPr lang="en-US" sz="4000" b="1">
              <a:solidFill>
                <a:srgbClr val="FFFFFF"/>
              </a:solidFill>
            </a:endParaRPr>
          </a:p>
        </p:txBody>
      </p:sp>
      <p:sp>
        <p:nvSpPr>
          <p:cNvPr id="3" name="Content Placeholder 2">
            <a:extLst>
              <a:ext uri="{FF2B5EF4-FFF2-40B4-BE49-F238E27FC236}">
                <a16:creationId xmlns:a16="http://schemas.microsoft.com/office/drawing/2014/main" id="{A2E8310B-D6D4-A649-4AA5-F475474BC05A}"/>
              </a:ext>
            </a:extLst>
          </p:cNvPr>
          <p:cNvSpPr>
            <a:spLocks noGrp="1"/>
          </p:cNvSpPr>
          <p:nvPr>
            <p:ph idx="1"/>
          </p:nvPr>
        </p:nvSpPr>
        <p:spPr>
          <a:xfrm>
            <a:off x="1669583" y="1975416"/>
            <a:ext cx="9236201" cy="3752911"/>
          </a:xfrm>
        </p:spPr>
        <p:txBody>
          <a:bodyPr anchor="ctr">
            <a:normAutofit/>
          </a:bodyPr>
          <a:lstStyle/>
          <a:p>
            <a:pPr marL="192024" indent="-192024" defTabSz="768096">
              <a:spcBef>
                <a:spcPts val="840"/>
              </a:spcBef>
            </a:pPr>
            <a:r>
              <a:rPr lang="en-US" sz="2000" b="1" kern="1200" dirty="0">
                <a:solidFill>
                  <a:schemeClr val="tx1"/>
                </a:solidFill>
                <a:latin typeface="+mn-lt"/>
                <a:ea typeface="+mn-ea"/>
                <a:cs typeface="+mn-cs"/>
              </a:rPr>
              <a:t>Steps to find out the breach:</a:t>
            </a:r>
          </a:p>
          <a:p>
            <a:pPr marL="0" indent="0" defTabSz="768096">
              <a:spcBef>
                <a:spcPts val="840"/>
              </a:spcBef>
              <a:buNone/>
            </a:pPr>
            <a:r>
              <a:rPr lang="en-US" sz="2000" kern="1200" dirty="0">
                <a:solidFill>
                  <a:schemeClr val="tx1"/>
                </a:solidFill>
                <a:latin typeface="Times New Roman" panose="02020603050405020304" pitchFamily="18" charset="0"/>
                <a:ea typeface="+mn-ea"/>
                <a:cs typeface="Times New Roman" panose="02020603050405020304" pitchFamily="18" charset="0"/>
              </a:rPr>
              <a:t>1.Reading the data from “infralog.txt” file.</a:t>
            </a:r>
          </a:p>
          <a:p>
            <a:pPr marL="0" indent="0" defTabSz="768096">
              <a:spcBef>
                <a:spcPts val="840"/>
              </a:spcBef>
              <a:buNone/>
            </a:pPr>
            <a:r>
              <a:rPr lang="en-US" sz="2000" kern="1200" dirty="0">
                <a:solidFill>
                  <a:schemeClr val="tx1"/>
                </a:solidFill>
                <a:latin typeface="Times New Roman" panose="02020603050405020304" pitchFamily="18" charset="0"/>
                <a:ea typeface="+mn-ea"/>
                <a:cs typeface="Times New Roman" panose="02020603050405020304" pitchFamily="18" charset="0"/>
              </a:rPr>
              <a:t>2.Initially breach and non breach count is assigned to zero.</a:t>
            </a:r>
          </a:p>
          <a:p>
            <a:pPr marL="0" indent="0" algn="just" defTabSz="768096">
              <a:spcBef>
                <a:spcPts val="840"/>
              </a:spcBef>
              <a:buNone/>
            </a:pPr>
            <a:r>
              <a:rPr lang="en-US" sz="2000" kern="1200" dirty="0">
                <a:solidFill>
                  <a:schemeClr val="tx1"/>
                </a:solidFill>
                <a:latin typeface="Times New Roman" panose="02020603050405020304" pitchFamily="18" charset="0"/>
                <a:ea typeface="+mn-ea"/>
                <a:cs typeface="Times New Roman" panose="02020603050405020304" pitchFamily="18" charset="0"/>
              </a:rPr>
              <a:t>3. Threshold Target Value = 100</a:t>
            </a:r>
          </a:p>
          <a:p>
            <a:pPr marL="192024" indent="-192024" defTabSz="768096">
              <a:spcBef>
                <a:spcPts val="840"/>
              </a:spcBef>
            </a:pPr>
            <a:r>
              <a:rPr lang="en-US" sz="2000" kern="1200" dirty="0">
                <a:solidFill>
                  <a:schemeClr val="tx1"/>
                </a:solidFill>
                <a:latin typeface="Times New Roman" panose="02020603050405020304" pitchFamily="18" charset="0"/>
                <a:ea typeface="+mn-ea"/>
                <a:cs typeface="Times New Roman" panose="02020603050405020304" pitchFamily="18" charset="0"/>
              </a:rPr>
              <a:t>If the threshold value is greater than 100,then it is identified as breach and count is incremented.</a:t>
            </a:r>
          </a:p>
          <a:p>
            <a:pPr marL="192024" indent="-192024" defTabSz="768096">
              <a:spcBef>
                <a:spcPts val="840"/>
              </a:spcBef>
            </a:pPr>
            <a:r>
              <a:rPr lang="en-US" sz="2000" kern="1200" dirty="0">
                <a:solidFill>
                  <a:schemeClr val="tx1"/>
                </a:solidFill>
                <a:latin typeface="Times New Roman" panose="02020603050405020304" pitchFamily="18" charset="0"/>
                <a:ea typeface="+mn-ea"/>
                <a:cs typeface="Times New Roman" panose="02020603050405020304" pitchFamily="18" charset="0"/>
              </a:rPr>
              <a:t>If not, it is identified as non breach and count is updated</a:t>
            </a:r>
          </a:p>
          <a:p>
            <a:pPr marL="0" indent="0" defTabSz="768096">
              <a:spcBef>
                <a:spcPts val="840"/>
              </a:spcBef>
              <a:buNone/>
            </a:pPr>
            <a:r>
              <a:rPr lang="en-US" sz="2000" kern="1200" dirty="0">
                <a:solidFill>
                  <a:schemeClr val="tx1"/>
                </a:solidFill>
                <a:latin typeface="Times New Roman" panose="02020603050405020304" pitchFamily="18" charset="0"/>
                <a:ea typeface="+mn-ea"/>
                <a:cs typeface="Times New Roman" panose="02020603050405020304" pitchFamily="18" charset="0"/>
              </a:rPr>
              <a:t>4. The above is calculated for every week of the month.</a:t>
            </a:r>
          </a:p>
          <a:p>
            <a:pPr marL="384048" indent="-384048" defTabSz="768096">
              <a:spcBef>
                <a:spcPts val="840"/>
              </a:spcBef>
              <a:buFont typeface="+mj-lt"/>
              <a:buAutoNum type="arabicPeriod"/>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0" indent="0">
              <a:buNone/>
            </a:pPr>
            <a:endParaRPr lang="en-US" sz="2000" dirty="0"/>
          </a:p>
        </p:txBody>
      </p:sp>
      <p:sp>
        <p:nvSpPr>
          <p:cNvPr id="23" name="TextBox 22">
            <a:extLst>
              <a:ext uri="{FF2B5EF4-FFF2-40B4-BE49-F238E27FC236}">
                <a16:creationId xmlns:a16="http://schemas.microsoft.com/office/drawing/2014/main" id="{6F12F51F-17D5-0A7F-897E-92BE57070B90}"/>
              </a:ext>
            </a:extLst>
          </p:cNvPr>
          <p:cNvSpPr txBox="1"/>
          <p:nvPr/>
        </p:nvSpPr>
        <p:spPr>
          <a:xfrm>
            <a:off x="1669583" y="1335848"/>
            <a:ext cx="6660179" cy="584775"/>
          </a:xfrm>
          <a:prstGeom prst="rect">
            <a:avLst/>
          </a:prstGeom>
          <a:noFill/>
        </p:spPr>
        <p:txBody>
          <a:bodyPr wrap="square" rtlCol="0">
            <a:spAutoFit/>
          </a:bodyPr>
          <a:lstStyle/>
          <a:p>
            <a:pPr defTabSz="384048">
              <a:spcAft>
                <a:spcPts val="600"/>
              </a:spcAft>
            </a:pPr>
            <a:r>
              <a:rPr lang="en-US" sz="3200" kern="1200" dirty="0">
                <a:solidFill>
                  <a:srgbClr val="0070C0"/>
                </a:solidFill>
                <a:latin typeface="+mn-lt"/>
                <a:ea typeface="+mn-ea"/>
                <a:cs typeface="+mn-cs"/>
              </a:rPr>
              <a:t>IDENTIFYING BREACH</a:t>
            </a:r>
            <a:endParaRPr lang="en-US" sz="3200" dirty="0">
              <a:solidFill>
                <a:srgbClr val="0070C0"/>
              </a:solidFill>
            </a:endParaRPr>
          </a:p>
        </p:txBody>
      </p:sp>
    </p:spTree>
    <p:extLst>
      <p:ext uri="{BB962C8B-B14F-4D97-AF65-F5344CB8AC3E}">
        <p14:creationId xmlns:p14="http://schemas.microsoft.com/office/powerpoint/2010/main" val="3134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483E89-434E-F00B-4A38-949F7C2410AB}"/>
              </a:ext>
            </a:extLst>
          </p:cNvPr>
          <p:cNvSpPr/>
          <p:nvPr/>
        </p:nvSpPr>
        <p:spPr>
          <a:xfrm>
            <a:off x="1135781" y="2175309"/>
            <a:ext cx="2387065" cy="10010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err="1">
                <a:solidFill>
                  <a:srgbClr val="000000"/>
                </a:solidFill>
                <a:latin typeface="Consolas" panose="020B0609020204030204" pitchFamily="49" charset="0"/>
              </a:rPr>
              <a:t>write_logfile</a:t>
            </a:r>
            <a:r>
              <a:rPr lang="en-US" sz="1800" dirty="0">
                <a:solidFill>
                  <a:srgbClr val="000000"/>
                </a:solidFill>
                <a:latin typeface="Consolas" panose="020B0609020204030204" pitchFamily="49" charset="0"/>
              </a:rPr>
              <a:t>()</a:t>
            </a:r>
            <a:endParaRPr lang="en-US" dirty="0"/>
          </a:p>
        </p:txBody>
      </p:sp>
      <p:sp>
        <p:nvSpPr>
          <p:cNvPr id="7" name="Rectangle 6">
            <a:extLst>
              <a:ext uri="{FF2B5EF4-FFF2-40B4-BE49-F238E27FC236}">
                <a16:creationId xmlns:a16="http://schemas.microsoft.com/office/drawing/2014/main" id="{AB2E51EE-133A-B81A-D555-96D8DBCA1A74}"/>
              </a:ext>
            </a:extLst>
          </p:cNvPr>
          <p:cNvSpPr/>
          <p:nvPr/>
        </p:nvSpPr>
        <p:spPr>
          <a:xfrm>
            <a:off x="4552751" y="2175309"/>
            <a:ext cx="2589194" cy="10010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Creates a log report with breach and non breach count</a:t>
            </a:r>
          </a:p>
        </p:txBody>
      </p:sp>
      <p:cxnSp>
        <p:nvCxnSpPr>
          <p:cNvPr id="9" name="Straight Arrow Connector 8">
            <a:extLst>
              <a:ext uri="{FF2B5EF4-FFF2-40B4-BE49-F238E27FC236}">
                <a16:creationId xmlns:a16="http://schemas.microsoft.com/office/drawing/2014/main" id="{68DCA88D-D159-503D-B2C9-964AB0D526B9}"/>
              </a:ext>
            </a:extLst>
          </p:cNvPr>
          <p:cNvCxnSpPr>
            <a:cxnSpLocks/>
          </p:cNvCxnSpPr>
          <p:nvPr/>
        </p:nvCxnSpPr>
        <p:spPr>
          <a:xfrm>
            <a:off x="3522846" y="2666198"/>
            <a:ext cx="1029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9A9685EA-5F7D-5748-F8A6-F1B0BD02FD63}"/>
              </a:ext>
            </a:extLst>
          </p:cNvPr>
          <p:cNvSpPr/>
          <p:nvPr/>
        </p:nvSpPr>
        <p:spPr>
          <a:xfrm>
            <a:off x="8171847" y="2175309"/>
            <a:ext cx="3041583" cy="10010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err="1">
                <a:solidFill>
                  <a:srgbClr val="000000"/>
                </a:solidFill>
                <a:latin typeface="Times New Roman" panose="02020603050405020304" pitchFamily="18" charset="0"/>
                <a:cs typeface="Times New Roman" panose="02020603050405020304" pitchFamily="18" charset="0"/>
              </a:rPr>
              <a:t>MailToManagerwithAttachment</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659079EA-62F4-2692-7700-FAB5E2D1440F}"/>
              </a:ext>
            </a:extLst>
          </p:cNvPr>
          <p:cNvCxnSpPr>
            <a:cxnSpLocks/>
          </p:cNvCxnSpPr>
          <p:nvPr/>
        </p:nvCxnSpPr>
        <p:spPr>
          <a:xfrm>
            <a:off x="7141945" y="2675821"/>
            <a:ext cx="10299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C41BCCF-175C-AFD4-1050-A165C3D0F90D}"/>
              </a:ext>
            </a:extLst>
          </p:cNvPr>
          <p:cNvSpPr/>
          <p:nvPr/>
        </p:nvSpPr>
        <p:spPr>
          <a:xfrm>
            <a:off x="4408371" y="4090737"/>
            <a:ext cx="2820202" cy="1325545"/>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Line Manager</a:t>
            </a:r>
          </a:p>
        </p:txBody>
      </p:sp>
      <p:cxnSp>
        <p:nvCxnSpPr>
          <p:cNvPr id="20" name="Straight Connector 19">
            <a:extLst>
              <a:ext uri="{FF2B5EF4-FFF2-40B4-BE49-F238E27FC236}">
                <a16:creationId xmlns:a16="http://schemas.microsoft.com/office/drawing/2014/main" id="{DCDAE23E-9C1D-765D-FD8B-905C94819E64}"/>
              </a:ext>
            </a:extLst>
          </p:cNvPr>
          <p:cNvCxnSpPr/>
          <p:nvPr/>
        </p:nvCxnSpPr>
        <p:spPr>
          <a:xfrm>
            <a:off x="9509760" y="3176334"/>
            <a:ext cx="0" cy="146304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1DD6776-1AD5-721F-40B8-4BC9F688D7C9}"/>
              </a:ext>
            </a:extLst>
          </p:cNvPr>
          <p:cNvCxnSpPr/>
          <p:nvPr/>
        </p:nvCxnSpPr>
        <p:spPr>
          <a:xfrm flipH="1">
            <a:off x="7228573" y="4639377"/>
            <a:ext cx="2281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30C8294-1132-87BC-0CD3-9FE3AD5981F0}"/>
              </a:ext>
            </a:extLst>
          </p:cNvPr>
          <p:cNvSpPr txBox="1"/>
          <p:nvPr/>
        </p:nvSpPr>
        <p:spPr>
          <a:xfrm>
            <a:off x="7366000" y="4927600"/>
            <a:ext cx="2820200" cy="646331"/>
          </a:xfrm>
          <a:prstGeom prst="rect">
            <a:avLst/>
          </a:prstGeom>
          <a:noFill/>
        </p:spPr>
        <p:txBody>
          <a:bodyPr wrap="square" rtlCol="0">
            <a:spAutoFit/>
          </a:bodyPr>
          <a:lstStyle/>
          <a:p>
            <a:r>
              <a:rPr lang="en-US" dirty="0"/>
              <a:t>Summary report is sent to line manager via email</a:t>
            </a:r>
          </a:p>
        </p:txBody>
      </p:sp>
      <p:sp>
        <p:nvSpPr>
          <p:cNvPr id="29" name="TextBox 28">
            <a:extLst>
              <a:ext uri="{FF2B5EF4-FFF2-40B4-BE49-F238E27FC236}">
                <a16:creationId xmlns:a16="http://schemas.microsoft.com/office/drawing/2014/main" id="{AD26A154-031D-9B51-E67F-0DB5A66223F3}"/>
              </a:ext>
            </a:extLst>
          </p:cNvPr>
          <p:cNvSpPr txBox="1"/>
          <p:nvPr/>
        </p:nvSpPr>
        <p:spPr>
          <a:xfrm>
            <a:off x="1232034" y="824200"/>
            <a:ext cx="9538636" cy="523220"/>
          </a:xfrm>
          <a:prstGeom prst="rect">
            <a:avLst/>
          </a:prstGeom>
          <a:noFill/>
        </p:spPr>
        <p:txBody>
          <a:bodyPr wrap="square" rtlCol="0">
            <a:spAutoFit/>
          </a:bodyPr>
          <a:lstStyle/>
          <a:p>
            <a:r>
              <a:rPr lang="en-US" sz="2800" dirty="0">
                <a:solidFill>
                  <a:srgbClr val="0070C0"/>
                </a:solidFill>
              </a:rPr>
              <a:t>SUMMARY AND REPORTING</a:t>
            </a:r>
          </a:p>
        </p:txBody>
      </p:sp>
    </p:spTree>
    <p:extLst>
      <p:ext uri="{BB962C8B-B14F-4D97-AF65-F5344CB8AC3E}">
        <p14:creationId xmlns:p14="http://schemas.microsoft.com/office/powerpoint/2010/main" val="6471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C241-6708-3906-0B1D-12BFDE12874F}"/>
              </a:ext>
            </a:extLst>
          </p:cNvPr>
          <p:cNvSpPr>
            <a:spLocks noGrp="1"/>
          </p:cNvSpPr>
          <p:nvPr>
            <p:ph type="title"/>
          </p:nvPr>
        </p:nvSpPr>
        <p:spPr>
          <a:xfrm>
            <a:off x="838200" y="2468880"/>
            <a:ext cx="10515600" cy="1869440"/>
          </a:xfrm>
        </p:spPr>
        <p:txBody>
          <a:bodyPr>
            <a:normAutofit/>
          </a:bodyPr>
          <a:lstStyle/>
          <a:p>
            <a:pPr algn="just"/>
            <a:r>
              <a:rPr lang="en-US" sz="6600" dirty="0"/>
              <a:t>                THANK YOU</a:t>
            </a:r>
          </a:p>
        </p:txBody>
      </p:sp>
    </p:spTree>
    <p:extLst>
      <p:ext uri="{BB962C8B-B14F-4D97-AF65-F5344CB8AC3E}">
        <p14:creationId xmlns:p14="http://schemas.microsoft.com/office/powerpoint/2010/main" val="3614702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449942D2C54478D7B8551D9F10341" ma:contentTypeVersion="11" ma:contentTypeDescription="Create a new document." ma:contentTypeScope="" ma:versionID="b1c2cfcc362282401969db89f0ea73fd">
  <xsd:schema xmlns:xsd="http://www.w3.org/2001/XMLSchema" xmlns:xs="http://www.w3.org/2001/XMLSchema" xmlns:p="http://schemas.microsoft.com/office/2006/metadata/properties" xmlns:ns3="ddc0f55d-18e7-4ec7-8f41-d38fbc5409ee" xmlns:ns4="39e3b81a-a29b-494b-9f9c-2500e4176af0" targetNamespace="http://schemas.microsoft.com/office/2006/metadata/properties" ma:root="true" ma:fieldsID="3b1add2cd2fbc5a328722369e808eae9" ns3:_="" ns4:_="">
    <xsd:import namespace="ddc0f55d-18e7-4ec7-8f41-d38fbc5409ee"/>
    <xsd:import namespace="39e3b81a-a29b-494b-9f9c-2500e4176af0"/>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0f55d-18e7-4ec7-8f41-d38fbc5409e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e3b81a-a29b-494b-9f9c-2500e4176af0"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dc0f55d-18e7-4ec7-8f41-d38fbc5409ee" xsi:nil="true"/>
  </documentManagement>
</p:properties>
</file>

<file path=customXml/itemProps1.xml><?xml version="1.0" encoding="utf-8"?>
<ds:datastoreItem xmlns:ds="http://schemas.openxmlformats.org/officeDocument/2006/customXml" ds:itemID="{D692AC5F-DA43-402A-A426-7CD19EFD12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0f55d-18e7-4ec7-8f41-d38fbc5409ee"/>
    <ds:schemaRef ds:uri="39e3b81a-a29b-494b-9f9c-2500e4176a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BDCDC96-29A5-4042-B90C-1221EE535A43}">
  <ds:schemaRefs>
    <ds:schemaRef ds:uri="http://schemas.microsoft.com/sharepoint/v3/contenttype/forms"/>
  </ds:schemaRefs>
</ds:datastoreItem>
</file>

<file path=customXml/itemProps3.xml><?xml version="1.0" encoding="utf-8"?>
<ds:datastoreItem xmlns:ds="http://schemas.openxmlformats.org/officeDocument/2006/customXml" ds:itemID="{8F2FB78B-07E2-4F96-8DA9-9F1F7FA2EBA8}">
  <ds:schemaRefs>
    <ds:schemaRef ds:uri="http://schemas.microsoft.com/office/2006/metadata/properties"/>
    <ds:schemaRef ds:uri="http://www.w3.org/XML/1998/namespace"/>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purl.org/dc/elements/1.1/"/>
    <ds:schemaRef ds:uri="39e3b81a-a29b-494b-9f9c-2500e4176af0"/>
    <ds:schemaRef ds:uri="ddc0f55d-18e7-4ec7-8f41-d38fbc5409e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170</TotalTime>
  <Words>306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Times New Roman</vt:lpstr>
      <vt:lpstr>Office Theme</vt:lpstr>
      <vt:lpstr>DOTNET CASESTUDY</vt:lpstr>
      <vt:lpstr>PROBLEM STATEMENT</vt:lpstr>
      <vt:lpstr>FUNCTIONAL REQUIREMENTS</vt:lpstr>
      <vt:lpstr>INFRASTRUCTURE TYPE</vt:lpstr>
      <vt:lpstr>READING THE DATA AND METHODS</vt:lpstr>
      <vt:lpstr>IDENTIFYING BREACH</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rani Kotagiri</dc:creator>
  <cp:lastModifiedBy>Vaishnavi rani Kotagiri</cp:lastModifiedBy>
  <cp:revision>2</cp:revision>
  <dcterms:created xsi:type="dcterms:W3CDTF">2023-07-03T16:30:17Z</dcterms:created>
  <dcterms:modified xsi:type="dcterms:W3CDTF">2023-07-03T19:21:12Z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0x010100E14449942D2C54478D7B8551D9F10341</vt:lpwstr>
  </property>
</Properties>
</file>