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069d8b089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069d8b089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069d8b089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069d8b089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69d8b089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069d8b089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069d8b089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069d8b089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069d8b089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069d8b089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069d8b089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069d8b089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069d8b089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069d8b089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069d8b089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069d8b089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f14cd8a6a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f14cd8a6a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069d8b089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069d8b089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069d8b089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069d8b089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069d8b089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069d8b089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069d8b089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069d8b089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069d8b089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069d8b089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069d8b089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069d8b089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069d8b089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069d8b089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069d8b089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069d8b089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069d8b089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069d8b089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75"/>
            <a:ext cx="9144000" cy="5134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