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C97ECF-B101-466C-8F86-D9049095D27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2B78633-290A-4C43-AE42-7F0B9706F534}">
      <dgm:prSet phldrT="[Text]" custT="1"/>
      <dgm:spPr/>
      <dgm:t>
        <a:bodyPr/>
        <a:lstStyle/>
        <a:p>
          <a:r>
            <a:rPr lang="en-IN" sz="1200" dirty="0"/>
            <a:t>Campaign 1</a:t>
          </a:r>
        </a:p>
        <a:p>
          <a:r>
            <a:rPr lang="en-US" sz="1200" dirty="0"/>
            <a:t>Group 1 (Australia, Canada, United Kingdom, Ghana, Nigeria, Pakistan, United States)</a:t>
          </a:r>
        </a:p>
        <a:p>
          <a:r>
            <a:rPr lang="en-US" sz="1200" dirty="0"/>
            <a:t>Highest Campaign Cost</a:t>
          </a:r>
        </a:p>
        <a:p>
          <a:r>
            <a:rPr lang="en-US" sz="1200" dirty="0"/>
            <a:t>Age group: 25-64</a:t>
          </a:r>
        </a:p>
        <a:p>
          <a:endParaRPr lang="en-IN" sz="1200" dirty="0"/>
        </a:p>
      </dgm:t>
    </dgm:pt>
    <dgm:pt modelId="{34DC41B5-371F-4C07-AE51-17CDBB9EDF69}" type="parTrans" cxnId="{E933DA10-3B63-4E94-9337-A1C53461425E}">
      <dgm:prSet/>
      <dgm:spPr/>
      <dgm:t>
        <a:bodyPr/>
        <a:lstStyle/>
        <a:p>
          <a:endParaRPr lang="en-IN"/>
        </a:p>
      </dgm:t>
    </dgm:pt>
    <dgm:pt modelId="{4D55572A-F7FC-4A78-83FE-E84C58B85C90}" type="sibTrans" cxnId="{E933DA10-3B63-4E94-9337-A1C53461425E}">
      <dgm:prSet/>
      <dgm:spPr/>
      <dgm:t>
        <a:bodyPr/>
        <a:lstStyle/>
        <a:p>
          <a:endParaRPr lang="en-IN"/>
        </a:p>
      </dgm:t>
    </dgm:pt>
    <dgm:pt modelId="{2860F175-4890-4337-B766-2174945C28EC}">
      <dgm:prSet phldrT="[Text]"/>
      <dgm:spPr/>
      <dgm:t>
        <a:bodyPr/>
        <a:lstStyle/>
        <a:p>
          <a:r>
            <a:rPr lang="en-IN" dirty="0"/>
            <a:t>Campaign 2</a:t>
          </a:r>
        </a:p>
        <a:p>
          <a:r>
            <a:rPr lang="en-IN" dirty="0"/>
            <a:t>Group 2 (Australia, Canada, United Kingdom, Ghana, Niger, Nigeria, Nepal, Pakistan, Thailand, Taiwan</a:t>
          </a:r>
          <a:r>
            <a:rPr lang="en-US" dirty="0"/>
            <a:t>)</a:t>
          </a:r>
        </a:p>
        <a:p>
          <a:r>
            <a:rPr lang="en-US" dirty="0"/>
            <a:t>Second Highest Campaign Cost</a:t>
          </a:r>
        </a:p>
        <a:p>
          <a:r>
            <a:rPr lang="en-US" dirty="0"/>
            <a:t>Age group: 13-34</a:t>
          </a:r>
          <a:endParaRPr lang="en-IN" dirty="0"/>
        </a:p>
      </dgm:t>
    </dgm:pt>
    <dgm:pt modelId="{55EC6233-5E51-4D94-966C-3E3661AFE0EC}" type="parTrans" cxnId="{B574E634-4BCE-47F9-A44E-854A00E51D75}">
      <dgm:prSet/>
      <dgm:spPr/>
      <dgm:t>
        <a:bodyPr/>
        <a:lstStyle/>
        <a:p>
          <a:endParaRPr lang="en-IN"/>
        </a:p>
      </dgm:t>
    </dgm:pt>
    <dgm:pt modelId="{2012BDD6-1954-4099-8896-A28BE279A611}" type="sibTrans" cxnId="{B574E634-4BCE-47F9-A44E-854A00E51D75}">
      <dgm:prSet/>
      <dgm:spPr/>
      <dgm:t>
        <a:bodyPr/>
        <a:lstStyle/>
        <a:p>
          <a:endParaRPr lang="en-IN"/>
        </a:p>
      </dgm:t>
    </dgm:pt>
    <dgm:pt modelId="{E6671655-4322-4A5F-9876-9E617CA5CD58}">
      <dgm:prSet phldrT="[Text]"/>
      <dgm:spPr/>
      <dgm:t>
        <a:bodyPr/>
        <a:lstStyle/>
        <a:p>
          <a:r>
            <a:rPr lang="en-IN" dirty="0"/>
            <a:t>Campaign 3</a:t>
          </a:r>
        </a:p>
        <a:p>
          <a:r>
            <a:rPr lang="en-US" dirty="0"/>
            <a:t>Australia</a:t>
          </a:r>
        </a:p>
        <a:p>
          <a:r>
            <a:rPr lang="en-US" dirty="0"/>
            <a:t>Average Campaign Cost</a:t>
          </a:r>
        </a:p>
        <a:p>
          <a:r>
            <a:rPr lang="en-US" dirty="0"/>
            <a:t>Age group: 13-34</a:t>
          </a:r>
          <a:endParaRPr lang="en-IN" dirty="0"/>
        </a:p>
      </dgm:t>
    </dgm:pt>
    <dgm:pt modelId="{DAAED750-1F34-4564-BA6D-7871FF3799C9}" type="parTrans" cxnId="{6A9D9EEA-5BB3-4A51-8FF2-B5D0CDD2F0AF}">
      <dgm:prSet/>
      <dgm:spPr/>
      <dgm:t>
        <a:bodyPr/>
        <a:lstStyle/>
        <a:p>
          <a:endParaRPr lang="en-IN"/>
        </a:p>
      </dgm:t>
    </dgm:pt>
    <dgm:pt modelId="{18514744-DD41-4A88-A773-CD7A99334C8A}" type="sibTrans" cxnId="{6A9D9EEA-5BB3-4A51-8FF2-B5D0CDD2F0AF}">
      <dgm:prSet/>
      <dgm:spPr/>
      <dgm:t>
        <a:bodyPr/>
        <a:lstStyle/>
        <a:p>
          <a:endParaRPr lang="en-IN"/>
        </a:p>
      </dgm:t>
    </dgm:pt>
    <dgm:pt modelId="{DE1C34E8-8268-471F-99CB-8F615978A6DF}">
      <dgm:prSet phldrT="[Text]"/>
      <dgm:spPr/>
      <dgm:t>
        <a:bodyPr/>
        <a:lstStyle/>
        <a:p>
          <a:r>
            <a:rPr lang="en-IN" dirty="0"/>
            <a:t>Campaign 4</a:t>
          </a:r>
        </a:p>
        <a:p>
          <a:r>
            <a:rPr lang="en-US" dirty="0"/>
            <a:t>Canada</a:t>
          </a:r>
        </a:p>
        <a:p>
          <a:r>
            <a:rPr lang="en-US" dirty="0"/>
            <a:t>Average Campaign Cost</a:t>
          </a:r>
        </a:p>
        <a:p>
          <a:r>
            <a:rPr lang="en-US" dirty="0"/>
            <a:t>Age group: 13-34</a:t>
          </a:r>
          <a:endParaRPr lang="en-IN" dirty="0"/>
        </a:p>
      </dgm:t>
    </dgm:pt>
    <dgm:pt modelId="{BF823663-7CD5-417C-9265-821C96AC78C4}" type="parTrans" cxnId="{A2278067-7236-4E70-B91E-DD83CAFADC64}">
      <dgm:prSet/>
      <dgm:spPr/>
      <dgm:t>
        <a:bodyPr/>
        <a:lstStyle/>
        <a:p>
          <a:endParaRPr lang="en-IN"/>
        </a:p>
      </dgm:t>
    </dgm:pt>
    <dgm:pt modelId="{404859B4-3CDB-4EFA-AE25-64E37BA5ACCB}" type="sibTrans" cxnId="{A2278067-7236-4E70-B91E-DD83CAFADC64}">
      <dgm:prSet/>
      <dgm:spPr/>
      <dgm:t>
        <a:bodyPr/>
        <a:lstStyle/>
        <a:p>
          <a:endParaRPr lang="en-IN"/>
        </a:p>
      </dgm:t>
    </dgm:pt>
    <dgm:pt modelId="{E46DDB9C-408D-4716-ABDF-F23F26124F47}">
      <dgm:prSet phldrT="[Text]"/>
      <dgm:spPr/>
      <dgm:t>
        <a:bodyPr/>
        <a:lstStyle/>
        <a:p>
          <a:r>
            <a:rPr lang="en-IN" dirty="0"/>
            <a:t>Campaign 5</a:t>
          </a:r>
        </a:p>
        <a:p>
          <a:r>
            <a:rPr lang="en-US" dirty="0"/>
            <a:t>Ghana</a:t>
          </a:r>
        </a:p>
        <a:p>
          <a:r>
            <a:rPr lang="en-US" dirty="0"/>
            <a:t>Average Campaign Cost</a:t>
          </a:r>
        </a:p>
        <a:p>
          <a:r>
            <a:rPr lang="en-US" dirty="0"/>
            <a:t>Age group: 13-34</a:t>
          </a:r>
          <a:endParaRPr lang="en-IN" dirty="0"/>
        </a:p>
      </dgm:t>
    </dgm:pt>
    <dgm:pt modelId="{8E361E31-A79F-44A0-95A9-1B21F22482F4}" type="parTrans" cxnId="{1A5786A3-34BD-4FB0-AF93-159F7729449C}">
      <dgm:prSet/>
      <dgm:spPr/>
      <dgm:t>
        <a:bodyPr/>
        <a:lstStyle/>
        <a:p>
          <a:endParaRPr lang="en-IN"/>
        </a:p>
      </dgm:t>
    </dgm:pt>
    <dgm:pt modelId="{5F6AA780-2548-4A77-93DC-565EFADAF8F2}" type="sibTrans" cxnId="{1A5786A3-34BD-4FB0-AF93-159F7729449C}">
      <dgm:prSet/>
      <dgm:spPr/>
      <dgm:t>
        <a:bodyPr/>
        <a:lstStyle/>
        <a:p>
          <a:endParaRPr lang="en-IN"/>
        </a:p>
      </dgm:t>
    </dgm:pt>
    <dgm:pt modelId="{D89CEC88-ECAC-494A-8B38-C8785B538224}">
      <dgm:prSet phldrT="[Text]"/>
      <dgm:spPr/>
      <dgm:t>
        <a:bodyPr/>
        <a:lstStyle/>
        <a:p>
          <a:r>
            <a:rPr lang="en-IN" dirty="0"/>
            <a:t>Campaign 6</a:t>
          </a:r>
        </a:p>
        <a:p>
          <a:r>
            <a:rPr lang="en-US" dirty="0"/>
            <a:t>India</a:t>
          </a:r>
        </a:p>
        <a:p>
          <a:r>
            <a:rPr lang="en-US" dirty="0"/>
            <a:t>Average Campaign Cost</a:t>
          </a:r>
        </a:p>
        <a:p>
          <a:r>
            <a:rPr lang="en-US" dirty="0"/>
            <a:t>Age group: 13-34</a:t>
          </a:r>
          <a:endParaRPr lang="en-IN" dirty="0"/>
        </a:p>
      </dgm:t>
    </dgm:pt>
    <dgm:pt modelId="{D55BB132-7BC4-4D0B-B0B7-862B5B82650B}" type="parTrans" cxnId="{1399AB55-0636-41C0-9ABD-2896CF27598A}">
      <dgm:prSet/>
      <dgm:spPr/>
      <dgm:t>
        <a:bodyPr/>
        <a:lstStyle/>
        <a:p>
          <a:endParaRPr lang="en-IN"/>
        </a:p>
      </dgm:t>
    </dgm:pt>
    <dgm:pt modelId="{D49663A1-E44C-4255-B877-EC489AC35D2F}" type="sibTrans" cxnId="{1399AB55-0636-41C0-9ABD-2896CF27598A}">
      <dgm:prSet/>
      <dgm:spPr/>
      <dgm:t>
        <a:bodyPr/>
        <a:lstStyle/>
        <a:p>
          <a:endParaRPr lang="en-IN"/>
        </a:p>
      </dgm:t>
    </dgm:pt>
    <dgm:pt modelId="{46F68B81-9BE4-4506-A6A1-09E9F0BEB190}" type="pres">
      <dgm:prSet presAssocID="{C3C97ECF-B101-466C-8F86-D9049095D277}" presName="diagram" presStyleCnt="0">
        <dgm:presLayoutVars>
          <dgm:dir/>
          <dgm:resizeHandles val="exact"/>
        </dgm:presLayoutVars>
      </dgm:prSet>
      <dgm:spPr/>
    </dgm:pt>
    <dgm:pt modelId="{247621D0-E07F-4087-8250-E68A9D547404}" type="pres">
      <dgm:prSet presAssocID="{72B78633-290A-4C43-AE42-7F0B9706F534}" presName="node" presStyleLbl="node1" presStyleIdx="0" presStyleCnt="6" custScaleY="124282">
        <dgm:presLayoutVars>
          <dgm:bulletEnabled val="1"/>
        </dgm:presLayoutVars>
      </dgm:prSet>
      <dgm:spPr/>
    </dgm:pt>
    <dgm:pt modelId="{B68BE455-8AA0-4428-8964-542A5156CEE4}" type="pres">
      <dgm:prSet presAssocID="{4D55572A-F7FC-4A78-83FE-E84C58B85C90}" presName="sibTrans" presStyleCnt="0"/>
      <dgm:spPr/>
    </dgm:pt>
    <dgm:pt modelId="{BB261C9E-30B0-474E-9B7E-964C1376077F}" type="pres">
      <dgm:prSet presAssocID="{2860F175-4890-4337-B766-2174945C28EC}" presName="node" presStyleLbl="node1" presStyleIdx="1" presStyleCnt="6" custScaleY="124388">
        <dgm:presLayoutVars>
          <dgm:bulletEnabled val="1"/>
        </dgm:presLayoutVars>
      </dgm:prSet>
      <dgm:spPr/>
    </dgm:pt>
    <dgm:pt modelId="{52D5B1F2-66F5-444B-AAF7-66CABC2FB4CF}" type="pres">
      <dgm:prSet presAssocID="{2012BDD6-1954-4099-8896-A28BE279A611}" presName="sibTrans" presStyleCnt="0"/>
      <dgm:spPr/>
    </dgm:pt>
    <dgm:pt modelId="{0E4CDDA7-DE71-44C3-8940-CF93FD6562EB}" type="pres">
      <dgm:prSet presAssocID="{E6671655-4322-4A5F-9876-9E617CA5CD58}" presName="node" presStyleLbl="node1" presStyleIdx="2" presStyleCnt="6" custLinFactNeighborX="-724">
        <dgm:presLayoutVars>
          <dgm:bulletEnabled val="1"/>
        </dgm:presLayoutVars>
      </dgm:prSet>
      <dgm:spPr/>
    </dgm:pt>
    <dgm:pt modelId="{3740A573-6017-40AA-9160-052B209039B1}" type="pres">
      <dgm:prSet presAssocID="{18514744-DD41-4A88-A773-CD7A99334C8A}" presName="sibTrans" presStyleCnt="0"/>
      <dgm:spPr/>
    </dgm:pt>
    <dgm:pt modelId="{BBC0552B-3FC7-45C3-B463-03D3EC2B56E9}" type="pres">
      <dgm:prSet presAssocID="{DE1C34E8-8268-471F-99CB-8F615978A6DF}" presName="node" presStyleLbl="node1" presStyleIdx="3" presStyleCnt="6">
        <dgm:presLayoutVars>
          <dgm:bulletEnabled val="1"/>
        </dgm:presLayoutVars>
      </dgm:prSet>
      <dgm:spPr/>
    </dgm:pt>
    <dgm:pt modelId="{9083E2A6-F566-45E2-BA33-65807D0A9FD8}" type="pres">
      <dgm:prSet presAssocID="{404859B4-3CDB-4EFA-AE25-64E37BA5ACCB}" presName="sibTrans" presStyleCnt="0"/>
      <dgm:spPr/>
    </dgm:pt>
    <dgm:pt modelId="{D7390F97-356F-470B-8352-965688076CAD}" type="pres">
      <dgm:prSet presAssocID="{E46DDB9C-408D-4716-ABDF-F23F26124F47}" presName="node" presStyleLbl="node1" presStyleIdx="4" presStyleCnt="6">
        <dgm:presLayoutVars>
          <dgm:bulletEnabled val="1"/>
        </dgm:presLayoutVars>
      </dgm:prSet>
      <dgm:spPr/>
    </dgm:pt>
    <dgm:pt modelId="{F4549A5F-1D4B-4F09-8976-81F438876A5F}" type="pres">
      <dgm:prSet presAssocID="{5F6AA780-2548-4A77-93DC-565EFADAF8F2}" presName="sibTrans" presStyleCnt="0"/>
      <dgm:spPr/>
    </dgm:pt>
    <dgm:pt modelId="{5CAFCA2C-FDB3-4D50-AFF2-6D06D2BAA980}" type="pres">
      <dgm:prSet presAssocID="{D89CEC88-ECAC-494A-8B38-C8785B538224}" presName="node" presStyleLbl="node1" presStyleIdx="5" presStyleCnt="6">
        <dgm:presLayoutVars>
          <dgm:bulletEnabled val="1"/>
        </dgm:presLayoutVars>
      </dgm:prSet>
      <dgm:spPr/>
    </dgm:pt>
  </dgm:ptLst>
  <dgm:cxnLst>
    <dgm:cxn modelId="{E933DA10-3B63-4E94-9337-A1C53461425E}" srcId="{C3C97ECF-B101-466C-8F86-D9049095D277}" destId="{72B78633-290A-4C43-AE42-7F0B9706F534}" srcOrd="0" destOrd="0" parTransId="{34DC41B5-371F-4C07-AE51-17CDBB9EDF69}" sibTransId="{4D55572A-F7FC-4A78-83FE-E84C58B85C90}"/>
    <dgm:cxn modelId="{58576F14-7D4E-438F-80FF-91AEA814E49C}" type="presOf" srcId="{E6671655-4322-4A5F-9876-9E617CA5CD58}" destId="{0E4CDDA7-DE71-44C3-8940-CF93FD6562EB}" srcOrd="0" destOrd="0" presId="urn:microsoft.com/office/officeart/2005/8/layout/default"/>
    <dgm:cxn modelId="{B574E634-4BCE-47F9-A44E-854A00E51D75}" srcId="{C3C97ECF-B101-466C-8F86-D9049095D277}" destId="{2860F175-4890-4337-B766-2174945C28EC}" srcOrd="1" destOrd="0" parTransId="{55EC6233-5E51-4D94-966C-3E3661AFE0EC}" sibTransId="{2012BDD6-1954-4099-8896-A28BE279A611}"/>
    <dgm:cxn modelId="{A2278067-7236-4E70-B91E-DD83CAFADC64}" srcId="{C3C97ECF-B101-466C-8F86-D9049095D277}" destId="{DE1C34E8-8268-471F-99CB-8F615978A6DF}" srcOrd="3" destOrd="0" parTransId="{BF823663-7CD5-417C-9265-821C96AC78C4}" sibTransId="{404859B4-3CDB-4EFA-AE25-64E37BA5ACCB}"/>
    <dgm:cxn modelId="{1399AB55-0636-41C0-9ABD-2896CF27598A}" srcId="{C3C97ECF-B101-466C-8F86-D9049095D277}" destId="{D89CEC88-ECAC-494A-8B38-C8785B538224}" srcOrd="5" destOrd="0" parTransId="{D55BB132-7BC4-4D0B-B0B7-862B5B82650B}" sibTransId="{D49663A1-E44C-4255-B877-EC489AC35D2F}"/>
    <dgm:cxn modelId="{35B2669E-8EC3-4FB3-A11D-11467D7D29FA}" type="presOf" srcId="{72B78633-290A-4C43-AE42-7F0B9706F534}" destId="{247621D0-E07F-4087-8250-E68A9D547404}" srcOrd="0" destOrd="0" presId="urn:microsoft.com/office/officeart/2005/8/layout/default"/>
    <dgm:cxn modelId="{1A5786A3-34BD-4FB0-AF93-159F7729449C}" srcId="{C3C97ECF-B101-466C-8F86-D9049095D277}" destId="{E46DDB9C-408D-4716-ABDF-F23F26124F47}" srcOrd="4" destOrd="0" parTransId="{8E361E31-A79F-44A0-95A9-1B21F22482F4}" sibTransId="{5F6AA780-2548-4A77-93DC-565EFADAF8F2}"/>
    <dgm:cxn modelId="{7943B0B3-6633-4AD1-8B01-E6E73B7F2C0D}" type="presOf" srcId="{E46DDB9C-408D-4716-ABDF-F23F26124F47}" destId="{D7390F97-356F-470B-8352-965688076CAD}" srcOrd="0" destOrd="0" presId="urn:microsoft.com/office/officeart/2005/8/layout/default"/>
    <dgm:cxn modelId="{0F566DB7-C5C3-45A7-8C6F-A3476ED9AB97}" type="presOf" srcId="{DE1C34E8-8268-471F-99CB-8F615978A6DF}" destId="{BBC0552B-3FC7-45C3-B463-03D3EC2B56E9}" srcOrd="0" destOrd="0" presId="urn:microsoft.com/office/officeart/2005/8/layout/default"/>
    <dgm:cxn modelId="{5B870CC3-E977-4BB9-8C23-3D5EF199D1C7}" type="presOf" srcId="{C3C97ECF-B101-466C-8F86-D9049095D277}" destId="{46F68B81-9BE4-4506-A6A1-09E9F0BEB190}" srcOrd="0" destOrd="0" presId="urn:microsoft.com/office/officeart/2005/8/layout/default"/>
    <dgm:cxn modelId="{1198C2E5-EBDE-40BA-A30D-81295C1B10F3}" type="presOf" srcId="{2860F175-4890-4337-B766-2174945C28EC}" destId="{BB261C9E-30B0-474E-9B7E-964C1376077F}" srcOrd="0" destOrd="0" presId="urn:microsoft.com/office/officeart/2005/8/layout/default"/>
    <dgm:cxn modelId="{3699FEE8-82A8-4826-BD61-6C628A86C8C7}" type="presOf" srcId="{D89CEC88-ECAC-494A-8B38-C8785B538224}" destId="{5CAFCA2C-FDB3-4D50-AFF2-6D06D2BAA980}" srcOrd="0" destOrd="0" presId="urn:microsoft.com/office/officeart/2005/8/layout/default"/>
    <dgm:cxn modelId="{6A9D9EEA-5BB3-4A51-8FF2-B5D0CDD2F0AF}" srcId="{C3C97ECF-B101-466C-8F86-D9049095D277}" destId="{E6671655-4322-4A5F-9876-9E617CA5CD58}" srcOrd="2" destOrd="0" parTransId="{DAAED750-1F34-4564-BA6D-7871FF3799C9}" sibTransId="{18514744-DD41-4A88-A773-CD7A99334C8A}"/>
    <dgm:cxn modelId="{A4F2AE60-8B37-48F6-A229-563DF44CB1BD}" type="presParOf" srcId="{46F68B81-9BE4-4506-A6A1-09E9F0BEB190}" destId="{247621D0-E07F-4087-8250-E68A9D547404}" srcOrd="0" destOrd="0" presId="urn:microsoft.com/office/officeart/2005/8/layout/default"/>
    <dgm:cxn modelId="{F729A12E-D937-4B2D-89EB-DC1107312542}" type="presParOf" srcId="{46F68B81-9BE4-4506-A6A1-09E9F0BEB190}" destId="{B68BE455-8AA0-4428-8964-542A5156CEE4}" srcOrd="1" destOrd="0" presId="urn:microsoft.com/office/officeart/2005/8/layout/default"/>
    <dgm:cxn modelId="{082D9FD7-EA3B-45F1-9349-771104DDF95E}" type="presParOf" srcId="{46F68B81-9BE4-4506-A6A1-09E9F0BEB190}" destId="{BB261C9E-30B0-474E-9B7E-964C1376077F}" srcOrd="2" destOrd="0" presId="urn:microsoft.com/office/officeart/2005/8/layout/default"/>
    <dgm:cxn modelId="{2CDEEE54-2F12-4ECC-9B60-87B45F494602}" type="presParOf" srcId="{46F68B81-9BE4-4506-A6A1-09E9F0BEB190}" destId="{52D5B1F2-66F5-444B-AAF7-66CABC2FB4CF}" srcOrd="3" destOrd="0" presId="urn:microsoft.com/office/officeart/2005/8/layout/default"/>
    <dgm:cxn modelId="{08D25B69-41FD-4085-A654-5F599DC56F13}" type="presParOf" srcId="{46F68B81-9BE4-4506-A6A1-09E9F0BEB190}" destId="{0E4CDDA7-DE71-44C3-8940-CF93FD6562EB}" srcOrd="4" destOrd="0" presId="urn:microsoft.com/office/officeart/2005/8/layout/default"/>
    <dgm:cxn modelId="{AEC98BDB-E322-4B0C-80E1-2FC275CA0AAD}" type="presParOf" srcId="{46F68B81-9BE4-4506-A6A1-09E9F0BEB190}" destId="{3740A573-6017-40AA-9160-052B209039B1}" srcOrd="5" destOrd="0" presId="urn:microsoft.com/office/officeart/2005/8/layout/default"/>
    <dgm:cxn modelId="{77FC7EB4-1290-4B3F-8EC1-EC7776F52CD5}" type="presParOf" srcId="{46F68B81-9BE4-4506-A6A1-09E9F0BEB190}" destId="{BBC0552B-3FC7-45C3-B463-03D3EC2B56E9}" srcOrd="6" destOrd="0" presId="urn:microsoft.com/office/officeart/2005/8/layout/default"/>
    <dgm:cxn modelId="{C72BA6C3-71AB-4DF9-A81A-763FDABD6B72}" type="presParOf" srcId="{46F68B81-9BE4-4506-A6A1-09E9F0BEB190}" destId="{9083E2A6-F566-45E2-BA33-65807D0A9FD8}" srcOrd="7" destOrd="0" presId="urn:microsoft.com/office/officeart/2005/8/layout/default"/>
    <dgm:cxn modelId="{3890D866-686D-4A31-B2C3-F9A5DBBDDB7A}" type="presParOf" srcId="{46F68B81-9BE4-4506-A6A1-09E9F0BEB190}" destId="{D7390F97-356F-470B-8352-965688076CAD}" srcOrd="8" destOrd="0" presId="urn:microsoft.com/office/officeart/2005/8/layout/default"/>
    <dgm:cxn modelId="{150B0EF9-C943-492E-BEAA-2EAF9F7186A3}" type="presParOf" srcId="{46F68B81-9BE4-4506-A6A1-09E9F0BEB190}" destId="{F4549A5F-1D4B-4F09-8976-81F438876A5F}" srcOrd="9" destOrd="0" presId="urn:microsoft.com/office/officeart/2005/8/layout/default"/>
    <dgm:cxn modelId="{BE2382CD-AED0-44BE-A4EA-0F0B4729E0EA}" type="presParOf" srcId="{46F68B81-9BE4-4506-A6A1-09E9F0BEB190}" destId="{5CAFCA2C-FDB3-4D50-AFF2-6D06D2BAA980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EC46E0-9EF5-4466-8EE3-5AA50EE8877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0B5651E-CCB4-41BF-9153-844DF192DA86}">
      <dgm:prSet phldrT="[Text]"/>
      <dgm:spPr/>
      <dgm:t>
        <a:bodyPr/>
        <a:lstStyle/>
        <a:p>
          <a:r>
            <a:rPr lang="en-IN" dirty="0"/>
            <a:t>Campaign 7</a:t>
          </a:r>
        </a:p>
        <a:p>
          <a:r>
            <a:rPr lang="en-US" dirty="0"/>
            <a:t>Nepal</a:t>
          </a:r>
        </a:p>
        <a:p>
          <a:r>
            <a:rPr lang="en-US" dirty="0"/>
            <a:t>Third Highest Campaign Cost</a:t>
          </a:r>
        </a:p>
        <a:p>
          <a:r>
            <a:rPr lang="en-US" dirty="0"/>
            <a:t>Age group: 13-34</a:t>
          </a:r>
          <a:endParaRPr lang="en-IN" dirty="0"/>
        </a:p>
      </dgm:t>
    </dgm:pt>
    <dgm:pt modelId="{5777DA03-294D-482F-996B-C964253943D5}" type="parTrans" cxnId="{9EDD1777-5DC9-4D3E-9E31-8B2B27DE3BAE}">
      <dgm:prSet/>
      <dgm:spPr/>
      <dgm:t>
        <a:bodyPr/>
        <a:lstStyle/>
        <a:p>
          <a:endParaRPr lang="en-IN"/>
        </a:p>
      </dgm:t>
    </dgm:pt>
    <dgm:pt modelId="{B681E7B2-5225-4EA3-AA8F-EB51211E653B}" type="sibTrans" cxnId="{9EDD1777-5DC9-4D3E-9E31-8B2B27DE3BAE}">
      <dgm:prSet/>
      <dgm:spPr/>
      <dgm:t>
        <a:bodyPr/>
        <a:lstStyle/>
        <a:p>
          <a:endParaRPr lang="en-IN"/>
        </a:p>
      </dgm:t>
    </dgm:pt>
    <dgm:pt modelId="{D3098102-B6DE-438E-A2D2-F062E8FA060B}">
      <dgm:prSet phldrT="[Text]"/>
      <dgm:spPr/>
      <dgm:t>
        <a:bodyPr/>
        <a:lstStyle/>
        <a:p>
          <a:r>
            <a:rPr lang="en-IN" dirty="0"/>
            <a:t>Campaign 8</a:t>
          </a:r>
        </a:p>
        <a:p>
          <a:r>
            <a:rPr lang="en-US" dirty="0"/>
            <a:t>Nigeria</a:t>
          </a:r>
        </a:p>
        <a:p>
          <a:r>
            <a:rPr lang="en-US" dirty="0"/>
            <a:t>Average Campaign Cost</a:t>
          </a:r>
        </a:p>
        <a:p>
          <a:r>
            <a:rPr lang="en-US" dirty="0"/>
            <a:t>Age group: 13-34</a:t>
          </a:r>
          <a:endParaRPr lang="en-IN" dirty="0"/>
        </a:p>
      </dgm:t>
    </dgm:pt>
    <dgm:pt modelId="{155AB1BC-BAD7-488B-BE9C-BF07784A7AA0}" type="parTrans" cxnId="{52EC3CD7-8FC5-45A2-9D83-726908DDE8F7}">
      <dgm:prSet/>
      <dgm:spPr/>
      <dgm:t>
        <a:bodyPr/>
        <a:lstStyle/>
        <a:p>
          <a:endParaRPr lang="en-IN"/>
        </a:p>
      </dgm:t>
    </dgm:pt>
    <dgm:pt modelId="{29F613A7-5D96-43EE-9C07-4B2857C5220E}" type="sibTrans" cxnId="{52EC3CD7-8FC5-45A2-9D83-726908DDE8F7}">
      <dgm:prSet/>
      <dgm:spPr/>
      <dgm:t>
        <a:bodyPr/>
        <a:lstStyle/>
        <a:p>
          <a:endParaRPr lang="en-IN"/>
        </a:p>
      </dgm:t>
    </dgm:pt>
    <dgm:pt modelId="{3C45BB46-632D-4FBF-8B64-DAE6474D4307}">
      <dgm:prSet phldrT="[Text]"/>
      <dgm:spPr/>
      <dgm:t>
        <a:bodyPr/>
        <a:lstStyle/>
        <a:p>
          <a:r>
            <a:rPr lang="en-IN" dirty="0"/>
            <a:t>Campaign 9</a:t>
          </a:r>
        </a:p>
        <a:p>
          <a:r>
            <a:rPr lang="en-US" dirty="0"/>
            <a:t>UAE</a:t>
          </a:r>
        </a:p>
        <a:p>
          <a:r>
            <a:rPr lang="en-US" dirty="0"/>
            <a:t>Average Campaign Cost</a:t>
          </a:r>
        </a:p>
        <a:p>
          <a:r>
            <a:rPr lang="en-US" dirty="0"/>
            <a:t>Age group: 13-34</a:t>
          </a:r>
          <a:endParaRPr lang="en-IN" dirty="0"/>
        </a:p>
      </dgm:t>
    </dgm:pt>
    <dgm:pt modelId="{DC10C1F3-5F6A-47B7-8D85-EA9D753F1527}" type="parTrans" cxnId="{44FC46AA-3219-4C0B-A3A4-2EF7E8D290D7}">
      <dgm:prSet/>
      <dgm:spPr/>
      <dgm:t>
        <a:bodyPr/>
        <a:lstStyle/>
        <a:p>
          <a:endParaRPr lang="en-IN"/>
        </a:p>
      </dgm:t>
    </dgm:pt>
    <dgm:pt modelId="{B8301D7C-F8DF-4BCC-BC87-CD64EE3254B5}" type="sibTrans" cxnId="{44FC46AA-3219-4C0B-A3A4-2EF7E8D290D7}">
      <dgm:prSet/>
      <dgm:spPr/>
      <dgm:t>
        <a:bodyPr/>
        <a:lstStyle/>
        <a:p>
          <a:endParaRPr lang="en-IN"/>
        </a:p>
      </dgm:t>
    </dgm:pt>
    <dgm:pt modelId="{C46A7F47-2E1E-4858-8D0D-9BD7F24C8745}">
      <dgm:prSet phldrT="[Text]"/>
      <dgm:spPr/>
      <dgm:t>
        <a:bodyPr/>
        <a:lstStyle/>
        <a:p>
          <a:r>
            <a:rPr lang="en-IN" dirty="0"/>
            <a:t>Campaign 10</a:t>
          </a:r>
        </a:p>
        <a:p>
          <a:r>
            <a:rPr lang="en-US" dirty="0"/>
            <a:t>UK</a:t>
          </a:r>
        </a:p>
        <a:p>
          <a:r>
            <a:rPr lang="en-US" dirty="0"/>
            <a:t>Average Campaign Cost</a:t>
          </a:r>
        </a:p>
        <a:p>
          <a:r>
            <a:rPr lang="en-US" dirty="0"/>
            <a:t>Age group: 13-34</a:t>
          </a:r>
          <a:endParaRPr lang="en-IN" dirty="0"/>
        </a:p>
      </dgm:t>
    </dgm:pt>
    <dgm:pt modelId="{3D91242D-1288-4331-8FC3-95154AC0039F}" type="parTrans" cxnId="{B16E8695-2E04-472D-99DD-E0DC9A2FC11E}">
      <dgm:prSet/>
      <dgm:spPr/>
      <dgm:t>
        <a:bodyPr/>
        <a:lstStyle/>
        <a:p>
          <a:endParaRPr lang="en-IN"/>
        </a:p>
      </dgm:t>
    </dgm:pt>
    <dgm:pt modelId="{8BAD7830-B108-42CB-9BC5-C750438F26A4}" type="sibTrans" cxnId="{B16E8695-2E04-472D-99DD-E0DC9A2FC11E}">
      <dgm:prSet/>
      <dgm:spPr/>
      <dgm:t>
        <a:bodyPr/>
        <a:lstStyle/>
        <a:p>
          <a:endParaRPr lang="en-IN"/>
        </a:p>
      </dgm:t>
    </dgm:pt>
    <dgm:pt modelId="{FD7BE29A-50B9-461D-8E67-1154F5254C3A}">
      <dgm:prSet phldrT="[Text]"/>
      <dgm:spPr/>
      <dgm:t>
        <a:bodyPr/>
        <a:lstStyle/>
        <a:p>
          <a:r>
            <a:rPr lang="en-IN" dirty="0"/>
            <a:t>Campaign 11</a:t>
          </a:r>
        </a:p>
        <a:p>
          <a:r>
            <a:rPr lang="en-US" dirty="0"/>
            <a:t>USA</a:t>
          </a:r>
        </a:p>
        <a:p>
          <a:r>
            <a:rPr lang="en-US" dirty="0"/>
            <a:t>Average Campaign Cost</a:t>
          </a:r>
        </a:p>
        <a:p>
          <a:r>
            <a:rPr lang="en-US" dirty="0"/>
            <a:t>Age group: 13-34</a:t>
          </a:r>
          <a:endParaRPr lang="en-IN" dirty="0"/>
        </a:p>
      </dgm:t>
    </dgm:pt>
    <dgm:pt modelId="{331B984E-7E14-4320-8444-C5BD443A09FD}" type="parTrans" cxnId="{0CE94AD4-9BA0-4F03-84DC-0FDA2A55B6CE}">
      <dgm:prSet/>
      <dgm:spPr/>
      <dgm:t>
        <a:bodyPr/>
        <a:lstStyle/>
        <a:p>
          <a:endParaRPr lang="en-IN"/>
        </a:p>
      </dgm:t>
    </dgm:pt>
    <dgm:pt modelId="{7337FAAE-E0B9-4008-AB72-C8EDFF12D301}" type="sibTrans" cxnId="{0CE94AD4-9BA0-4F03-84DC-0FDA2A55B6CE}">
      <dgm:prSet/>
      <dgm:spPr/>
      <dgm:t>
        <a:bodyPr/>
        <a:lstStyle/>
        <a:p>
          <a:endParaRPr lang="en-IN"/>
        </a:p>
      </dgm:t>
    </dgm:pt>
    <dgm:pt modelId="{9AD0A3D9-A93D-4EF3-9A8A-973AD64DB078}" type="pres">
      <dgm:prSet presAssocID="{66EC46E0-9EF5-4466-8EE3-5AA50EE8877B}" presName="diagram" presStyleCnt="0">
        <dgm:presLayoutVars>
          <dgm:dir/>
          <dgm:resizeHandles val="exact"/>
        </dgm:presLayoutVars>
      </dgm:prSet>
      <dgm:spPr/>
    </dgm:pt>
    <dgm:pt modelId="{F454A0A0-49CA-497F-A32A-5E4FE21A2E3C}" type="pres">
      <dgm:prSet presAssocID="{B0B5651E-CCB4-41BF-9153-844DF192DA86}" presName="node" presStyleLbl="node1" presStyleIdx="0" presStyleCnt="5" custScaleY="104178">
        <dgm:presLayoutVars>
          <dgm:bulletEnabled val="1"/>
        </dgm:presLayoutVars>
      </dgm:prSet>
      <dgm:spPr/>
    </dgm:pt>
    <dgm:pt modelId="{0EB0AB7D-045C-4891-A9FD-D79198A17AEF}" type="pres">
      <dgm:prSet presAssocID="{B681E7B2-5225-4EA3-AA8F-EB51211E653B}" presName="sibTrans" presStyleCnt="0"/>
      <dgm:spPr/>
    </dgm:pt>
    <dgm:pt modelId="{DE788C2D-9D88-48B0-9357-CDFDC3E6FCBC}" type="pres">
      <dgm:prSet presAssocID="{D3098102-B6DE-438E-A2D2-F062E8FA060B}" presName="node" presStyleLbl="node1" presStyleIdx="1" presStyleCnt="5">
        <dgm:presLayoutVars>
          <dgm:bulletEnabled val="1"/>
        </dgm:presLayoutVars>
      </dgm:prSet>
      <dgm:spPr/>
    </dgm:pt>
    <dgm:pt modelId="{42150B56-DF4F-4B5C-AD8A-CC578EDBB173}" type="pres">
      <dgm:prSet presAssocID="{29F613A7-5D96-43EE-9C07-4B2857C5220E}" presName="sibTrans" presStyleCnt="0"/>
      <dgm:spPr/>
    </dgm:pt>
    <dgm:pt modelId="{EF3D5BDC-3224-49A2-8765-F495420116A4}" type="pres">
      <dgm:prSet presAssocID="{3C45BB46-632D-4FBF-8B64-DAE6474D4307}" presName="node" presStyleLbl="node1" presStyleIdx="2" presStyleCnt="5">
        <dgm:presLayoutVars>
          <dgm:bulletEnabled val="1"/>
        </dgm:presLayoutVars>
      </dgm:prSet>
      <dgm:spPr/>
    </dgm:pt>
    <dgm:pt modelId="{0C5C8D4E-EC87-412C-888F-C5FEA2F81E66}" type="pres">
      <dgm:prSet presAssocID="{B8301D7C-F8DF-4BCC-BC87-CD64EE3254B5}" presName="sibTrans" presStyleCnt="0"/>
      <dgm:spPr/>
    </dgm:pt>
    <dgm:pt modelId="{2EBDD32F-1A76-4379-A1A9-E871C09633FD}" type="pres">
      <dgm:prSet presAssocID="{C46A7F47-2E1E-4858-8D0D-9BD7F24C8745}" presName="node" presStyleLbl="node1" presStyleIdx="3" presStyleCnt="5">
        <dgm:presLayoutVars>
          <dgm:bulletEnabled val="1"/>
        </dgm:presLayoutVars>
      </dgm:prSet>
      <dgm:spPr/>
    </dgm:pt>
    <dgm:pt modelId="{DC405EE4-0E0E-462B-9217-320E075EC8C4}" type="pres">
      <dgm:prSet presAssocID="{8BAD7830-B108-42CB-9BC5-C750438F26A4}" presName="sibTrans" presStyleCnt="0"/>
      <dgm:spPr/>
    </dgm:pt>
    <dgm:pt modelId="{045689D3-C21F-485C-B429-8A722419DBD8}" type="pres">
      <dgm:prSet presAssocID="{FD7BE29A-50B9-461D-8E67-1154F5254C3A}" presName="node" presStyleLbl="node1" presStyleIdx="4" presStyleCnt="5">
        <dgm:presLayoutVars>
          <dgm:bulletEnabled val="1"/>
        </dgm:presLayoutVars>
      </dgm:prSet>
      <dgm:spPr/>
    </dgm:pt>
  </dgm:ptLst>
  <dgm:cxnLst>
    <dgm:cxn modelId="{E8F0640D-AA02-40AA-B921-0E6A3C9ED99C}" type="presOf" srcId="{D3098102-B6DE-438E-A2D2-F062E8FA060B}" destId="{DE788C2D-9D88-48B0-9357-CDFDC3E6FCBC}" srcOrd="0" destOrd="0" presId="urn:microsoft.com/office/officeart/2005/8/layout/default"/>
    <dgm:cxn modelId="{10D3512B-0E4C-438D-A9B3-4EC2D1CAAB42}" type="presOf" srcId="{B0B5651E-CCB4-41BF-9153-844DF192DA86}" destId="{F454A0A0-49CA-497F-A32A-5E4FE21A2E3C}" srcOrd="0" destOrd="0" presId="urn:microsoft.com/office/officeart/2005/8/layout/default"/>
    <dgm:cxn modelId="{0889F056-D883-414F-97C7-5B6598B6C088}" type="presOf" srcId="{C46A7F47-2E1E-4858-8D0D-9BD7F24C8745}" destId="{2EBDD32F-1A76-4379-A1A9-E871C09633FD}" srcOrd="0" destOrd="0" presId="urn:microsoft.com/office/officeart/2005/8/layout/default"/>
    <dgm:cxn modelId="{9EDD1777-5DC9-4D3E-9E31-8B2B27DE3BAE}" srcId="{66EC46E0-9EF5-4466-8EE3-5AA50EE8877B}" destId="{B0B5651E-CCB4-41BF-9153-844DF192DA86}" srcOrd="0" destOrd="0" parTransId="{5777DA03-294D-482F-996B-C964253943D5}" sibTransId="{B681E7B2-5225-4EA3-AA8F-EB51211E653B}"/>
    <dgm:cxn modelId="{FA3BBB8B-82B1-4787-B2E5-308DA055583C}" type="presOf" srcId="{FD7BE29A-50B9-461D-8E67-1154F5254C3A}" destId="{045689D3-C21F-485C-B429-8A722419DBD8}" srcOrd="0" destOrd="0" presId="urn:microsoft.com/office/officeart/2005/8/layout/default"/>
    <dgm:cxn modelId="{B16E8695-2E04-472D-99DD-E0DC9A2FC11E}" srcId="{66EC46E0-9EF5-4466-8EE3-5AA50EE8877B}" destId="{C46A7F47-2E1E-4858-8D0D-9BD7F24C8745}" srcOrd="3" destOrd="0" parTransId="{3D91242D-1288-4331-8FC3-95154AC0039F}" sibTransId="{8BAD7830-B108-42CB-9BC5-C750438F26A4}"/>
    <dgm:cxn modelId="{44FC46AA-3219-4C0B-A3A4-2EF7E8D290D7}" srcId="{66EC46E0-9EF5-4466-8EE3-5AA50EE8877B}" destId="{3C45BB46-632D-4FBF-8B64-DAE6474D4307}" srcOrd="2" destOrd="0" parTransId="{DC10C1F3-5F6A-47B7-8D85-EA9D753F1527}" sibTransId="{B8301D7C-F8DF-4BCC-BC87-CD64EE3254B5}"/>
    <dgm:cxn modelId="{0CE94AD4-9BA0-4F03-84DC-0FDA2A55B6CE}" srcId="{66EC46E0-9EF5-4466-8EE3-5AA50EE8877B}" destId="{FD7BE29A-50B9-461D-8E67-1154F5254C3A}" srcOrd="4" destOrd="0" parTransId="{331B984E-7E14-4320-8444-C5BD443A09FD}" sibTransId="{7337FAAE-E0B9-4008-AB72-C8EDFF12D301}"/>
    <dgm:cxn modelId="{52EC3CD7-8FC5-45A2-9D83-726908DDE8F7}" srcId="{66EC46E0-9EF5-4466-8EE3-5AA50EE8877B}" destId="{D3098102-B6DE-438E-A2D2-F062E8FA060B}" srcOrd="1" destOrd="0" parTransId="{155AB1BC-BAD7-488B-BE9C-BF07784A7AA0}" sibTransId="{29F613A7-5D96-43EE-9C07-4B2857C5220E}"/>
    <dgm:cxn modelId="{955ABDFE-515F-4333-A3AA-F2FC6A16912F}" type="presOf" srcId="{3C45BB46-632D-4FBF-8B64-DAE6474D4307}" destId="{EF3D5BDC-3224-49A2-8765-F495420116A4}" srcOrd="0" destOrd="0" presId="urn:microsoft.com/office/officeart/2005/8/layout/default"/>
    <dgm:cxn modelId="{A24180FF-B833-4D6B-ABEC-3892AC0483E2}" type="presOf" srcId="{66EC46E0-9EF5-4466-8EE3-5AA50EE8877B}" destId="{9AD0A3D9-A93D-4EF3-9A8A-973AD64DB078}" srcOrd="0" destOrd="0" presId="urn:microsoft.com/office/officeart/2005/8/layout/default"/>
    <dgm:cxn modelId="{7B7C4018-5ED2-4BFE-A913-DCE343F4969B}" type="presParOf" srcId="{9AD0A3D9-A93D-4EF3-9A8A-973AD64DB078}" destId="{F454A0A0-49CA-497F-A32A-5E4FE21A2E3C}" srcOrd="0" destOrd="0" presId="urn:microsoft.com/office/officeart/2005/8/layout/default"/>
    <dgm:cxn modelId="{AF4A2559-74B8-42E7-8C71-D38A10D1D766}" type="presParOf" srcId="{9AD0A3D9-A93D-4EF3-9A8A-973AD64DB078}" destId="{0EB0AB7D-045C-4891-A9FD-D79198A17AEF}" srcOrd="1" destOrd="0" presId="urn:microsoft.com/office/officeart/2005/8/layout/default"/>
    <dgm:cxn modelId="{F3409B4F-09D7-478E-A50C-8F85D85B8AEC}" type="presParOf" srcId="{9AD0A3D9-A93D-4EF3-9A8A-973AD64DB078}" destId="{DE788C2D-9D88-48B0-9357-CDFDC3E6FCBC}" srcOrd="2" destOrd="0" presId="urn:microsoft.com/office/officeart/2005/8/layout/default"/>
    <dgm:cxn modelId="{AC170DD0-20E8-4491-9760-8EC4F22BE482}" type="presParOf" srcId="{9AD0A3D9-A93D-4EF3-9A8A-973AD64DB078}" destId="{42150B56-DF4F-4B5C-AD8A-CC578EDBB173}" srcOrd="3" destOrd="0" presId="urn:microsoft.com/office/officeart/2005/8/layout/default"/>
    <dgm:cxn modelId="{B0947064-51CB-4E3A-AD46-7A80998674B6}" type="presParOf" srcId="{9AD0A3D9-A93D-4EF3-9A8A-973AD64DB078}" destId="{EF3D5BDC-3224-49A2-8765-F495420116A4}" srcOrd="4" destOrd="0" presId="urn:microsoft.com/office/officeart/2005/8/layout/default"/>
    <dgm:cxn modelId="{030F420E-C823-4F85-B808-D0F053686045}" type="presParOf" srcId="{9AD0A3D9-A93D-4EF3-9A8A-973AD64DB078}" destId="{0C5C8D4E-EC87-412C-888F-C5FEA2F81E66}" srcOrd="5" destOrd="0" presId="urn:microsoft.com/office/officeart/2005/8/layout/default"/>
    <dgm:cxn modelId="{46FE9EFF-82D0-44C7-ADD5-3428682E2542}" type="presParOf" srcId="{9AD0A3D9-A93D-4EF3-9A8A-973AD64DB078}" destId="{2EBDD32F-1A76-4379-A1A9-E871C09633FD}" srcOrd="6" destOrd="0" presId="urn:microsoft.com/office/officeart/2005/8/layout/default"/>
    <dgm:cxn modelId="{74DF6110-D61C-4BF8-8A77-7337F13ECFB5}" type="presParOf" srcId="{9AD0A3D9-A93D-4EF3-9A8A-973AD64DB078}" destId="{DC405EE4-0E0E-462B-9217-320E075EC8C4}" srcOrd="7" destOrd="0" presId="urn:microsoft.com/office/officeart/2005/8/layout/default"/>
    <dgm:cxn modelId="{118ACBE6-6373-4EF8-8012-20D1A07D2DF6}" type="presParOf" srcId="{9AD0A3D9-A93D-4EF3-9A8A-973AD64DB078}" destId="{045689D3-C21F-485C-B429-8A722419DBD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8D87E5-EB44-4D34-A77A-19C5DB6103B2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FCBAC49-15DC-4C22-A737-8DA812B62390}">
      <dgm:prSet phldrT="[Text]" custT="1"/>
      <dgm:spPr/>
      <dgm:t>
        <a:bodyPr/>
        <a:lstStyle/>
        <a:p>
          <a:r>
            <a:rPr lang="en-IN" sz="3600" dirty="0"/>
            <a:t> Rs. 2333.3</a:t>
          </a:r>
        </a:p>
        <a:p>
          <a:r>
            <a:rPr lang="en-IN" sz="3600" dirty="0"/>
            <a:t> High Cost</a:t>
          </a:r>
        </a:p>
      </dgm:t>
    </dgm:pt>
    <dgm:pt modelId="{131F4D01-DF4E-49DA-97F3-5AED7E439AE0}" type="parTrans" cxnId="{DC5F67A4-6048-4A65-AC7E-6A9DAF1D9FBE}">
      <dgm:prSet/>
      <dgm:spPr/>
      <dgm:t>
        <a:bodyPr/>
        <a:lstStyle/>
        <a:p>
          <a:endParaRPr lang="en-IN"/>
        </a:p>
      </dgm:t>
    </dgm:pt>
    <dgm:pt modelId="{0ABF9263-AC0E-43C3-AB11-1846A0C14C6C}" type="sibTrans" cxnId="{DC5F67A4-6048-4A65-AC7E-6A9DAF1D9FBE}">
      <dgm:prSet/>
      <dgm:spPr/>
      <dgm:t>
        <a:bodyPr/>
        <a:lstStyle/>
        <a:p>
          <a:endParaRPr lang="en-IN"/>
        </a:p>
      </dgm:t>
    </dgm:pt>
    <dgm:pt modelId="{42D9C370-5085-4332-B945-9A058716FC4C}">
      <dgm:prSet phldrT="[Text]" custT="1"/>
      <dgm:spPr/>
      <dgm:t>
        <a:bodyPr/>
        <a:lstStyle/>
        <a:p>
          <a:r>
            <a:rPr lang="en-IN" sz="2800" dirty="0"/>
            <a:t>25-64</a:t>
          </a:r>
        </a:p>
        <a:p>
          <a:r>
            <a:rPr lang="en-IN" sz="2800" dirty="0"/>
            <a:t>Age group targeted is different than other ads</a:t>
          </a:r>
        </a:p>
      </dgm:t>
    </dgm:pt>
    <dgm:pt modelId="{A25DF8DC-9CC2-4AA2-82FE-C005A43ACD74}" type="parTrans" cxnId="{DB76D445-019B-4ADC-9970-D1897692092C}">
      <dgm:prSet/>
      <dgm:spPr/>
      <dgm:t>
        <a:bodyPr/>
        <a:lstStyle/>
        <a:p>
          <a:endParaRPr lang="en-IN"/>
        </a:p>
      </dgm:t>
    </dgm:pt>
    <dgm:pt modelId="{50AB7E67-BA40-4689-99EA-01C64A1193B2}" type="sibTrans" cxnId="{DB76D445-019B-4ADC-9970-D1897692092C}">
      <dgm:prSet/>
      <dgm:spPr/>
      <dgm:t>
        <a:bodyPr/>
        <a:lstStyle/>
        <a:p>
          <a:endParaRPr lang="en-IN"/>
        </a:p>
      </dgm:t>
    </dgm:pt>
    <dgm:pt modelId="{0FABA09C-E927-4CC8-BA80-74391F6A9DAE}">
      <dgm:prSet phldrT="[Text]" custT="1"/>
      <dgm:spPr/>
      <dgm:t>
        <a:bodyPr/>
        <a:lstStyle/>
        <a:p>
          <a:r>
            <a:rPr lang="en-IN" sz="3600" dirty="0"/>
            <a:t>Reach and Impressions low</a:t>
          </a:r>
        </a:p>
      </dgm:t>
    </dgm:pt>
    <dgm:pt modelId="{97DB1D72-3E88-49FD-82EE-A78CF9CC58CA}" type="parTrans" cxnId="{4BBE4E25-D26B-4AFD-BCB8-B296173CFF62}">
      <dgm:prSet/>
      <dgm:spPr/>
      <dgm:t>
        <a:bodyPr/>
        <a:lstStyle/>
        <a:p>
          <a:endParaRPr lang="en-IN"/>
        </a:p>
      </dgm:t>
    </dgm:pt>
    <dgm:pt modelId="{74197DA2-1A85-4375-81A8-59BDD5A8828B}" type="sibTrans" cxnId="{4BBE4E25-D26B-4AFD-BCB8-B296173CFF62}">
      <dgm:prSet/>
      <dgm:spPr/>
      <dgm:t>
        <a:bodyPr/>
        <a:lstStyle/>
        <a:p>
          <a:endParaRPr lang="en-IN"/>
        </a:p>
      </dgm:t>
    </dgm:pt>
    <dgm:pt modelId="{67CBC0C8-FB9E-47EC-89B9-C3EB7D3B6B9D}">
      <dgm:prSet phldrT="[Text]"/>
      <dgm:spPr/>
      <dgm:t>
        <a:bodyPr/>
        <a:lstStyle/>
        <a:p>
          <a:r>
            <a:rPr lang="en-IN" dirty="0"/>
            <a:t>Countries targeted is same as Group 2 and Campaign 11 hence by discarding this campaign it wont affect.</a:t>
          </a:r>
        </a:p>
      </dgm:t>
    </dgm:pt>
    <dgm:pt modelId="{DCF424CE-1443-4801-9E07-EBF07FD3D264}" type="parTrans" cxnId="{410A607C-28E4-43E8-B018-E42B9E990FBF}">
      <dgm:prSet/>
      <dgm:spPr/>
      <dgm:t>
        <a:bodyPr/>
        <a:lstStyle/>
        <a:p>
          <a:endParaRPr lang="en-IN"/>
        </a:p>
      </dgm:t>
    </dgm:pt>
    <dgm:pt modelId="{DB620136-A04D-4B3D-B4FF-BC8707B47232}" type="sibTrans" cxnId="{410A607C-28E4-43E8-B018-E42B9E990FBF}">
      <dgm:prSet/>
      <dgm:spPr/>
      <dgm:t>
        <a:bodyPr/>
        <a:lstStyle/>
        <a:p>
          <a:endParaRPr lang="en-IN"/>
        </a:p>
      </dgm:t>
    </dgm:pt>
    <dgm:pt modelId="{9CBFC5AA-6454-4739-A409-28A155BFCC41}" type="pres">
      <dgm:prSet presAssocID="{D98D87E5-EB44-4D34-A77A-19C5DB6103B2}" presName="matrix" presStyleCnt="0">
        <dgm:presLayoutVars>
          <dgm:chMax val="1"/>
          <dgm:dir/>
          <dgm:resizeHandles val="exact"/>
        </dgm:presLayoutVars>
      </dgm:prSet>
      <dgm:spPr/>
    </dgm:pt>
    <dgm:pt modelId="{52BDFB4D-0083-4A82-A29E-FD5EA35B06FF}" type="pres">
      <dgm:prSet presAssocID="{D98D87E5-EB44-4D34-A77A-19C5DB6103B2}" presName="diamond" presStyleLbl="bgShp" presStyleIdx="0" presStyleCnt="1" custScaleX="176252"/>
      <dgm:spPr/>
    </dgm:pt>
    <dgm:pt modelId="{2590535E-7FFC-4BE0-B590-86049676DABE}" type="pres">
      <dgm:prSet presAssocID="{D98D87E5-EB44-4D34-A77A-19C5DB6103B2}" presName="quad1" presStyleLbl="node1" presStyleIdx="0" presStyleCnt="4" custScaleX="203815" custLinFactNeighborX="-48081" custLinFactNeighborY="1812">
        <dgm:presLayoutVars>
          <dgm:chMax val="0"/>
          <dgm:chPref val="0"/>
          <dgm:bulletEnabled val="1"/>
        </dgm:presLayoutVars>
      </dgm:prSet>
      <dgm:spPr/>
    </dgm:pt>
    <dgm:pt modelId="{5B2C569D-016E-46D6-9C9D-BB3E1A77880F}" type="pres">
      <dgm:prSet presAssocID="{D98D87E5-EB44-4D34-A77A-19C5DB6103B2}" presName="quad2" presStyleLbl="node1" presStyleIdx="1" presStyleCnt="4" custScaleX="203260" custLinFactNeighborX="74357" custLinFactNeighborY="1812">
        <dgm:presLayoutVars>
          <dgm:chMax val="0"/>
          <dgm:chPref val="0"/>
          <dgm:bulletEnabled val="1"/>
        </dgm:presLayoutVars>
      </dgm:prSet>
      <dgm:spPr/>
    </dgm:pt>
    <dgm:pt modelId="{404AFEA8-A7D6-4428-92B8-DF51E788B858}" type="pres">
      <dgm:prSet presAssocID="{D98D87E5-EB44-4D34-A77A-19C5DB6103B2}" presName="quad3" presStyleLbl="node1" presStyleIdx="2" presStyleCnt="4" custScaleX="210267" custLinFactNeighborX="-51307" custLinFactNeighborY="-446">
        <dgm:presLayoutVars>
          <dgm:chMax val="0"/>
          <dgm:chPref val="0"/>
          <dgm:bulletEnabled val="1"/>
        </dgm:presLayoutVars>
      </dgm:prSet>
      <dgm:spPr/>
    </dgm:pt>
    <dgm:pt modelId="{1DF3BA62-37AD-4469-AC40-286DDDAF20E1}" type="pres">
      <dgm:prSet presAssocID="{D98D87E5-EB44-4D34-A77A-19C5DB6103B2}" presName="quad4" presStyleLbl="node1" presStyleIdx="3" presStyleCnt="4" custScaleX="206370" custLinFactNeighborX="74357" custLinFactNeighborY="-891">
        <dgm:presLayoutVars>
          <dgm:chMax val="0"/>
          <dgm:chPref val="0"/>
          <dgm:bulletEnabled val="1"/>
        </dgm:presLayoutVars>
      </dgm:prSet>
      <dgm:spPr/>
    </dgm:pt>
  </dgm:ptLst>
  <dgm:cxnLst>
    <dgm:cxn modelId="{5E1DCD04-ADD5-4E73-BB7B-5084F4D667A4}" type="presOf" srcId="{BFCBAC49-15DC-4C22-A737-8DA812B62390}" destId="{2590535E-7FFC-4BE0-B590-86049676DABE}" srcOrd="0" destOrd="0" presId="urn:microsoft.com/office/officeart/2005/8/layout/matrix3"/>
    <dgm:cxn modelId="{4BBE4E25-D26B-4AFD-BCB8-B296173CFF62}" srcId="{D98D87E5-EB44-4D34-A77A-19C5DB6103B2}" destId="{0FABA09C-E927-4CC8-BA80-74391F6A9DAE}" srcOrd="2" destOrd="0" parTransId="{97DB1D72-3E88-49FD-82EE-A78CF9CC58CA}" sibTransId="{74197DA2-1A85-4375-81A8-59BDD5A8828B}"/>
    <dgm:cxn modelId="{DB76D445-019B-4ADC-9970-D1897692092C}" srcId="{D98D87E5-EB44-4D34-A77A-19C5DB6103B2}" destId="{42D9C370-5085-4332-B945-9A058716FC4C}" srcOrd="1" destOrd="0" parTransId="{A25DF8DC-9CC2-4AA2-82FE-C005A43ACD74}" sibTransId="{50AB7E67-BA40-4689-99EA-01C64A1193B2}"/>
    <dgm:cxn modelId="{BBB27C4D-5598-45D8-A713-E97ECC17D393}" type="presOf" srcId="{67CBC0C8-FB9E-47EC-89B9-C3EB7D3B6B9D}" destId="{1DF3BA62-37AD-4469-AC40-286DDDAF20E1}" srcOrd="0" destOrd="0" presId="urn:microsoft.com/office/officeart/2005/8/layout/matrix3"/>
    <dgm:cxn modelId="{9355D34F-ECBB-4C1C-928C-FD66B4EC269C}" type="presOf" srcId="{42D9C370-5085-4332-B945-9A058716FC4C}" destId="{5B2C569D-016E-46D6-9C9D-BB3E1A77880F}" srcOrd="0" destOrd="0" presId="urn:microsoft.com/office/officeart/2005/8/layout/matrix3"/>
    <dgm:cxn modelId="{410A607C-28E4-43E8-B018-E42B9E990FBF}" srcId="{D98D87E5-EB44-4D34-A77A-19C5DB6103B2}" destId="{67CBC0C8-FB9E-47EC-89B9-C3EB7D3B6B9D}" srcOrd="3" destOrd="0" parTransId="{DCF424CE-1443-4801-9E07-EBF07FD3D264}" sibTransId="{DB620136-A04D-4B3D-B4FF-BC8707B47232}"/>
    <dgm:cxn modelId="{B9B9AA98-8BE6-4602-9411-8AFD2333B989}" type="presOf" srcId="{0FABA09C-E927-4CC8-BA80-74391F6A9DAE}" destId="{404AFEA8-A7D6-4428-92B8-DF51E788B858}" srcOrd="0" destOrd="0" presId="urn:microsoft.com/office/officeart/2005/8/layout/matrix3"/>
    <dgm:cxn modelId="{DC5F67A4-6048-4A65-AC7E-6A9DAF1D9FBE}" srcId="{D98D87E5-EB44-4D34-A77A-19C5DB6103B2}" destId="{BFCBAC49-15DC-4C22-A737-8DA812B62390}" srcOrd="0" destOrd="0" parTransId="{131F4D01-DF4E-49DA-97F3-5AED7E439AE0}" sibTransId="{0ABF9263-AC0E-43C3-AB11-1846A0C14C6C}"/>
    <dgm:cxn modelId="{18B014D3-8F75-402A-8FD7-3FBE81988B0B}" type="presOf" srcId="{D98D87E5-EB44-4D34-A77A-19C5DB6103B2}" destId="{9CBFC5AA-6454-4739-A409-28A155BFCC41}" srcOrd="0" destOrd="0" presId="urn:microsoft.com/office/officeart/2005/8/layout/matrix3"/>
    <dgm:cxn modelId="{8E237EBE-30C1-44A6-A925-FAF65F71C3F1}" type="presParOf" srcId="{9CBFC5AA-6454-4739-A409-28A155BFCC41}" destId="{52BDFB4D-0083-4A82-A29E-FD5EA35B06FF}" srcOrd="0" destOrd="0" presId="urn:microsoft.com/office/officeart/2005/8/layout/matrix3"/>
    <dgm:cxn modelId="{D02374E1-057A-4463-A564-CADEEB7262AC}" type="presParOf" srcId="{9CBFC5AA-6454-4739-A409-28A155BFCC41}" destId="{2590535E-7FFC-4BE0-B590-86049676DABE}" srcOrd="1" destOrd="0" presId="urn:microsoft.com/office/officeart/2005/8/layout/matrix3"/>
    <dgm:cxn modelId="{1EBCEADB-162C-4FDB-9B03-9A908727341A}" type="presParOf" srcId="{9CBFC5AA-6454-4739-A409-28A155BFCC41}" destId="{5B2C569D-016E-46D6-9C9D-BB3E1A77880F}" srcOrd="2" destOrd="0" presId="urn:microsoft.com/office/officeart/2005/8/layout/matrix3"/>
    <dgm:cxn modelId="{43B62B9F-C931-4F5B-BB81-1D40201CDC1F}" type="presParOf" srcId="{9CBFC5AA-6454-4739-A409-28A155BFCC41}" destId="{404AFEA8-A7D6-4428-92B8-DF51E788B858}" srcOrd="3" destOrd="0" presId="urn:microsoft.com/office/officeart/2005/8/layout/matrix3"/>
    <dgm:cxn modelId="{7C93EE8E-3886-482E-8050-64B9D4071E3E}" type="presParOf" srcId="{9CBFC5AA-6454-4739-A409-28A155BFCC41}" destId="{1DF3BA62-37AD-4469-AC40-286DDDAF20E1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7621D0-E07F-4087-8250-E68A9D547404}">
      <dsp:nvSpPr>
        <dsp:cNvPr id="0" name=""/>
        <dsp:cNvSpPr/>
      </dsp:nvSpPr>
      <dsp:spPr>
        <a:xfrm>
          <a:off x="156675" y="687"/>
          <a:ext cx="2151924" cy="16046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Campaign 1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Group 1 (Australia, Canada, United Kingdom, Ghana, Nigeria, Pakistan, United States)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Highest Campaign Cost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Age group: 25-64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 dirty="0"/>
        </a:p>
      </dsp:txBody>
      <dsp:txXfrm>
        <a:off x="156675" y="687"/>
        <a:ext cx="2151924" cy="1604672"/>
      </dsp:txXfrm>
    </dsp:sp>
    <dsp:sp modelId="{BB261C9E-30B0-474E-9B7E-964C1376077F}">
      <dsp:nvSpPr>
        <dsp:cNvPr id="0" name=""/>
        <dsp:cNvSpPr/>
      </dsp:nvSpPr>
      <dsp:spPr>
        <a:xfrm>
          <a:off x="2523791" y="3"/>
          <a:ext cx="2151924" cy="16060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Campaign 2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Group 2 (Australia, Canada, United Kingdom, Ghana, Niger, Nigeria, Nepal, Pakistan, Thailand, Taiwan</a:t>
          </a:r>
          <a:r>
            <a:rPr lang="en-US" sz="1200" kern="1200" dirty="0"/>
            <a:t>)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Second Highest Campaign Cost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Age group: 13-34</a:t>
          </a:r>
          <a:endParaRPr lang="en-IN" sz="1200" kern="1200" dirty="0"/>
        </a:p>
      </dsp:txBody>
      <dsp:txXfrm>
        <a:off x="2523791" y="3"/>
        <a:ext cx="2151924" cy="1606041"/>
      </dsp:txXfrm>
    </dsp:sp>
    <dsp:sp modelId="{0E4CDDA7-DE71-44C3-8940-CF93FD6562EB}">
      <dsp:nvSpPr>
        <dsp:cNvPr id="0" name=""/>
        <dsp:cNvSpPr/>
      </dsp:nvSpPr>
      <dsp:spPr>
        <a:xfrm>
          <a:off x="141095" y="1821237"/>
          <a:ext cx="2151924" cy="12911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Campaign 3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Australia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Average Campaign Cost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Age group: 13-34</a:t>
          </a:r>
          <a:endParaRPr lang="en-IN" sz="1200" kern="1200" dirty="0"/>
        </a:p>
      </dsp:txBody>
      <dsp:txXfrm>
        <a:off x="141095" y="1821237"/>
        <a:ext cx="2151924" cy="1291154"/>
      </dsp:txXfrm>
    </dsp:sp>
    <dsp:sp modelId="{BBC0552B-3FC7-45C3-B463-03D3EC2B56E9}">
      <dsp:nvSpPr>
        <dsp:cNvPr id="0" name=""/>
        <dsp:cNvSpPr/>
      </dsp:nvSpPr>
      <dsp:spPr>
        <a:xfrm>
          <a:off x="2523791" y="1821237"/>
          <a:ext cx="2151924" cy="12911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Campaign 4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Canada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Average Campaign Cost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Age group: 13-34</a:t>
          </a:r>
          <a:endParaRPr lang="en-IN" sz="1200" kern="1200" dirty="0"/>
        </a:p>
      </dsp:txBody>
      <dsp:txXfrm>
        <a:off x="2523791" y="1821237"/>
        <a:ext cx="2151924" cy="1291154"/>
      </dsp:txXfrm>
    </dsp:sp>
    <dsp:sp modelId="{D7390F97-356F-470B-8352-965688076CAD}">
      <dsp:nvSpPr>
        <dsp:cNvPr id="0" name=""/>
        <dsp:cNvSpPr/>
      </dsp:nvSpPr>
      <dsp:spPr>
        <a:xfrm>
          <a:off x="156675" y="3327584"/>
          <a:ext cx="2151924" cy="12911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Campaign 5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Ghana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Average Campaign Cost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Age group: 13-34</a:t>
          </a:r>
          <a:endParaRPr lang="en-IN" sz="1200" kern="1200" dirty="0"/>
        </a:p>
      </dsp:txBody>
      <dsp:txXfrm>
        <a:off x="156675" y="3327584"/>
        <a:ext cx="2151924" cy="1291154"/>
      </dsp:txXfrm>
    </dsp:sp>
    <dsp:sp modelId="{5CAFCA2C-FDB3-4D50-AFF2-6D06D2BAA980}">
      <dsp:nvSpPr>
        <dsp:cNvPr id="0" name=""/>
        <dsp:cNvSpPr/>
      </dsp:nvSpPr>
      <dsp:spPr>
        <a:xfrm>
          <a:off x="2523791" y="3327584"/>
          <a:ext cx="2151924" cy="12911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Campaign 6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India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Average Campaign Cost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Age group: 13-34</a:t>
          </a:r>
          <a:endParaRPr lang="en-IN" sz="1200" kern="1200" dirty="0"/>
        </a:p>
      </dsp:txBody>
      <dsp:txXfrm>
        <a:off x="2523791" y="3327584"/>
        <a:ext cx="2151924" cy="12911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54A0A0-49CA-497F-A32A-5E4FE21A2E3C}">
      <dsp:nvSpPr>
        <dsp:cNvPr id="0" name=""/>
        <dsp:cNvSpPr/>
      </dsp:nvSpPr>
      <dsp:spPr>
        <a:xfrm>
          <a:off x="484" y="397564"/>
          <a:ext cx="1888140" cy="11802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Campaign 7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Nepal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Third Highest Campaign Cost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Age group: 13-34</a:t>
          </a:r>
          <a:endParaRPr lang="en-IN" sz="1300" kern="1200" dirty="0"/>
        </a:p>
      </dsp:txBody>
      <dsp:txXfrm>
        <a:off x="484" y="397564"/>
        <a:ext cx="1888140" cy="1180216"/>
      </dsp:txXfrm>
    </dsp:sp>
    <dsp:sp modelId="{DE788C2D-9D88-48B0-9357-CDFDC3E6FCBC}">
      <dsp:nvSpPr>
        <dsp:cNvPr id="0" name=""/>
        <dsp:cNvSpPr/>
      </dsp:nvSpPr>
      <dsp:spPr>
        <a:xfrm>
          <a:off x="2077439" y="421230"/>
          <a:ext cx="1888140" cy="11328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Campaign 8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Nigeria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Average Campaign Cost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Age group: 13-34</a:t>
          </a:r>
          <a:endParaRPr lang="en-IN" sz="1300" kern="1200" dirty="0"/>
        </a:p>
      </dsp:txBody>
      <dsp:txXfrm>
        <a:off x="2077439" y="421230"/>
        <a:ext cx="1888140" cy="1132884"/>
      </dsp:txXfrm>
    </dsp:sp>
    <dsp:sp modelId="{EF3D5BDC-3224-49A2-8765-F495420116A4}">
      <dsp:nvSpPr>
        <dsp:cNvPr id="0" name=""/>
        <dsp:cNvSpPr/>
      </dsp:nvSpPr>
      <dsp:spPr>
        <a:xfrm>
          <a:off x="484" y="1766594"/>
          <a:ext cx="1888140" cy="11328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Campaign 9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UAE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Average Campaign Cost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Age group: 13-34</a:t>
          </a:r>
          <a:endParaRPr lang="en-IN" sz="1300" kern="1200" dirty="0"/>
        </a:p>
      </dsp:txBody>
      <dsp:txXfrm>
        <a:off x="484" y="1766594"/>
        <a:ext cx="1888140" cy="1132884"/>
      </dsp:txXfrm>
    </dsp:sp>
    <dsp:sp modelId="{2EBDD32F-1A76-4379-A1A9-E871C09633FD}">
      <dsp:nvSpPr>
        <dsp:cNvPr id="0" name=""/>
        <dsp:cNvSpPr/>
      </dsp:nvSpPr>
      <dsp:spPr>
        <a:xfrm>
          <a:off x="2077439" y="1766594"/>
          <a:ext cx="1888140" cy="11328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Campaign 10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UK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Average Campaign Cost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Age group: 13-34</a:t>
          </a:r>
          <a:endParaRPr lang="en-IN" sz="1300" kern="1200" dirty="0"/>
        </a:p>
      </dsp:txBody>
      <dsp:txXfrm>
        <a:off x="2077439" y="1766594"/>
        <a:ext cx="1888140" cy="1132884"/>
      </dsp:txXfrm>
    </dsp:sp>
    <dsp:sp modelId="{045689D3-C21F-485C-B429-8A722419DBD8}">
      <dsp:nvSpPr>
        <dsp:cNvPr id="0" name=""/>
        <dsp:cNvSpPr/>
      </dsp:nvSpPr>
      <dsp:spPr>
        <a:xfrm>
          <a:off x="1038961" y="3088293"/>
          <a:ext cx="1888140" cy="11328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Campaign 11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USA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Average Campaign Cost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Age group: 13-34</a:t>
          </a:r>
          <a:endParaRPr lang="en-IN" sz="1300" kern="1200" dirty="0"/>
        </a:p>
      </dsp:txBody>
      <dsp:txXfrm>
        <a:off x="1038961" y="3088293"/>
        <a:ext cx="1888140" cy="11328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BDFB4D-0083-4A82-A29E-FD5EA35B06FF}">
      <dsp:nvSpPr>
        <dsp:cNvPr id="0" name=""/>
        <dsp:cNvSpPr/>
      </dsp:nvSpPr>
      <dsp:spPr>
        <a:xfrm>
          <a:off x="262879" y="0"/>
          <a:ext cx="8070552" cy="4578985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90535E-7FFC-4BE0-B590-86049676DABE}">
      <dsp:nvSpPr>
        <dsp:cNvPr id="0" name=""/>
        <dsp:cNvSpPr/>
      </dsp:nvSpPr>
      <dsp:spPr>
        <a:xfrm>
          <a:off x="658068" y="467362"/>
          <a:ext cx="3639736" cy="17858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 Rs. 2333.3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 High Cost</a:t>
          </a:r>
        </a:p>
      </dsp:txBody>
      <dsp:txXfrm>
        <a:off x="745244" y="554538"/>
        <a:ext cx="3465384" cy="1611452"/>
      </dsp:txXfrm>
    </dsp:sp>
    <dsp:sp modelId="{5B2C569D-016E-46D6-9C9D-BB3E1A77880F}">
      <dsp:nvSpPr>
        <dsp:cNvPr id="0" name=""/>
        <dsp:cNvSpPr/>
      </dsp:nvSpPr>
      <dsp:spPr>
        <a:xfrm>
          <a:off x="4772700" y="467362"/>
          <a:ext cx="3629825" cy="17858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25-64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Age group targeted is different than other ads</a:t>
          </a:r>
        </a:p>
      </dsp:txBody>
      <dsp:txXfrm>
        <a:off x="4859876" y="554538"/>
        <a:ext cx="3455473" cy="1611452"/>
      </dsp:txXfrm>
    </dsp:sp>
    <dsp:sp modelId="{404AFEA8-A7D6-4428-92B8-DF51E788B858}">
      <dsp:nvSpPr>
        <dsp:cNvPr id="0" name=""/>
        <dsp:cNvSpPr/>
      </dsp:nvSpPr>
      <dsp:spPr>
        <a:xfrm>
          <a:off x="542848" y="2350212"/>
          <a:ext cx="3754956" cy="17858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Reach and Impressions low</a:t>
          </a:r>
        </a:p>
      </dsp:txBody>
      <dsp:txXfrm>
        <a:off x="630024" y="2437388"/>
        <a:ext cx="3580604" cy="1611452"/>
      </dsp:txXfrm>
    </dsp:sp>
    <dsp:sp modelId="{1DF3BA62-37AD-4469-AC40-286DDDAF20E1}">
      <dsp:nvSpPr>
        <dsp:cNvPr id="0" name=""/>
        <dsp:cNvSpPr/>
      </dsp:nvSpPr>
      <dsp:spPr>
        <a:xfrm>
          <a:off x="4744931" y="2342265"/>
          <a:ext cx="3685364" cy="17858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Countries targeted is same as Group 2 and Campaign 11 hence by discarding this campaign it wont affect.</a:t>
          </a:r>
        </a:p>
      </dsp:txBody>
      <dsp:txXfrm>
        <a:off x="4832107" y="2429441"/>
        <a:ext cx="3511012" cy="1611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ABD26-FE17-4270-8B3F-09671F80FB0E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B877-18D2-4DDE-A520-154CB72BB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83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ABD26-FE17-4270-8B3F-09671F80FB0E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B877-18D2-4DDE-A520-154CB72BB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27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ABD26-FE17-4270-8B3F-09671F80FB0E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B877-18D2-4DDE-A520-154CB72BB305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790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ABD26-FE17-4270-8B3F-09671F80FB0E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B877-18D2-4DDE-A520-154CB72BB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466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ABD26-FE17-4270-8B3F-09671F80FB0E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B877-18D2-4DDE-A520-154CB72BB30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8624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ABD26-FE17-4270-8B3F-09671F80FB0E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B877-18D2-4DDE-A520-154CB72BB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534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ABD26-FE17-4270-8B3F-09671F80FB0E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B877-18D2-4DDE-A520-154CB72BB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89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ABD26-FE17-4270-8B3F-09671F80FB0E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B877-18D2-4DDE-A520-154CB72BB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246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ABD26-FE17-4270-8B3F-09671F80FB0E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B877-18D2-4DDE-A520-154CB72BB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98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ABD26-FE17-4270-8B3F-09671F80FB0E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B877-18D2-4DDE-A520-154CB72BB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40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ABD26-FE17-4270-8B3F-09671F80FB0E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B877-18D2-4DDE-A520-154CB72BB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829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ABD26-FE17-4270-8B3F-09671F80FB0E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B877-18D2-4DDE-A520-154CB72BB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160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ABD26-FE17-4270-8B3F-09671F80FB0E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B877-18D2-4DDE-A520-154CB72BB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25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ABD26-FE17-4270-8B3F-09671F80FB0E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B877-18D2-4DDE-A520-154CB72BB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711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ABD26-FE17-4270-8B3F-09671F80FB0E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B877-18D2-4DDE-A520-154CB72BB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234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ABD26-FE17-4270-8B3F-09671F80FB0E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B877-18D2-4DDE-A520-154CB72BB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95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ABD26-FE17-4270-8B3F-09671F80FB0E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976B877-18D2-4DDE-A520-154CB72BB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786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33E99-91F9-2D15-BF9A-4E04E5AA4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98" y="2615978"/>
            <a:ext cx="9449830" cy="886217"/>
          </a:xfrm>
        </p:spPr>
        <p:txBody>
          <a:bodyPr/>
          <a:lstStyle/>
          <a:p>
            <a:r>
              <a:rPr lang="en-IN" sz="4000" dirty="0"/>
              <a:t>Reviewing Super Hero U Ad Campaigns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01E452-576F-4C32-6C72-90D120A18B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SUBGROUP 2</a:t>
            </a:r>
          </a:p>
        </p:txBody>
      </p:sp>
    </p:spTree>
    <p:extLst>
      <p:ext uri="{BB962C8B-B14F-4D97-AF65-F5344CB8AC3E}">
        <p14:creationId xmlns:p14="http://schemas.microsoft.com/office/powerpoint/2010/main" val="3001129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E31FB-EC49-B705-7A3A-F55EEC96C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OUR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0F20C-D362-C210-F12F-D4E3A6F9C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Muhammad Ahmed (mahmed2952019@gmail.com) </a:t>
            </a:r>
          </a:p>
          <a:p>
            <a:r>
              <a:rPr lang="en-IN" dirty="0"/>
              <a:t>Pratham Mehta (prathammehta6999@gmail.com) </a:t>
            </a:r>
          </a:p>
          <a:p>
            <a:r>
              <a:rPr lang="en-IN" dirty="0" err="1"/>
              <a:t>AbdulKarim</a:t>
            </a:r>
            <a:r>
              <a:rPr lang="en-IN" dirty="0"/>
              <a:t> Ali (abdularimsali99@gmail.com) </a:t>
            </a:r>
          </a:p>
          <a:p>
            <a:r>
              <a:rPr lang="en-IN" dirty="0"/>
              <a:t>Lalith Kumar </a:t>
            </a:r>
            <a:r>
              <a:rPr lang="en-IN" dirty="0" err="1"/>
              <a:t>Gali</a:t>
            </a:r>
            <a:r>
              <a:rPr lang="en-IN" dirty="0"/>
              <a:t> (lgali@hawk.iit.edu) </a:t>
            </a:r>
          </a:p>
          <a:p>
            <a:r>
              <a:rPr lang="en-IN" dirty="0" err="1"/>
              <a:t>rishit</a:t>
            </a:r>
            <a:r>
              <a:rPr lang="en-IN" dirty="0"/>
              <a:t> </a:t>
            </a:r>
            <a:r>
              <a:rPr lang="en-IN" dirty="0" err="1"/>
              <a:t>jhaveri</a:t>
            </a:r>
            <a:r>
              <a:rPr lang="en-IN" dirty="0"/>
              <a:t> rishitjhaveri02@gmail.com </a:t>
            </a:r>
          </a:p>
          <a:p>
            <a:r>
              <a:rPr lang="en-IN" dirty="0" err="1"/>
              <a:t>Harshitha</a:t>
            </a:r>
            <a:r>
              <a:rPr lang="en-IN" dirty="0"/>
              <a:t> Reddy </a:t>
            </a:r>
            <a:r>
              <a:rPr lang="en-IN" dirty="0" err="1"/>
              <a:t>Talusani</a:t>
            </a:r>
            <a:r>
              <a:rPr lang="en-IN" dirty="0"/>
              <a:t> (harshitha.reddy3599@gmail.com) </a:t>
            </a:r>
          </a:p>
          <a:p>
            <a:r>
              <a:rPr lang="en-IN" dirty="0"/>
              <a:t>Sai Kiran </a:t>
            </a:r>
            <a:r>
              <a:rPr lang="en-IN" dirty="0" err="1"/>
              <a:t>Kalyankar</a:t>
            </a:r>
            <a:r>
              <a:rPr lang="en-IN" dirty="0"/>
              <a:t> (kalyankarsai@gmail.com) </a:t>
            </a:r>
          </a:p>
          <a:p>
            <a:r>
              <a:rPr lang="en-IN" dirty="0"/>
              <a:t>Ankit Poudel (poudelankit66@gmail.com) </a:t>
            </a:r>
          </a:p>
          <a:p>
            <a:r>
              <a:rPr lang="en-IN" dirty="0"/>
              <a:t>Nusrat Sultana (nusratlira8@gmail.com) </a:t>
            </a:r>
          </a:p>
          <a:p>
            <a:r>
              <a:rPr lang="en-IN" dirty="0"/>
              <a:t>Ramesh Chandra Reddy ( rmusilanna@hawk.iit.edu) </a:t>
            </a:r>
          </a:p>
          <a:p>
            <a:r>
              <a:rPr lang="en-IN" dirty="0" err="1"/>
              <a:t>Shilpashree</a:t>
            </a:r>
            <a:r>
              <a:rPr lang="en-IN" dirty="0"/>
              <a:t> Gangadhara (sgangadhara@hawk.iit.edu) </a:t>
            </a:r>
          </a:p>
          <a:p>
            <a:r>
              <a:rPr lang="en-IN" dirty="0"/>
              <a:t>Vaishnavi Kundeshwara Bhat(vaishnavivkb@gmail.com) </a:t>
            </a:r>
          </a:p>
        </p:txBody>
      </p:sp>
    </p:spTree>
    <p:extLst>
      <p:ext uri="{BB962C8B-B14F-4D97-AF65-F5344CB8AC3E}">
        <p14:creationId xmlns:p14="http://schemas.microsoft.com/office/powerpoint/2010/main" val="332401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C0F85-5F2F-675D-1C08-F3186552D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FACEBOOK 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88FD6-680C-1B6C-A797-3A70E3BBC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060609" cy="3880773"/>
          </a:xfrm>
        </p:spPr>
        <p:txBody>
          <a:bodyPr/>
          <a:lstStyle/>
          <a:p>
            <a:r>
              <a:rPr lang="en-IN" dirty="0"/>
              <a:t>Basic Image Ad also known as ‘Link Click Ad’.</a:t>
            </a:r>
          </a:p>
          <a:p>
            <a:r>
              <a:rPr lang="en-IN" dirty="0"/>
              <a:t>Audience targeted : ‘Interns’ , ‘Educators and Principals’</a:t>
            </a:r>
          </a:p>
          <a:p>
            <a:r>
              <a:rPr lang="en-IN" dirty="0"/>
              <a:t>Each click generates money.</a:t>
            </a:r>
          </a:p>
          <a:p>
            <a:r>
              <a:rPr lang="en-IN" dirty="0"/>
              <a:t>11 campaigns were held.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616CA8-F2C1-307A-0F3A-26B75EBDA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458" y="1572920"/>
            <a:ext cx="3234359" cy="472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319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FB29C-21C3-D101-9614-787E6056F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SUPER HERO U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B5E28-E2AC-AE2E-74B9-FC871AB89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4196816" cy="2767012"/>
          </a:xfrm>
        </p:spPr>
        <p:txBody>
          <a:bodyPr/>
          <a:lstStyle/>
          <a:p>
            <a:r>
              <a:rPr lang="en-IN" dirty="0"/>
              <a:t>This event is to attract customers to register themselves at Global Shala.</a:t>
            </a:r>
          </a:p>
          <a:p>
            <a:r>
              <a:rPr lang="en-IN" dirty="0"/>
              <a:t>“Summon Your Creative Powers” is the event name.</a:t>
            </a:r>
          </a:p>
          <a:p>
            <a:r>
              <a:rPr lang="en-IN" dirty="0"/>
              <a:t>Prizes Include: New York Trip, Internships, Scholarships and Gadgets &amp; Vouchers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4E41A4-4D0B-3022-1605-A56667CEB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374" y="3270857"/>
            <a:ext cx="2120900" cy="284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52BB75-05C5-1CF9-E07F-FE5271E687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498" y="1066552"/>
            <a:ext cx="25971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824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33EF-E720-F2F6-4C3C-07A6FFB27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 of the Campaign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61C1746-2CA0-9FAA-AB2D-8BC6E46250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7224854"/>
              </p:ext>
            </p:extLst>
          </p:nvPr>
        </p:nvGraphicFramePr>
        <p:xfrm>
          <a:off x="677863" y="1423284"/>
          <a:ext cx="4832391" cy="4618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ED7C426-CC01-D90F-9FC7-88F14449D7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5134109"/>
              </p:ext>
            </p:extLst>
          </p:nvPr>
        </p:nvGraphicFramePr>
        <p:xfrm>
          <a:off x="5792967" y="1423284"/>
          <a:ext cx="3966064" cy="4618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094078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87B5-90FC-46C3-3413-63F61FDB8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should this Campaign be discarded?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1A17FEF-7193-F365-4B1A-EFA7946984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9397044"/>
              </p:ext>
            </p:extLst>
          </p:nvPr>
        </p:nvGraphicFramePr>
        <p:xfrm>
          <a:off x="677863" y="1463040"/>
          <a:ext cx="8596312" cy="4578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395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64869-36A9-B062-F4F8-E6DBA2E9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3A67A-173C-AF56-E9EA-C78BC4D07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Campaign 1 spent the highest cost, even though geography wise it targeted many countries, it doesn’t target the active age groups. 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reach and impressions are low compared to the expenses.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doesn’t target the common age group as other campaigns thus we can say that this campaign doesn’t have much affect.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Campaign 2 and Campaign 11 together target the same countries as that of campaign thus discarding this campaign will not have much affect. 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 according to my analysis, Campaign 1 should be stopped.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37859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106</TotalTime>
  <Words>503</Words>
  <Application>Microsoft Office PowerPoint</Application>
  <PresentationFormat>Widescreen</PresentationFormat>
  <Paragraphs>82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Times New Roman</vt:lpstr>
      <vt:lpstr>Trebuchet MS</vt:lpstr>
      <vt:lpstr>Wingdings 3</vt:lpstr>
      <vt:lpstr>Facet</vt:lpstr>
      <vt:lpstr>Reviewing Super Hero U Ad Campaigns</vt:lpstr>
      <vt:lpstr>OUR TEAM</vt:lpstr>
      <vt:lpstr>FACEBOOK ADS</vt:lpstr>
      <vt:lpstr>SUPER HERO U EVENT</vt:lpstr>
      <vt:lpstr>Overview of the Campaign</vt:lpstr>
      <vt:lpstr>Why should this Campaign be discarded?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Reviewing Super Hero U Ad Campaigns</dc:title>
  <dc:creator>Vaishnavi Kundeshwara</dc:creator>
  <cp:lastModifiedBy>Vaishnavi Kundeshwara</cp:lastModifiedBy>
  <cp:revision>1</cp:revision>
  <dcterms:created xsi:type="dcterms:W3CDTF">2022-09-26T11:14:09Z</dcterms:created>
  <dcterms:modified xsi:type="dcterms:W3CDTF">2022-09-26T13:00:50Z</dcterms:modified>
</cp:coreProperties>
</file>