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80" r:id="rId6"/>
    <p:sldId id="281" r:id="rId7"/>
    <p:sldId id="282" r:id="rId8"/>
    <p:sldId id="283" r:id="rId9"/>
    <p:sldId id="262" r:id="rId10"/>
    <p:sldId id="270" r:id="rId11"/>
    <p:sldId id="271" r:id="rId12"/>
    <p:sldId id="279" r:id="rId13"/>
    <p:sldId id="272" r:id="rId14"/>
    <p:sldId id="275" r:id="rId15"/>
    <p:sldId id="274"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11-05-2023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6673-4750-AEFE-FB7D-3237FB8B690A}"/>
              </a:ext>
            </a:extLst>
          </p:cNvPr>
          <p:cNvSpPr>
            <a:spLocks noGrp="1"/>
          </p:cNvSpPr>
          <p:nvPr>
            <p:ph type="ctrTitle"/>
          </p:nvPr>
        </p:nvSpPr>
        <p:spPr>
          <a:xfrm>
            <a:off x="1524000" y="406400"/>
            <a:ext cx="9144000" cy="1193800"/>
          </a:xfrm>
        </p:spPr>
        <p:txBody>
          <a:bodyPr/>
          <a:lstStyle/>
          <a:p>
            <a:r>
              <a:rPr lang="en-US" dirty="0"/>
              <a:t>Online Food Delivery System</a:t>
            </a:r>
            <a:endParaRPr lang="en-IN" dirty="0"/>
          </a:p>
        </p:txBody>
      </p:sp>
      <p:sp>
        <p:nvSpPr>
          <p:cNvPr id="3" name="Subtitle 2">
            <a:extLst>
              <a:ext uri="{FF2B5EF4-FFF2-40B4-BE49-F238E27FC236}">
                <a16:creationId xmlns:a16="http://schemas.microsoft.com/office/drawing/2014/main" xmlns="" id="{FE80180F-4C41-107C-B2A8-11401C963385}"/>
              </a:ext>
            </a:extLst>
          </p:cNvPr>
          <p:cNvSpPr>
            <a:spLocks noGrp="1"/>
          </p:cNvSpPr>
          <p:nvPr>
            <p:ph type="subTitle" idx="1"/>
          </p:nvPr>
        </p:nvSpPr>
        <p:spPr>
          <a:xfrm>
            <a:off x="1351280" y="1773238"/>
            <a:ext cx="9144000" cy="3408362"/>
          </a:xfrm>
        </p:spPr>
        <p:txBody>
          <a:bodyPr>
            <a:normAutofit/>
          </a:bodyPr>
          <a:lstStyle/>
          <a:p>
            <a:r>
              <a:rPr lang="en-IN" dirty="0"/>
              <a:t>Team Leader: Nikita Mane</a:t>
            </a:r>
          </a:p>
          <a:p>
            <a:r>
              <a:rPr lang="en-IN" dirty="0" err="1"/>
              <a:t>Enrollment</a:t>
            </a:r>
            <a:r>
              <a:rPr lang="en-IN" dirty="0"/>
              <a:t> No. : EBEON1222703288</a:t>
            </a:r>
          </a:p>
          <a:p>
            <a:endParaRPr lang="en-IN" dirty="0"/>
          </a:p>
        </p:txBody>
      </p:sp>
      <p:sp>
        <p:nvSpPr>
          <p:cNvPr id="5" name="TextBox 4">
            <a:extLst>
              <a:ext uri="{FF2B5EF4-FFF2-40B4-BE49-F238E27FC236}">
                <a16:creationId xmlns:a16="http://schemas.microsoft.com/office/drawing/2014/main" xmlns="" id="{4E3346D7-404C-D730-E035-01F235E43E97}"/>
              </a:ext>
            </a:extLst>
          </p:cNvPr>
          <p:cNvSpPr txBox="1"/>
          <p:nvPr/>
        </p:nvSpPr>
        <p:spPr>
          <a:xfrm>
            <a:off x="4282671" y="5781691"/>
            <a:ext cx="4094017" cy="1200329"/>
          </a:xfrm>
          <a:prstGeom prst="rect">
            <a:avLst/>
          </a:prstGeom>
          <a:noFill/>
        </p:spPr>
        <p:txBody>
          <a:bodyPr wrap="square">
            <a:spAutoFit/>
          </a:bodyPr>
          <a:lstStyle/>
          <a:p>
            <a:pPr algn="ctr"/>
            <a:r>
              <a:rPr lang="en-IN" sz="2400" b="1" dirty="0"/>
              <a:t>Guided by</a:t>
            </a:r>
          </a:p>
          <a:p>
            <a:pPr algn="ctr"/>
            <a:r>
              <a:rPr lang="en-US" sz="2400" b="1" dirty="0" err="1"/>
              <a:t>Varadharajan</a:t>
            </a:r>
            <a:r>
              <a:rPr lang="en-US" sz="2400" b="1" dirty="0"/>
              <a:t> sir</a:t>
            </a:r>
            <a:endParaRPr lang="en-IN" sz="2400" b="1" dirty="0"/>
          </a:p>
          <a:p>
            <a:pPr algn="ctr"/>
            <a:endParaRPr lang="en-IN" sz="2400" b="1" dirty="0"/>
          </a:p>
        </p:txBody>
      </p:sp>
      <p:graphicFrame>
        <p:nvGraphicFramePr>
          <p:cNvPr id="7" name="Table 7">
            <a:extLst>
              <a:ext uri="{FF2B5EF4-FFF2-40B4-BE49-F238E27FC236}">
                <a16:creationId xmlns:a16="http://schemas.microsoft.com/office/drawing/2014/main" xmlns="" id="{E8E80EBC-DBDE-E641-2F98-9BBFB69844DA}"/>
              </a:ext>
            </a:extLst>
          </p:cNvPr>
          <p:cNvGraphicFramePr>
            <a:graphicFrameLocks noGrp="1"/>
          </p:cNvGraphicFramePr>
          <p:nvPr>
            <p:extLst>
              <p:ext uri="{D42A27DB-BD31-4B8C-83A1-F6EECF244321}">
                <p14:modId xmlns:p14="http://schemas.microsoft.com/office/powerpoint/2010/main" val="1624764150"/>
              </p:ext>
            </p:extLst>
          </p:nvPr>
        </p:nvGraphicFramePr>
        <p:xfrm>
          <a:off x="2265680" y="2897294"/>
          <a:ext cx="8128000" cy="236050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606854987"/>
                    </a:ext>
                  </a:extLst>
                </a:gridCol>
                <a:gridCol w="4064000">
                  <a:extLst>
                    <a:ext uri="{9D8B030D-6E8A-4147-A177-3AD203B41FA5}">
                      <a16:colId xmlns:a16="http://schemas.microsoft.com/office/drawing/2014/main" xmlns="" val="937435264"/>
                    </a:ext>
                  </a:extLst>
                </a:gridCol>
              </a:tblGrid>
              <a:tr h="388916">
                <a:tc>
                  <a:txBody>
                    <a:bodyPr/>
                    <a:lstStyle/>
                    <a:p>
                      <a:r>
                        <a:rPr lang="en-US" dirty="0"/>
                        <a:t>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No</a:t>
                      </a:r>
                      <a:endParaRPr lang="en-IN" dirty="0"/>
                    </a:p>
                  </a:txBody>
                  <a:tcPr/>
                </a:tc>
                <a:extLst>
                  <a:ext uri="{0D108BD9-81ED-4DB2-BD59-A6C34878D82A}">
                    <a16:rowId xmlns:a16="http://schemas.microsoft.com/office/drawing/2014/main" xmlns="" val="1719988088"/>
                  </a:ext>
                </a:extLst>
              </a:tr>
              <a:tr h="394318">
                <a:tc>
                  <a:txBody>
                    <a:bodyPr/>
                    <a:lstStyle/>
                    <a:p>
                      <a:r>
                        <a:rPr lang="en-IN" dirty="0"/>
                        <a:t>Nikita Mane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EBEON1222703288</a:t>
                      </a:r>
                    </a:p>
                  </a:txBody>
                  <a:tcPr/>
                </a:tc>
                <a:extLst>
                  <a:ext uri="{0D108BD9-81ED-4DB2-BD59-A6C34878D82A}">
                    <a16:rowId xmlns:a16="http://schemas.microsoft.com/office/drawing/2014/main" xmlns="" val="1802760823"/>
                  </a:ext>
                </a:extLst>
              </a:tr>
              <a:tr h="394318">
                <a:tc>
                  <a:txBody>
                    <a:bodyPr/>
                    <a:lstStyle/>
                    <a:p>
                      <a:r>
                        <a:rPr lang="en-IN" dirty="0"/>
                        <a:t>Aditi Pawar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EBEON1222703280</a:t>
                      </a:r>
                    </a:p>
                  </a:txBody>
                  <a:tcPr/>
                </a:tc>
                <a:extLst>
                  <a:ext uri="{0D108BD9-81ED-4DB2-BD59-A6C34878D82A}">
                    <a16:rowId xmlns:a16="http://schemas.microsoft.com/office/drawing/2014/main" xmlns="" val="4107867275"/>
                  </a:ext>
                </a:extLst>
              </a:tr>
              <a:tr h="394318">
                <a:tc>
                  <a:txBody>
                    <a:bodyPr/>
                    <a:lstStyle/>
                    <a:p>
                      <a:r>
                        <a:rPr lang="en-IN" dirty="0"/>
                        <a:t>Rashmi </a:t>
                      </a:r>
                      <a:r>
                        <a:rPr lang="en-IN" dirty="0" err="1"/>
                        <a:t>Shingate</a:t>
                      </a:r>
                      <a:r>
                        <a:rPr lang="en-IN"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EBEON1222703290</a:t>
                      </a:r>
                    </a:p>
                  </a:txBody>
                  <a:tcPr/>
                </a:tc>
                <a:extLst>
                  <a:ext uri="{0D108BD9-81ED-4DB2-BD59-A6C34878D82A}">
                    <a16:rowId xmlns:a16="http://schemas.microsoft.com/office/drawing/2014/main" xmlns="" val="3767681568"/>
                  </a:ext>
                </a:extLst>
              </a:tr>
              <a:tr h="394318">
                <a:tc>
                  <a:txBody>
                    <a:bodyPr/>
                    <a:lstStyle/>
                    <a:p>
                      <a:r>
                        <a:rPr lang="en-IN" dirty="0" err="1"/>
                        <a:t>Sapana</a:t>
                      </a:r>
                      <a:r>
                        <a:rPr lang="en-IN" dirty="0"/>
                        <a:t> Shinde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EBEON1222703323</a:t>
                      </a:r>
                    </a:p>
                  </a:txBody>
                  <a:tcPr/>
                </a:tc>
                <a:extLst>
                  <a:ext uri="{0D108BD9-81ED-4DB2-BD59-A6C34878D82A}">
                    <a16:rowId xmlns:a16="http://schemas.microsoft.com/office/drawing/2014/main" xmlns="" val="1006703628"/>
                  </a:ext>
                </a:extLst>
              </a:tr>
              <a:tr h="394318">
                <a:tc>
                  <a:txBody>
                    <a:bodyPr/>
                    <a:lstStyle/>
                    <a:p>
                      <a:r>
                        <a:rPr lang="en-US" dirty="0"/>
                        <a:t>Vaishnavi </a:t>
                      </a:r>
                      <a:r>
                        <a:rPr lang="en-US" dirty="0" err="1"/>
                        <a:t>Dhanawade</a:t>
                      </a:r>
                      <a:endParaRPr lang="en-IN" dirty="0"/>
                    </a:p>
                  </a:txBody>
                  <a:tcPr/>
                </a:tc>
                <a:tc>
                  <a:txBody>
                    <a:bodyPr/>
                    <a:lstStyle/>
                    <a:p>
                      <a:r>
                        <a:rPr lang="en-IN" dirty="0" smtClean="0"/>
                        <a:t>EBEON1222703304</a:t>
                      </a:r>
                      <a:endParaRPr lang="en-IN" dirty="0"/>
                    </a:p>
                  </a:txBody>
                  <a:tcPr/>
                </a:tc>
                <a:extLst>
                  <a:ext uri="{0D108BD9-81ED-4DB2-BD59-A6C34878D82A}">
                    <a16:rowId xmlns:a16="http://schemas.microsoft.com/office/drawing/2014/main" xmlns="" val="3165948775"/>
                  </a:ext>
                </a:extLst>
              </a:tr>
            </a:tbl>
          </a:graphicData>
        </a:graphic>
      </p:graphicFrame>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33F9866E-9908-0B1D-B8E9-D24DEC0E7911}"/>
              </a:ext>
            </a:extLst>
          </p:cNvPr>
          <p:cNvSpPr>
            <a:spLocks noGrp="1"/>
          </p:cNvSpPr>
          <p:nvPr>
            <p:ph type="title"/>
          </p:nvPr>
        </p:nvSpPr>
        <p:spPr/>
        <p:txBody>
          <a:bodyPr>
            <a:normAutofit fontScale="90000"/>
          </a:bodyPr>
          <a:lstStyle/>
          <a:p>
            <a:r>
              <a:rPr lang="en-IN" dirty="0"/>
              <a:t>Tech architecture</a:t>
            </a:r>
            <a:br>
              <a:rPr lang="en-IN" dirty="0"/>
            </a:br>
            <a:r>
              <a:rPr lang="en-IN" dirty="0"/>
              <a:t/>
            </a:r>
            <a:br>
              <a:rPr lang="en-IN" dirty="0"/>
            </a:br>
            <a:endParaRPr lang="en-IN" dirty="0"/>
          </a:p>
        </p:txBody>
      </p:sp>
      <p:pic>
        <p:nvPicPr>
          <p:cNvPr id="15" name="Picture 14">
            <a:extLst>
              <a:ext uri="{FF2B5EF4-FFF2-40B4-BE49-F238E27FC236}">
                <a16:creationId xmlns:a16="http://schemas.microsoft.com/office/drawing/2014/main" xmlns="" id="{13649244-B5E7-F187-BA5E-E7484B3A60A3}"/>
              </a:ext>
            </a:extLst>
          </p:cNvPr>
          <p:cNvPicPr>
            <a:picLocks noChangeAspect="1"/>
          </p:cNvPicPr>
          <p:nvPr/>
        </p:nvPicPr>
        <p:blipFill rotWithShape="1">
          <a:blip r:embed="rId2"/>
          <a:srcRect l="21772" t="19935" r="8398" b="8868"/>
          <a:stretch/>
        </p:blipFill>
        <p:spPr>
          <a:xfrm>
            <a:off x="2601158" y="1376964"/>
            <a:ext cx="6587229" cy="4180457"/>
          </a:xfrm>
          <a:prstGeom prst="rect">
            <a:avLst/>
          </a:prstGeom>
        </p:spPr>
      </p:pic>
    </p:spTree>
    <p:extLst>
      <p:ext uri="{BB962C8B-B14F-4D97-AF65-F5344CB8AC3E}">
        <p14:creationId xmlns:p14="http://schemas.microsoft.com/office/powerpoint/2010/main" val="111915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8EFFF-22E9-78A5-D8B1-BAA3D9DBE9B7}"/>
              </a:ext>
            </a:extLst>
          </p:cNvPr>
          <p:cNvSpPr>
            <a:spLocks noGrp="1"/>
          </p:cNvSpPr>
          <p:nvPr>
            <p:ph type="title"/>
          </p:nvPr>
        </p:nvSpPr>
        <p:spPr/>
        <p:txBody>
          <a:bodyPr/>
          <a:lstStyle/>
          <a:p>
            <a:r>
              <a:rPr lang="en-IN" dirty="0"/>
              <a:t>Dataflow diagram Admin Module</a:t>
            </a:r>
          </a:p>
        </p:txBody>
      </p:sp>
      <p:pic>
        <p:nvPicPr>
          <p:cNvPr id="6" name="Content Placeholder 5">
            <a:extLst>
              <a:ext uri="{FF2B5EF4-FFF2-40B4-BE49-F238E27FC236}">
                <a16:creationId xmlns:a16="http://schemas.microsoft.com/office/drawing/2014/main" xmlns="" id="{F349D6BD-4796-8F9C-D5E5-6317BB982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148" y="1735520"/>
            <a:ext cx="5902329" cy="3980495"/>
          </a:xfrm>
        </p:spPr>
      </p:pic>
    </p:spTree>
    <p:extLst>
      <p:ext uri="{BB962C8B-B14F-4D97-AF65-F5344CB8AC3E}">
        <p14:creationId xmlns:p14="http://schemas.microsoft.com/office/powerpoint/2010/main" val="49720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988CF-30B6-7AFC-4ED9-5F68FB6522ED}"/>
              </a:ext>
            </a:extLst>
          </p:cNvPr>
          <p:cNvSpPr>
            <a:spLocks noGrp="1"/>
          </p:cNvSpPr>
          <p:nvPr>
            <p:ph type="title"/>
          </p:nvPr>
        </p:nvSpPr>
        <p:spPr/>
        <p:txBody>
          <a:bodyPr/>
          <a:lstStyle/>
          <a:p>
            <a:r>
              <a:rPr lang="en-IN" dirty="0"/>
              <a:t>Dataflow diagram User Module</a:t>
            </a:r>
          </a:p>
        </p:txBody>
      </p:sp>
      <p:pic>
        <p:nvPicPr>
          <p:cNvPr id="4" name="Content Placeholder 3">
            <a:extLst>
              <a:ext uri="{FF2B5EF4-FFF2-40B4-BE49-F238E27FC236}">
                <a16:creationId xmlns:a16="http://schemas.microsoft.com/office/drawing/2014/main" xmlns="" id="{46A8324B-6C64-642C-8031-12841B8E401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520" b="10180"/>
          <a:stretch/>
        </p:blipFill>
        <p:spPr bwMode="auto">
          <a:xfrm>
            <a:off x="3636342" y="1882065"/>
            <a:ext cx="5782865" cy="3639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869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85E3F-4CEB-523B-B829-148B77850B84}"/>
              </a:ext>
            </a:extLst>
          </p:cNvPr>
          <p:cNvSpPr>
            <a:spLocks noGrp="1"/>
          </p:cNvSpPr>
          <p:nvPr>
            <p:ph type="title"/>
          </p:nvPr>
        </p:nvSpPr>
        <p:spPr/>
        <p:txBody>
          <a:bodyPr/>
          <a:lstStyle/>
          <a:p>
            <a:r>
              <a:rPr lang="en-IN" dirty="0"/>
              <a:t>Challenging issues</a:t>
            </a:r>
          </a:p>
        </p:txBody>
      </p:sp>
      <p:sp>
        <p:nvSpPr>
          <p:cNvPr id="3" name="Content Placeholder 2">
            <a:extLst>
              <a:ext uri="{FF2B5EF4-FFF2-40B4-BE49-F238E27FC236}">
                <a16:creationId xmlns:a16="http://schemas.microsoft.com/office/drawing/2014/main" xmlns="" id="{6129E0E4-3501-CE51-0479-7792C957573F}"/>
              </a:ext>
            </a:extLst>
          </p:cNvPr>
          <p:cNvSpPr>
            <a:spLocks noGrp="1"/>
          </p:cNvSpPr>
          <p:nvPr>
            <p:ph idx="1"/>
          </p:nvPr>
        </p:nvSpPr>
        <p:spPr/>
        <p:txBody>
          <a:bodyPr/>
          <a:lstStyle/>
          <a:p>
            <a:r>
              <a:rPr lang="en-US" dirty="0"/>
              <a:t>1</a:t>
            </a:r>
            <a:r>
              <a:rPr lang="en-IN" dirty="0"/>
              <a:t>) While Running project port no. problem</a:t>
            </a:r>
          </a:p>
          <a:p>
            <a:pPr marL="0" indent="0">
              <a:buNone/>
            </a:pPr>
            <a:endParaRPr lang="en-IN" dirty="0"/>
          </a:p>
          <a:p>
            <a:r>
              <a:rPr lang="en-IN" dirty="0"/>
              <a:t>2)Issues faced during database connectivity</a:t>
            </a:r>
          </a:p>
          <a:p>
            <a:pPr marL="0" indent="0">
              <a:buNone/>
            </a:pPr>
            <a:endParaRPr lang="en-IN" dirty="0"/>
          </a:p>
          <a:p>
            <a:r>
              <a:rPr lang="en-IN" dirty="0"/>
              <a:t>3)Changes made in code are not reflected into live Project</a:t>
            </a:r>
          </a:p>
        </p:txBody>
      </p:sp>
    </p:spTree>
    <p:extLst>
      <p:ext uri="{BB962C8B-B14F-4D97-AF65-F5344CB8AC3E}">
        <p14:creationId xmlns:p14="http://schemas.microsoft.com/office/powerpoint/2010/main" val="177550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41719-E99C-63E0-4F0A-D3861A12D480}"/>
              </a:ext>
            </a:extLst>
          </p:cNvPr>
          <p:cNvSpPr>
            <a:spLocks noGrp="1"/>
          </p:cNvSpPr>
          <p:nvPr>
            <p:ph type="title"/>
          </p:nvPr>
        </p:nvSpPr>
        <p:spPr/>
        <p:txBody>
          <a:bodyPr/>
          <a:lstStyle/>
          <a:p>
            <a:r>
              <a:rPr lang="en-IN" dirty="0"/>
              <a:t>Testing </a:t>
            </a:r>
          </a:p>
        </p:txBody>
      </p:sp>
      <p:pic>
        <p:nvPicPr>
          <p:cNvPr id="4" name="Picture 2">
            <a:extLst>
              <a:ext uri="{FF2B5EF4-FFF2-40B4-BE49-F238E27FC236}">
                <a16:creationId xmlns:a16="http://schemas.microsoft.com/office/drawing/2014/main" xmlns="" id="{52F45DAF-C0DB-3E1B-0B1C-9382F79A27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5848" y="2148396"/>
            <a:ext cx="8415569" cy="309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91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0C742-AD31-E91C-AB78-8C3A798E83A4}"/>
              </a:ext>
            </a:extLst>
          </p:cNvPr>
          <p:cNvSpPr>
            <a:spLocks noGrp="1"/>
          </p:cNvSpPr>
          <p:nvPr>
            <p:ph type="title"/>
          </p:nvPr>
        </p:nvSpPr>
        <p:spPr/>
        <p:txBody>
          <a:bodyPr/>
          <a:lstStyle/>
          <a:p>
            <a:r>
              <a:rPr lang="en-IN" dirty="0"/>
              <a:t>Future enhancement</a:t>
            </a:r>
            <a:br>
              <a:rPr lang="en-IN" dirty="0"/>
            </a:br>
            <a:endParaRPr lang="en-IN" dirty="0"/>
          </a:p>
        </p:txBody>
      </p:sp>
      <p:sp>
        <p:nvSpPr>
          <p:cNvPr id="3" name="Content Placeholder 2">
            <a:extLst>
              <a:ext uri="{FF2B5EF4-FFF2-40B4-BE49-F238E27FC236}">
                <a16:creationId xmlns:a16="http://schemas.microsoft.com/office/drawing/2014/main" xmlns="" id="{1ECE84A5-A7AF-719F-6562-BEB3ED4F05ED}"/>
              </a:ext>
            </a:extLst>
          </p:cNvPr>
          <p:cNvSpPr>
            <a:spLocks noGrp="1"/>
          </p:cNvSpPr>
          <p:nvPr>
            <p:ph idx="1"/>
          </p:nvPr>
        </p:nvSpPr>
        <p:spPr>
          <a:xfrm>
            <a:off x="838200" y="1313895"/>
            <a:ext cx="10515600" cy="5178979"/>
          </a:xfrm>
        </p:spPr>
        <p:txBody>
          <a:bodyPr>
            <a:noAutofit/>
          </a:bodyPr>
          <a:lstStyle/>
          <a:p>
            <a:pPr marL="0" indent="0">
              <a:buNone/>
            </a:pPr>
            <a:r>
              <a:rPr lang="en-IN" sz="2000" b="1" dirty="0"/>
              <a:t>1</a:t>
            </a:r>
            <a:r>
              <a:rPr lang="en-IN" sz="2000" b="1" i="0" dirty="0">
                <a:effectLst/>
              </a:rPr>
              <a:t>. Real-Time GPS Tracking</a:t>
            </a:r>
          </a:p>
          <a:p>
            <a:r>
              <a:rPr lang="en-US" sz="2000" b="0" i="0" dirty="0">
                <a:effectLst/>
              </a:rPr>
              <a:t>Real-time GPS tracking is one of the essential features of food delivery apps that enable customers to track the location of their food in real-time. The purpose of GPS is to offer two-way tracking as well as functioning. </a:t>
            </a:r>
          </a:p>
          <a:p>
            <a:pPr marL="0" indent="0">
              <a:buNone/>
            </a:pPr>
            <a:endParaRPr lang="en-US" sz="2000" b="0" i="0" dirty="0">
              <a:effectLst/>
            </a:endParaRPr>
          </a:p>
          <a:p>
            <a:pPr marL="0" indent="0">
              <a:buNone/>
            </a:pPr>
            <a:r>
              <a:rPr lang="en-IN" sz="2000" b="1" dirty="0"/>
              <a:t>2</a:t>
            </a:r>
            <a:r>
              <a:rPr lang="en-IN" sz="2000" b="1" i="0" dirty="0">
                <a:effectLst/>
              </a:rPr>
              <a:t>. Social Media Integration</a:t>
            </a:r>
          </a:p>
          <a:p>
            <a:r>
              <a:rPr lang="en-US" sz="2000" b="0" i="0" dirty="0">
                <a:effectLst/>
              </a:rPr>
              <a:t>There’s no doubt that in the past few years, social media has contributed a lot to online marketing. It is one of those unpretentious viewpoints which improve customers’ decisions. With social media integration, customers can easily share photos or videos of their favorite dishes with friends and family</a:t>
            </a:r>
          </a:p>
          <a:p>
            <a:pPr marL="0" indent="0">
              <a:buNone/>
            </a:pPr>
            <a:endParaRPr lang="en-US" sz="2000" b="0" i="0" dirty="0">
              <a:effectLst/>
            </a:endParaRPr>
          </a:p>
          <a:p>
            <a:pPr marL="0" indent="0">
              <a:buNone/>
            </a:pPr>
            <a:r>
              <a:rPr lang="en-US" sz="2000" b="1" dirty="0"/>
              <a:t>3</a:t>
            </a:r>
            <a:r>
              <a:rPr lang="en-US" sz="2000" b="1" i="0" dirty="0">
                <a:effectLst/>
              </a:rPr>
              <a:t>. Order scheduling and pickup</a:t>
            </a:r>
          </a:p>
          <a:p>
            <a:r>
              <a:rPr lang="en-US" sz="2000" b="0" i="0" dirty="0">
                <a:effectLst/>
              </a:rPr>
              <a:t>The order scheduling and pickup feature are handy for such situations. Using it, they can schedule the order at their convenience and pick it up on the way home from the office. This way, they can save precious time and ensure they enjoy a warm, romantic dinner with their significant other.</a:t>
            </a:r>
            <a:endParaRPr lang="en-IN" sz="2000" dirty="0"/>
          </a:p>
        </p:txBody>
      </p:sp>
    </p:spTree>
    <p:extLst>
      <p:ext uri="{BB962C8B-B14F-4D97-AF65-F5344CB8AC3E}">
        <p14:creationId xmlns:p14="http://schemas.microsoft.com/office/powerpoint/2010/main" val="1224853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289E2-4FCA-9575-0327-C146A4BB954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5699B076-87B0-2283-A80A-D06F57C833D8}"/>
              </a:ext>
            </a:extLst>
          </p:cNvPr>
          <p:cNvSpPr>
            <a:spLocks noGrp="1"/>
          </p:cNvSpPr>
          <p:nvPr>
            <p:ph idx="1"/>
          </p:nvPr>
        </p:nvSpPr>
        <p:spPr/>
        <p:txBody>
          <a:bodyPr/>
          <a:lstStyle/>
          <a:p>
            <a:pPr algn="just"/>
            <a:r>
              <a:rPr lang="en-US" dirty="0"/>
              <a:t>Online food delivery websites are becoming increasingly popular due to their convenience and time-saving features.</a:t>
            </a:r>
          </a:p>
          <a:p>
            <a:pPr algn="just"/>
            <a:r>
              <a:rPr lang="en-US" dirty="0"/>
              <a:t>This project is made in such a way that it is easy to use/ handle for new users</a:t>
            </a:r>
          </a:p>
          <a:p>
            <a:pPr algn="just"/>
            <a:r>
              <a:rPr lang="en-US" dirty="0"/>
              <a:t>Person with little technical knowledge can also use/ interact with this project</a:t>
            </a:r>
          </a:p>
          <a:p>
            <a:pPr algn="just"/>
            <a:r>
              <a:rPr lang="en-US" dirty="0"/>
              <a:t>User Friendly GUI.</a:t>
            </a:r>
            <a:endParaRPr lang="en-IN" dirty="0"/>
          </a:p>
          <a:p>
            <a:endParaRPr lang="en-IN" dirty="0"/>
          </a:p>
        </p:txBody>
      </p:sp>
    </p:spTree>
    <p:extLst>
      <p:ext uri="{BB962C8B-B14F-4D97-AF65-F5344CB8AC3E}">
        <p14:creationId xmlns:p14="http://schemas.microsoft.com/office/powerpoint/2010/main" val="25514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F8B85-7783-1D9E-7916-BE74BAF4D9CD}"/>
              </a:ext>
            </a:extLst>
          </p:cNvPr>
          <p:cNvSpPr>
            <a:spLocks noGrp="1"/>
          </p:cNvSpPr>
          <p:nvPr>
            <p:ph type="title"/>
          </p:nvPr>
        </p:nvSpPr>
        <p:spPr/>
        <p:txBody>
          <a:bodyPr/>
          <a:lstStyle/>
          <a:p>
            <a:r>
              <a:rPr lang="en-US" dirty="0"/>
              <a:t>Online Food Delivery System</a:t>
            </a:r>
            <a:endParaRPr lang="en-IN" dirty="0"/>
          </a:p>
        </p:txBody>
      </p:sp>
      <p:sp>
        <p:nvSpPr>
          <p:cNvPr id="3" name="Content Placeholder 2">
            <a:extLst>
              <a:ext uri="{FF2B5EF4-FFF2-40B4-BE49-F238E27FC236}">
                <a16:creationId xmlns:a16="http://schemas.microsoft.com/office/drawing/2014/main" xmlns="" id="{390BA464-0A5E-4EA9-7029-5F2D847ACD9A}"/>
              </a:ext>
            </a:extLst>
          </p:cNvPr>
          <p:cNvSpPr>
            <a:spLocks noGrp="1"/>
          </p:cNvSpPr>
          <p:nvPr>
            <p:ph idx="1"/>
          </p:nvPr>
        </p:nvSpPr>
        <p:spPr/>
        <p:txBody>
          <a:bodyPr>
            <a:normAutofit/>
          </a:bodyPr>
          <a:lstStyle/>
          <a:p>
            <a:r>
              <a:rPr lang="en-US" dirty="0"/>
              <a:t>Login Module</a:t>
            </a:r>
          </a:p>
          <a:p>
            <a:r>
              <a:rPr lang="en-US" dirty="0"/>
              <a:t>Admin Module</a:t>
            </a:r>
          </a:p>
          <a:p>
            <a:r>
              <a:rPr lang="en-US" dirty="0"/>
              <a:t>Home Page</a:t>
            </a:r>
          </a:p>
          <a:p>
            <a:r>
              <a:rPr lang="en-US" dirty="0"/>
              <a:t>Add to Cart/ Order module</a:t>
            </a:r>
          </a:p>
          <a:p>
            <a:r>
              <a:rPr lang="en-US" dirty="0"/>
              <a:t>View product module</a:t>
            </a:r>
          </a:p>
          <a:p>
            <a:r>
              <a:rPr lang="en-US" dirty="0"/>
              <a:t>Payment </a:t>
            </a:r>
            <a:r>
              <a:rPr lang="en-US" dirty="0" smtClean="0"/>
              <a:t>module</a:t>
            </a:r>
          </a:p>
          <a:p>
            <a:r>
              <a:rPr lang="en-US" dirty="0" smtClean="0"/>
              <a:t>Change Details</a:t>
            </a:r>
            <a:endParaRPr lang="en-US" dirty="0"/>
          </a:p>
          <a:p>
            <a:r>
              <a:rPr lang="en-US" dirty="0"/>
              <a:t>About us , Contact us</a:t>
            </a:r>
          </a:p>
          <a:p>
            <a:endParaRPr lang="en-IN" dirty="0"/>
          </a:p>
        </p:txBody>
      </p:sp>
    </p:spTree>
    <p:extLst>
      <p:ext uri="{BB962C8B-B14F-4D97-AF65-F5344CB8AC3E}">
        <p14:creationId xmlns:p14="http://schemas.microsoft.com/office/powerpoint/2010/main" val="347664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2187C-0247-A156-3DF1-35A104BED8BE}"/>
              </a:ext>
            </a:extLst>
          </p:cNvPr>
          <p:cNvSpPr>
            <a:spLocks noGrp="1"/>
          </p:cNvSpPr>
          <p:nvPr>
            <p:ph type="title"/>
          </p:nvPr>
        </p:nvSpPr>
        <p:spPr>
          <a:xfrm>
            <a:off x="616258" y="130375"/>
            <a:ext cx="10515600" cy="1325563"/>
          </a:xfrm>
        </p:spPr>
        <p:txBody>
          <a:bodyPr/>
          <a:lstStyle/>
          <a:p>
            <a:r>
              <a:rPr lang="en-US" dirty="0"/>
              <a:t>Online Food Delivery System</a:t>
            </a:r>
            <a:endParaRPr lang="en-IN" dirty="0"/>
          </a:p>
        </p:txBody>
      </p:sp>
      <p:sp>
        <p:nvSpPr>
          <p:cNvPr id="3" name="Content Placeholder 2">
            <a:extLst>
              <a:ext uri="{FF2B5EF4-FFF2-40B4-BE49-F238E27FC236}">
                <a16:creationId xmlns:a16="http://schemas.microsoft.com/office/drawing/2014/main" xmlns="" id="{187C31DC-FFB0-8C6E-BD8A-2BD7A337E866}"/>
              </a:ext>
            </a:extLst>
          </p:cNvPr>
          <p:cNvSpPr>
            <a:spLocks noGrp="1"/>
          </p:cNvSpPr>
          <p:nvPr>
            <p:ph idx="1"/>
          </p:nvPr>
        </p:nvSpPr>
        <p:spPr>
          <a:xfrm>
            <a:off x="838200" y="1455938"/>
            <a:ext cx="10515600" cy="5255579"/>
          </a:xfrm>
        </p:spPr>
        <p:txBody>
          <a:bodyPr>
            <a:normAutofit fontScale="92500" lnSpcReduction="20000"/>
          </a:bodyPr>
          <a:lstStyle/>
          <a:p>
            <a:pPr marL="0" indent="0" algn="just">
              <a:buNone/>
            </a:pPr>
            <a:r>
              <a:rPr lang="en-US" b="1" dirty="0"/>
              <a:t>1)Login module:</a:t>
            </a:r>
          </a:p>
          <a:p>
            <a:pPr marL="0" indent="0" algn="just">
              <a:buNone/>
            </a:pPr>
            <a:r>
              <a:rPr lang="en-US" dirty="0"/>
              <a:t>          a)User Registration</a:t>
            </a:r>
          </a:p>
          <a:p>
            <a:pPr marL="0" indent="0" algn="just">
              <a:buNone/>
            </a:pPr>
            <a:r>
              <a:rPr lang="en-US" dirty="0"/>
              <a:t>          b)Forgot Password</a:t>
            </a:r>
          </a:p>
          <a:p>
            <a:pPr marL="0" indent="0" algn="just">
              <a:buNone/>
            </a:pPr>
            <a:r>
              <a:rPr lang="en-US" b="1" dirty="0"/>
              <a:t>2)Admin module:</a:t>
            </a:r>
          </a:p>
          <a:p>
            <a:pPr marL="0" indent="0" algn="just">
              <a:buNone/>
            </a:pPr>
            <a:r>
              <a:rPr lang="en-US" dirty="0"/>
              <a:t>          a)product:</a:t>
            </a:r>
          </a:p>
          <a:p>
            <a:pPr marL="0" indent="0" algn="just">
              <a:buNone/>
            </a:pPr>
            <a:r>
              <a:rPr lang="en-US" dirty="0"/>
              <a:t>                1)View Product </a:t>
            </a:r>
          </a:p>
          <a:p>
            <a:pPr marL="0" indent="0" algn="just">
              <a:buNone/>
            </a:pPr>
            <a:r>
              <a:rPr lang="en-US" dirty="0"/>
              <a:t>                2)Add Product</a:t>
            </a:r>
          </a:p>
          <a:p>
            <a:pPr marL="0" indent="0" algn="just">
              <a:buNone/>
            </a:pPr>
            <a:r>
              <a:rPr lang="en-US" dirty="0"/>
              <a:t>          b)Order :</a:t>
            </a:r>
          </a:p>
          <a:p>
            <a:pPr marL="0" indent="0" algn="just">
              <a:buNone/>
            </a:pPr>
            <a:r>
              <a:rPr lang="en-US" dirty="0"/>
              <a:t>                1)View All Orders </a:t>
            </a:r>
          </a:p>
          <a:p>
            <a:pPr marL="0" indent="0" algn="just">
              <a:buNone/>
            </a:pPr>
            <a:r>
              <a:rPr lang="en-US" dirty="0"/>
              <a:t>                2)View Pending Orders </a:t>
            </a:r>
          </a:p>
          <a:p>
            <a:pPr marL="0" indent="0" algn="just">
              <a:buNone/>
            </a:pPr>
            <a:r>
              <a:rPr lang="en-US" dirty="0"/>
              <a:t>                3)View Delivered orders</a:t>
            </a:r>
          </a:p>
          <a:p>
            <a:pPr marL="0" indent="0" algn="just">
              <a:buNone/>
            </a:pPr>
            <a:r>
              <a:rPr lang="en-US" b="1" dirty="0"/>
              <a:t>3)Home Page:</a:t>
            </a:r>
          </a:p>
          <a:p>
            <a:pPr marL="0" indent="0" algn="just">
              <a:buNone/>
            </a:pPr>
            <a:r>
              <a:rPr lang="en-US" dirty="0"/>
              <a:t>          a)View All Product</a:t>
            </a:r>
          </a:p>
          <a:p>
            <a:pPr marL="0" indent="0" algn="just">
              <a:buNone/>
            </a:pPr>
            <a:endParaRPr lang="en-IN" dirty="0"/>
          </a:p>
        </p:txBody>
      </p:sp>
    </p:spTree>
    <p:extLst>
      <p:ext uri="{BB962C8B-B14F-4D97-AF65-F5344CB8AC3E}">
        <p14:creationId xmlns:p14="http://schemas.microsoft.com/office/powerpoint/2010/main" val="29985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D838D-5BEA-456B-7D15-49B5472D0130}"/>
              </a:ext>
            </a:extLst>
          </p:cNvPr>
          <p:cNvSpPr>
            <a:spLocks noGrp="1"/>
          </p:cNvSpPr>
          <p:nvPr>
            <p:ph type="title"/>
          </p:nvPr>
        </p:nvSpPr>
        <p:spPr/>
        <p:txBody>
          <a:bodyPr/>
          <a:lstStyle/>
          <a:p>
            <a:r>
              <a:rPr lang="en-IN" dirty="0"/>
              <a:t> Presenting  Module 1 </a:t>
            </a:r>
          </a:p>
        </p:txBody>
      </p:sp>
      <p:sp>
        <p:nvSpPr>
          <p:cNvPr id="3" name="Content Placeholder 2">
            <a:extLst>
              <a:ext uri="{FF2B5EF4-FFF2-40B4-BE49-F238E27FC236}">
                <a16:creationId xmlns:a16="http://schemas.microsoft.com/office/drawing/2014/main" xmlns="" id="{B426B18C-A991-A902-31E1-441167E3BEF4}"/>
              </a:ext>
            </a:extLst>
          </p:cNvPr>
          <p:cNvSpPr>
            <a:spLocks noGrp="1"/>
          </p:cNvSpPr>
          <p:nvPr>
            <p:ph idx="1"/>
          </p:nvPr>
        </p:nvSpPr>
        <p:spPr/>
        <p:txBody>
          <a:bodyPr/>
          <a:lstStyle/>
          <a:p>
            <a:endParaRPr lang="en-IN" dirty="0"/>
          </a:p>
          <a:p>
            <a:r>
              <a:rPr lang="en-IN" dirty="0"/>
              <a:t>Login module</a:t>
            </a:r>
          </a:p>
          <a:p>
            <a:pPr marL="0" indent="0">
              <a:buNone/>
            </a:pPr>
            <a:endParaRPr lang="en-IN" dirty="0"/>
          </a:p>
          <a:p>
            <a:pPr marL="0" indent="0" algn="just">
              <a:buNone/>
            </a:pPr>
            <a:r>
              <a:rPr lang="en-US" dirty="0"/>
              <a:t>         a)User Registration</a:t>
            </a:r>
          </a:p>
          <a:p>
            <a:pPr marL="0" indent="0" algn="just">
              <a:buNone/>
            </a:pPr>
            <a:endParaRPr lang="en-US" dirty="0"/>
          </a:p>
          <a:p>
            <a:pPr marL="0" indent="0" algn="just">
              <a:buNone/>
            </a:pPr>
            <a:r>
              <a:rPr lang="en-US" dirty="0"/>
              <a:t>          b)Forgot Password</a:t>
            </a:r>
          </a:p>
          <a:p>
            <a:endParaRPr lang="en-IN" dirty="0"/>
          </a:p>
        </p:txBody>
      </p:sp>
    </p:spTree>
    <p:extLst>
      <p:ext uri="{BB962C8B-B14F-4D97-AF65-F5344CB8AC3E}">
        <p14:creationId xmlns:p14="http://schemas.microsoft.com/office/powerpoint/2010/main" val="410821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30BC0C2-6746-B8A4-2ABA-5D95108D5C40}"/>
              </a:ext>
            </a:extLst>
          </p:cNvPr>
          <p:cNvSpPr>
            <a:spLocks noGrp="1"/>
          </p:cNvSpPr>
          <p:nvPr>
            <p:ph type="title"/>
          </p:nvPr>
        </p:nvSpPr>
        <p:spPr>
          <a:xfrm>
            <a:off x="838200" y="365125"/>
            <a:ext cx="10515600" cy="1325563"/>
          </a:xfrm>
        </p:spPr>
        <p:txBody>
          <a:bodyPr/>
          <a:lstStyle/>
          <a:p>
            <a:r>
              <a:rPr lang="en-IN" dirty="0"/>
              <a:t>Module 2</a:t>
            </a:r>
          </a:p>
        </p:txBody>
      </p:sp>
      <p:sp>
        <p:nvSpPr>
          <p:cNvPr id="7" name="Content Placeholder 2">
            <a:extLst>
              <a:ext uri="{FF2B5EF4-FFF2-40B4-BE49-F238E27FC236}">
                <a16:creationId xmlns:a16="http://schemas.microsoft.com/office/drawing/2014/main" xmlns="" id="{50D3E6AB-01B4-69D8-F4C8-74D3008B888C}"/>
              </a:ext>
            </a:extLst>
          </p:cNvPr>
          <p:cNvSpPr>
            <a:spLocks noGrp="1"/>
          </p:cNvSpPr>
          <p:nvPr>
            <p:ph idx="1"/>
          </p:nvPr>
        </p:nvSpPr>
        <p:spPr>
          <a:xfrm>
            <a:off x="838200" y="1825625"/>
            <a:ext cx="10515600" cy="4351338"/>
          </a:xfrm>
        </p:spPr>
        <p:txBody>
          <a:bodyPr/>
          <a:lstStyle/>
          <a:p>
            <a:pPr marL="0" indent="0">
              <a:buNone/>
            </a:pPr>
            <a:r>
              <a:rPr lang="en-US" dirty="0"/>
              <a:t>2)Admin Module:</a:t>
            </a:r>
          </a:p>
          <a:p>
            <a:pPr marL="0" indent="0">
              <a:buNone/>
            </a:pPr>
            <a:r>
              <a:rPr lang="en-US" dirty="0"/>
              <a:t> 	a)</a:t>
            </a:r>
            <a:r>
              <a:rPr lang="en-US" sz="2400" dirty="0"/>
              <a:t>Products: 1)View Products 2)Add Products</a:t>
            </a:r>
          </a:p>
          <a:p>
            <a:pPr marL="0" indent="0">
              <a:buNone/>
            </a:pPr>
            <a:endParaRPr lang="en-US" sz="2400" dirty="0"/>
          </a:p>
          <a:p>
            <a:pPr marL="0" indent="0">
              <a:buNone/>
            </a:pPr>
            <a:r>
              <a:rPr lang="en-US" dirty="0"/>
              <a:t> 	b)</a:t>
            </a:r>
            <a:r>
              <a:rPr lang="en-US" sz="2400" dirty="0"/>
              <a:t>Order : 1)View all orders 2)View Pending orders 3)View Delivered Orders </a:t>
            </a:r>
          </a:p>
          <a:p>
            <a:pPr marL="0" indent="0">
              <a:buNone/>
            </a:pPr>
            <a:endParaRPr lang="en-US" sz="2400" dirty="0"/>
          </a:p>
          <a:p>
            <a:pPr marL="457200" lvl="1" indent="0">
              <a:buNone/>
            </a:pPr>
            <a:r>
              <a:rPr lang="en-US" dirty="0"/>
              <a:t>       c)Customer :1) View Customer</a:t>
            </a:r>
          </a:p>
          <a:p>
            <a:endParaRPr lang="en-IN" dirty="0"/>
          </a:p>
        </p:txBody>
      </p:sp>
    </p:spTree>
    <p:extLst>
      <p:ext uri="{BB962C8B-B14F-4D97-AF65-F5344CB8AC3E}">
        <p14:creationId xmlns:p14="http://schemas.microsoft.com/office/powerpoint/2010/main" val="40714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796555C-0D3B-190A-AD4A-CA996FE3354F}"/>
              </a:ext>
            </a:extLst>
          </p:cNvPr>
          <p:cNvSpPr>
            <a:spLocks noGrp="1"/>
          </p:cNvSpPr>
          <p:nvPr>
            <p:ph type="title"/>
          </p:nvPr>
        </p:nvSpPr>
        <p:spPr>
          <a:xfrm>
            <a:off x="838200" y="365125"/>
            <a:ext cx="10515600" cy="1325563"/>
          </a:xfrm>
        </p:spPr>
        <p:txBody>
          <a:bodyPr/>
          <a:lstStyle/>
          <a:p>
            <a:r>
              <a:rPr lang="en-IN" dirty="0"/>
              <a:t>Module 3</a:t>
            </a:r>
          </a:p>
        </p:txBody>
      </p:sp>
      <p:sp>
        <p:nvSpPr>
          <p:cNvPr id="5" name="Content Placeholder 2">
            <a:extLst>
              <a:ext uri="{FF2B5EF4-FFF2-40B4-BE49-F238E27FC236}">
                <a16:creationId xmlns:a16="http://schemas.microsoft.com/office/drawing/2014/main" xmlns="" id="{173A34F8-6761-3B15-06C1-675078885BF8}"/>
              </a:ext>
            </a:extLst>
          </p:cNvPr>
          <p:cNvSpPr>
            <a:spLocks noGrp="1"/>
          </p:cNvSpPr>
          <p:nvPr>
            <p:ph idx="1"/>
          </p:nvPr>
        </p:nvSpPr>
        <p:spPr>
          <a:xfrm>
            <a:off x="838200" y="1825625"/>
            <a:ext cx="10515600" cy="4351338"/>
          </a:xfrm>
        </p:spPr>
        <p:txBody>
          <a:bodyPr/>
          <a:lstStyle/>
          <a:p>
            <a:r>
              <a:rPr lang="en-US" sz="3200" dirty="0"/>
              <a:t>3)Home page: </a:t>
            </a:r>
          </a:p>
          <a:p>
            <a:pPr marL="0" indent="0">
              <a:buNone/>
            </a:pPr>
            <a:r>
              <a:rPr lang="en-US" sz="3200" dirty="0" smtClean="0"/>
              <a:t>		</a:t>
            </a:r>
            <a:r>
              <a:rPr lang="en-US" dirty="0" smtClean="0"/>
              <a:t>a) View all products</a:t>
            </a:r>
          </a:p>
          <a:p>
            <a:endParaRPr lang="en-IN" dirty="0"/>
          </a:p>
        </p:txBody>
      </p:sp>
    </p:spTree>
    <p:extLst>
      <p:ext uri="{BB962C8B-B14F-4D97-AF65-F5344CB8AC3E}">
        <p14:creationId xmlns:p14="http://schemas.microsoft.com/office/powerpoint/2010/main" val="379841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796555C-0D3B-190A-AD4A-CA996FE3354F}"/>
              </a:ext>
            </a:extLst>
          </p:cNvPr>
          <p:cNvSpPr>
            <a:spLocks noGrp="1"/>
          </p:cNvSpPr>
          <p:nvPr>
            <p:ph type="title"/>
          </p:nvPr>
        </p:nvSpPr>
        <p:spPr>
          <a:xfrm>
            <a:off x="838200" y="365125"/>
            <a:ext cx="10515600" cy="1325563"/>
          </a:xfrm>
        </p:spPr>
        <p:txBody>
          <a:bodyPr/>
          <a:lstStyle/>
          <a:p>
            <a:r>
              <a:rPr lang="en-IN" dirty="0"/>
              <a:t>Module </a:t>
            </a:r>
            <a:r>
              <a:rPr lang="en-IN" dirty="0"/>
              <a:t>4</a:t>
            </a:r>
            <a:endParaRPr lang="en-IN" dirty="0"/>
          </a:p>
        </p:txBody>
      </p:sp>
      <p:sp>
        <p:nvSpPr>
          <p:cNvPr id="5" name="Content Placeholder 2">
            <a:extLst>
              <a:ext uri="{FF2B5EF4-FFF2-40B4-BE49-F238E27FC236}">
                <a16:creationId xmlns:a16="http://schemas.microsoft.com/office/drawing/2014/main" xmlns="" id="{173A34F8-6761-3B15-06C1-675078885BF8}"/>
              </a:ext>
            </a:extLst>
          </p:cNvPr>
          <p:cNvSpPr>
            <a:spLocks noGrp="1"/>
          </p:cNvSpPr>
          <p:nvPr>
            <p:ph idx="1"/>
          </p:nvPr>
        </p:nvSpPr>
        <p:spPr>
          <a:xfrm>
            <a:off x="838200" y="1825625"/>
            <a:ext cx="10515600" cy="4351338"/>
          </a:xfrm>
        </p:spPr>
        <p:txBody>
          <a:bodyPr/>
          <a:lstStyle/>
          <a:p>
            <a:r>
              <a:rPr lang="en-US" sz="3200" dirty="0"/>
              <a:t>3)Change </a:t>
            </a:r>
            <a:r>
              <a:rPr lang="en-US" sz="3200" dirty="0" smtClean="0"/>
              <a:t>Details</a:t>
            </a:r>
            <a:r>
              <a:rPr lang="en-US" sz="3200" dirty="0" smtClean="0"/>
              <a:t>: </a:t>
            </a:r>
            <a:endParaRPr lang="en-US" sz="3200" dirty="0"/>
          </a:p>
          <a:p>
            <a:pPr marL="0" indent="0">
              <a:buNone/>
            </a:pPr>
            <a:r>
              <a:rPr lang="en-US" sz="3200" dirty="0"/>
              <a:t>		</a:t>
            </a:r>
            <a:r>
              <a:rPr lang="en-US" dirty="0"/>
              <a:t>a</a:t>
            </a:r>
            <a:r>
              <a:rPr lang="en-US" dirty="0"/>
              <a:t>) Change </a:t>
            </a:r>
            <a:r>
              <a:rPr lang="en-US" dirty="0" smtClean="0"/>
              <a:t>Password</a:t>
            </a:r>
          </a:p>
          <a:p>
            <a:pPr marL="0" indent="0">
              <a:buNone/>
            </a:pPr>
            <a:r>
              <a:rPr lang="en-US" dirty="0"/>
              <a:t> </a:t>
            </a:r>
            <a:r>
              <a:rPr lang="en-US" dirty="0"/>
              <a:t>                      b) Add or change </a:t>
            </a:r>
            <a:r>
              <a:rPr lang="en-US" dirty="0" smtClean="0"/>
              <a:t>Address</a:t>
            </a:r>
          </a:p>
          <a:p>
            <a:pPr marL="0" indent="0">
              <a:buNone/>
            </a:pPr>
            <a:r>
              <a:rPr lang="en-US" dirty="0"/>
              <a:t> </a:t>
            </a:r>
            <a:r>
              <a:rPr lang="en-US" dirty="0"/>
              <a:t>                      c) Change Security </a:t>
            </a:r>
            <a:r>
              <a:rPr lang="en-US" dirty="0" smtClean="0"/>
              <a:t>Question</a:t>
            </a:r>
          </a:p>
          <a:p>
            <a:pPr marL="0" indent="0">
              <a:buNone/>
            </a:pPr>
            <a:r>
              <a:rPr lang="en-US" dirty="0"/>
              <a:t> </a:t>
            </a:r>
            <a:r>
              <a:rPr lang="en-US" dirty="0"/>
              <a:t>                      d) Change Mobile Number</a:t>
            </a:r>
            <a:endParaRPr lang="en-IN" dirty="0"/>
          </a:p>
          <a:p>
            <a:pPr marL="0" indent="0">
              <a:buNone/>
            </a:pPr>
            <a:endParaRPr lang="en-US" dirty="0"/>
          </a:p>
          <a:p>
            <a:endParaRPr lang="en-IN" dirty="0"/>
          </a:p>
        </p:txBody>
      </p:sp>
    </p:spTree>
    <p:extLst>
      <p:ext uri="{BB962C8B-B14F-4D97-AF65-F5344CB8AC3E}">
        <p14:creationId xmlns:p14="http://schemas.microsoft.com/office/powerpoint/2010/main" val="202062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796555C-0D3B-190A-AD4A-CA996FE3354F}"/>
              </a:ext>
            </a:extLst>
          </p:cNvPr>
          <p:cNvSpPr>
            <a:spLocks noGrp="1"/>
          </p:cNvSpPr>
          <p:nvPr>
            <p:ph type="title"/>
          </p:nvPr>
        </p:nvSpPr>
        <p:spPr>
          <a:xfrm>
            <a:off x="838200" y="365125"/>
            <a:ext cx="10515600" cy="1325563"/>
          </a:xfrm>
        </p:spPr>
        <p:txBody>
          <a:bodyPr/>
          <a:lstStyle/>
          <a:p>
            <a:r>
              <a:rPr lang="en-IN" dirty="0"/>
              <a:t>Module </a:t>
            </a:r>
            <a:r>
              <a:rPr lang="en-IN" dirty="0" smtClean="0"/>
              <a:t>4</a:t>
            </a:r>
            <a:endParaRPr lang="en-IN" dirty="0"/>
          </a:p>
        </p:txBody>
      </p:sp>
      <p:sp>
        <p:nvSpPr>
          <p:cNvPr id="5" name="Content Placeholder 2">
            <a:extLst>
              <a:ext uri="{FF2B5EF4-FFF2-40B4-BE49-F238E27FC236}">
                <a16:creationId xmlns:a16="http://schemas.microsoft.com/office/drawing/2014/main" xmlns="" id="{173A34F8-6761-3B15-06C1-675078885BF8}"/>
              </a:ext>
            </a:extLst>
          </p:cNvPr>
          <p:cNvSpPr>
            <a:spLocks noGrp="1"/>
          </p:cNvSpPr>
          <p:nvPr>
            <p:ph idx="1"/>
          </p:nvPr>
        </p:nvSpPr>
        <p:spPr>
          <a:xfrm>
            <a:off x="838200" y="1825625"/>
            <a:ext cx="10515600" cy="4351338"/>
          </a:xfrm>
        </p:spPr>
        <p:txBody>
          <a:bodyPr/>
          <a:lstStyle/>
          <a:p>
            <a:pPr marL="0" indent="0">
              <a:buNone/>
            </a:pPr>
            <a:r>
              <a:rPr lang="en-US" sz="3200" dirty="0"/>
              <a:t>4</a:t>
            </a:r>
            <a:r>
              <a:rPr lang="en-US" sz="3200" dirty="0" smtClean="0"/>
              <a:t>) Contact Us </a:t>
            </a:r>
            <a:r>
              <a:rPr lang="en-US" sz="3200" dirty="0"/>
              <a:t>: </a:t>
            </a:r>
            <a:endParaRPr lang="en-US" sz="3200" dirty="0" smtClean="0"/>
          </a:p>
          <a:p>
            <a:pPr marL="0" indent="0">
              <a:buNone/>
            </a:pPr>
            <a:r>
              <a:rPr lang="en-US" sz="3200" dirty="0"/>
              <a:t> </a:t>
            </a:r>
            <a:r>
              <a:rPr lang="en-US" sz="3200" dirty="0" smtClean="0"/>
              <a:t>             User can send the Feedback Or Queries.</a:t>
            </a:r>
            <a:r>
              <a:rPr lang="en-US" sz="3200" dirty="0"/>
              <a:t>		</a:t>
            </a:r>
            <a:endParaRPr lang="en-US" dirty="0"/>
          </a:p>
          <a:p>
            <a:endParaRPr lang="en-IN" dirty="0"/>
          </a:p>
        </p:txBody>
      </p:sp>
    </p:spTree>
    <p:extLst>
      <p:ext uri="{BB962C8B-B14F-4D97-AF65-F5344CB8AC3E}">
        <p14:creationId xmlns:p14="http://schemas.microsoft.com/office/powerpoint/2010/main" val="208998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29B50-AA89-37EA-48AD-12F4FBA96B23}"/>
              </a:ext>
            </a:extLst>
          </p:cNvPr>
          <p:cNvSpPr>
            <a:spLocks noGrp="1"/>
          </p:cNvSpPr>
          <p:nvPr>
            <p:ph type="title"/>
          </p:nvPr>
        </p:nvSpPr>
        <p:spPr/>
        <p:txBody>
          <a:bodyPr/>
          <a:lstStyle/>
          <a:p>
            <a:r>
              <a:rPr lang="en-IN" dirty="0"/>
              <a:t>Project overview</a:t>
            </a:r>
          </a:p>
        </p:txBody>
      </p:sp>
      <p:pic>
        <p:nvPicPr>
          <p:cNvPr id="24" name="Picture 2">
            <a:extLst>
              <a:ext uri="{FF2B5EF4-FFF2-40B4-BE49-F238E27FC236}">
                <a16:creationId xmlns:a16="http://schemas.microsoft.com/office/drawing/2014/main" xmlns="" id="{3DB3DB41-D8E2-292C-761B-6FAB5CD4FC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7195" y="1825625"/>
            <a:ext cx="6469465"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206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415</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Online Food Delivery System</vt:lpstr>
      <vt:lpstr>Online Food Delivery System</vt:lpstr>
      <vt:lpstr>Online Food Delivery System</vt:lpstr>
      <vt:lpstr> Presenting  Module 1 </vt:lpstr>
      <vt:lpstr>Module 2</vt:lpstr>
      <vt:lpstr>Module 3</vt:lpstr>
      <vt:lpstr>Module 4</vt:lpstr>
      <vt:lpstr>Module 4</vt:lpstr>
      <vt:lpstr>Project overview</vt:lpstr>
      <vt:lpstr>Tech architecture  </vt:lpstr>
      <vt:lpstr>Dataflow diagram Admin Module</vt:lpstr>
      <vt:lpstr>Dataflow diagram User Module</vt:lpstr>
      <vt:lpstr>Challenging issues</vt:lpstr>
      <vt:lpstr>Testing </vt:lpstr>
      <vt:lpstr>Future enhancement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HP</cp:lastModifiedBy>
  <cp:revision>11</cp:revision>
  <dcterms:created xsi:type="dcterms:W3CDTF">2022-08-01T12:32:56Z</dcterms:created>
  <dcterms:modified xsi:type="dcterms:W3CDTF">2023-05-11T06:55:44Z</dcterms:modified>
</cp:coreProperties>
</file>