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embeddedFontLst>
    <p:embeddedFont>
      <p:font typeface="Century Gothic" panose="020B0502020202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1154955" y="1447800"/>
            <a:ext cx="8825658" cy="33295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600"/>
              <a:buNone/>
              <a:defRPr cap="none">
                <a:solidFill>
                  <a:srgbClr val="86D1D8"/>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a:endParaRPr/>
          </a:p>
        </p:txBody>
      </p:sp>
      <p:sp>
        <p:nvSpPr>
          <p:cNvPr id="20" name="Google Shape;20;p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1154956" y="4800587"/>
            <a:ext cx="882565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a:spLocks noGrp="1"/>
          </p:cNvSpPr>
          <p:nvPr>
            <p:ph type="pic" idx="2"/>
          </p:nvPr>
        </p:nvSpPr>
        <p:spPr>
          <a:xfrm>
            <a:off x="1154955" y="685800"/>
            <a:ext cx="8825658" cy="3640666"/>
          </a:xfrm>
          <a:prstGeom prst="roundRect">
            <a:avLst>
              <a:gd name="adj" fmla="val 1858"/>
            </a:avLst>
          </a:prstGeom>
          <a:noFill/>
          <a:ln>
            <a:noFill/>
          </a:ln>
          <a:effectLst>
            <a:outerShdw blurRad="50800" dist="50800" dir="5400000" algn="tl" rotWithShape="0">
              <a:srgbClr val="000000">
                <a:alpha val="42745"/>
              </a:srgbClr>
            </a:outerShdw>
          </a:effectLst>
        </p:spPr>
      </p:sp>
      <p:sp>
        <p:nvSpPr>
          <p:cNvPr id="77" name="Google Shape;77;p11"/>
          <p:cNvSpPr txBox="1">
            <a:spLocks noGrp="1"/>
          </p:cNvSpPr>
          <p:nvPr>
            <p:ph type="body" idx="1"/>
          </p:nvPr>
        </p:nvSpPr>
        <p:spPr>
          <a:xfrm>
            <a:off x="1154956" y="5367325"/>
            <a:ext cx="8825656"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78" name="Google Shape;78;p1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a:off x="1154954" y="1447800"/>
            <a:ext cx="8825659" cy="1981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body" idx="1"/>
          </p:nvPr>
        </p:nvSpPr>
        <p:spPr>
          <a:xfrm>
            <a:off x="1154954" y="3657600"/>
            <a:ext cx="8825659" cy="23622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4" name="Google Shape;84;p1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1574801" y="1447800"/>
            <a:ext cx="7999315" cy="232337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body" idx="1"/>
          </p:nvPr>
        </p:nvSpPr>
        <p:spPr>
          <a:xfrm>
            <a:off x="1930400" y="3771174"/>
            <a:ext cx="7279649" cy="34217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b="0" i="0" cap="small">
                <a:solidFill>
                  <a:srgbClr val="86D1D8"/>
                </a:solidFill>
                <a:latin typeface="Century Gothic"/>
                <a:ea typeface="Century Gothic"/>
                <a:cs typeface="Century Gothic"/>
                <a:sym typeface="Century Gothic"/>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0" name="Google Shape;90;p13"/>
          <p:cNvSpPr txBox="1">
            <a:spLocks noGrp="1"/>
          </p:cNvSpPr>
          <p:nvPr>
            <p:ph type="body" idx="2"/>
          </p:nvPr>
        </p:nvSpPr>
        <p:spPr>
          <a:xfrm>
            <a:off x="1154954" y="4350657"/>
            <a:ext cx="8825659" cy="16764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1" name="Google Shape;91;p1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94" name="Google Shape;94;p13"/>
          <p:cNvSpPr txBox="1"/>
          <p:nvPr/>
        </p:nvSpPr>
        <p:spPr>
          <a:xfrm>
            <a:off x="898295" y="971253"/>
            <a:ext cx="801912" cy="196977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200" b="0" i="0" u="none" strike="noStrike" cap="none">
                <a:solidFill>
                  <a:srgbClr val="86D1D8"/>
                </a:solidFill>
                <a:latin typeface="Arial"/>
                <a:ea typeface="Arial"/>
                <a:cs typeface="Arial"/>
                <a:sym typeface="Arial"/>
              </a:rPr>
              <a:t>“</a:t>
            </a:r>
            <a:endParaRPr/>
          </a:p>
        </p:txBody>
      </p:sp>
      <p:sp>
        <p:nvSpPr>
          <p:cNvPr id="95" name="Google Shape;95;p13"/>
          <p:cNvSpPr txBox="1"/>
          <p:nvPr/>
        </p:nvSpPr>
        <p:spPr>
          <a:xfrm>
            <a:off x="9330490" y="2613787"/>
            <a:ext cx="801912" cy="196977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200" b="0" i="0" u="none" strike="noStrike" cap="none">
                <a:solidFill>
                  <a:srgbClr val="86D1D8"/>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1154954" y="3124201"/>
            <a:ext cx="8825660" cy="165318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4"/>
          <p:cNvSpPr txBox="1">
            <a:spLocks noGrp="1"/>
          </p:cNvSpPr>
          <p:nvPr>
            <p:ph type="body" idx="1"/>
          </p:nvPr>
        </p:nvSpPr>
        <p:spPr>
          <a:xfrm>
            <a:off x="1154954" y="4777381"/>
            <a:ext cx="882565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rgbClr val="86D1D8"/>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99" name="Google Shape;99;p1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5"/>
          <p:cNvSpPr txBox="1">
            <a:spLocks noGrp="1"/>
          </p:cNvSpPr>
          <p:nvPr>
            <p:ph type="body" idx="1"/>
          </p:nvPr>
        </p:nvSpPr>
        <p:spPr>
          <a:xfrm>
            <a:off x="632947" y="1981200"/>
            <a:ext cx="2946866"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5" name="Google Shape;105;p15"/>
          <p:cNvSpPr txBox="1">
            <a:spLocks noGrp="1"/>
          </p:cNvSpPr>
          <p:nvPr>
            <p:ph type="body" idx="2"/>
          </p:nvPr>
        </p:nvSpPr>
        <p:spPr>
          <a:xfrm>
            <a:off x="652463" y="2667000"/>
            <a:ext cx="2927350"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06" name="Google Shape;106;p15"/>
          <p:cNvSpPr txBox="1">
            <a:spLocks noGrp="1"/>
          </p:cNvSpPr>
          <p:nvPr>
            <p:ph type="body" idx="3"/>
          </p:nvPr>
        </p:nvSpPr>
        <p:spPr>
          <a:xfrm>
            <a:off x="3883659" y="1981200"/>
            <a:ext cx="293624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7" name="Google Shape;107;p15"/>
          <p:cNvSpPr txBox="1">
            <a:spLocks noGrp="1"/>
          </p:cNvSpPr>
          <p:nvPr>
            <p:ph type="body" idx="4"/>
          </p:nvPr>
        </p:nvSpPr>
        <p:spPr>
          <a:xfrm>
            <a:off x="3873106" y="2667000"/>
            <a:ext cx="2946794"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08" name="Google Shape;108;p15"/>
          <p:cNvSpPr txBox="1">
            <a:spLocks noGrp="1"/>
          </p:cNvSpPr>
          <p:nvPr>
            <p:ph type="body" idx="5"/>
          </p:nvPr>
        </p:nvSpPr>
        <p:spPr>
          <a:xfrm>
            <a:off x="7124700" y="1981200"/>
            <a:ext cx="29321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9" name="Google Shape;109;p15"/>
          <p:cNvSpPr txBox="1">
            <a:spLocks noGrp="1"/>
          </p:cNvSpPr>
          <p:nvPr>
            <p:ph type="body" idx="6"/>
          </p:nvPr>
        </p:nvSpPr>
        <p:spPr>
          <a:xfrm>
            <a:off x="7124700" y="2667000"/>
            <a:ext cx="2932113"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110" name="Google Shape;110;p15"/>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11" name="Google Shape;111;p15"/>
          <p:cNvCxnSpPr/>
          <p:nvPr/>
        </p:nvCxnSpPr>
        <p:spPr>
          <a:xfrm>
            <a:off x="6962227" y="2133600"/>
            <a:ext cx="0" cy="3966882"/>
          </a:xfrm>
          <a:prstGeom prst="straightConnector1">
            <a:avLst/>
          </a:prstGeom>
          <a:noFill/>
          <a:ln w="12700" cap="flat" cmpd="sng">
            <a:solidFill>
              <a:srgbClr val="86D1D8">
                <a:alpha val="40000"/>
              </a:srgbClr>
            </a:solidFill>
            <a:prstDash val="solid"/>
            <a:round/>
            <a:headEnd type="none" w="sm" len="sm"/>
            <a:tailEnd type="none" w="sm" len="sm"/>
          </a:ln>
        </p:spPr>
      </p:cxnSp>
      <p:sp>
        <p:nvSpPr>
          <p:cNvPr id="112" name="Google Shape;112;p1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6"/>
          <p:cNvSpPr txBox="1">
            <a:spLocks noGrp="1"/>
          </p:cNvSpPr>
          <p:nvPr>
            <p:ph type="body" idx="1"/>
          </p:nvPr>
        </p:nvSpPr>
        <p:spPr>
          <a:xfrm>
            <a:off x="652463" y="4250949"/>
            <a:ext cx="2940050"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18" name="Google Shape;118;p16"/>
          <p:cNvSpPr>
            <a:spLocks noGrp="1"/>
          </p:cNvSpPr>
          <p:nvPr>
            <p:ph type="pic" idx="2"/>
          </p:nvPr>
        </p:nvSpPr>
        <p:spPr>
          <a:xfrm>
            <a:off x="652463" y="2209800"/>
            <a:ext cx="2940050" cy="1524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19" name="Google Shape;119;p16"/>
          <p:cNvSpPr txBox="1">
            <a:spLocks noGrp="1"/>
          </p:cNvSpPr>
          <p:nvPr>
            <p:ph type="body" idx="3"/>
          </p:nvPr>
        </p:nvSpPr>
        <p:spPr>
          <a:xfrm>
            <a:off x="652463" y="4827211"/>
            <a:ext cx="2940050"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20" name="Google Shape;120;p16"/>
          <p:cNvSpPr txBox="1">
            <a:spLocks noGrp="1"/>
          </p:cNvSpPr>
          <p:nvPr>
            <p:ph type="body" idx="4"/>
          </p:nvPr>
        </p:nvSpPr>
        <p:spPr>
          <a:xfrm>
            <a:off x="3889375" y="4250949"/>
            <a:ext cx="2930525"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21" name="Google Shape;121;p16"/>
          <p:cNvSpPr>
            <a:spLocks noGrp="1"/>
          </p:cNvSpPr>
          <p:nvPr>
            <p:ph type="pic" idx="5"/>
          </p:nvPr>
        </p:nvSpPr>
        <p:spPr>
          <a:xfrm>
            <a:off x="3889374" y="2209800"/>
            <a:ext cx="2930525" cy="1524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22" name="Google Shape;122;p16"/>
          <p:cNvSpPr txBox="1">
            <a:spLocks noGrp="1"/>
          </p:cNvSpPr>
          <p:nvPr>
            <p:ph type="body" idx="6"/>
          </p:nvPr>
        </p:nvSpPr>
        <p:spPr>
          <a:xfrm>
            <a:off x="3888022" y="4827210"/>
            <a:ext cx="2934406"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23" name="Google Shape;123;p16"/>
          <p:cNvSpPr txBox="1">
            <a:spLocks noGrp="1"/>
          </p:cNvSpPr>
          <p:nvPr>
            <p:ph type="body" idx="7"/>
          </p:nvPr>
        </p:nvSpPr>
        <p:spPr>
          <a:xfrm>
            <a:off x="7124700" y="4250949"/>
            <a:ext cx="29321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24" name="Google Shape;124;p16"/>
          <p:cNvSpPr>
            <a:spLocks noGrp="1"/>
          </p:cNvSpPr>
          <p:nvPr>
            <p:ph type="pic" idx="8"/>
          </p:nvPr>
        </p:nvSpPr>
        <p:spPr>
          <a:xfrm>
            <a:off x="7124699" y="2209800"/>
            <a:ext cx="2932113" cy="1524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25" name="Google Shape;125;p16"/>
          <p:cNvSpPr txBox="1">
            <a:spLocks noGrp="1"/>
          </p:cNvSpPr>
          <p:nvPr>
            <p:ph type="body" idx="9"/>
          </p:nvPr>
        </p:nvSpPr>
        <p:spPr>
          <a:xfrm>
            <a:off x="7124575" y="4827208"/>
            <a:ext cx="2935997"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126" name="Google Shape;126;p16"/>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27" name="Google Shape;127;p16"/>
          <p:cNvCxnSpPr/>
          <p:nvPr/>
        </p:nvCxnSpPr>
        <p:spPr>
          <a:xfrm>
            <a:off x="6962227" y="2133600"/>
            <a:ext cx="0" cy="3966882"/>
          </a:xfrm>
          <a:prstGeom prst="straightConnector1">
            <a:avLst/>
          </a:prstGeom>
          <a:noFill/>
          <a:ln w="12700" cap="flat" cmpd="sng">
            <a:solidFill>
              <a:srgbClr val="86D1D8">
                <a:alpha val="40000"/>
              </a:srgbClr>
            </a:solidFill>
            <a:prstDash val="solid"/>
            <a:round/>
            <a:headEnd type="none" w="sm" len="sm"/>
            <a:tailEnd type="none" w="sm" len="sm"/>
          </a:ln>
        </p:spPr>
      </p:cxnSp>
      <p:sp>
        <p:nvSpPr>
          <p:cNvPr id="128" name="Google Shape;128;p1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7"/>
          <p:cNvSpPr txBox="1">
            <a:spLocks noGrp="1"/>
          </p:cNvSpPr>
          <p:nvPr>
            <p:ph type="body" idx="1"/>
          </p:nvPr>
        </p:nvSpPr>
        <p:spPr>
          <a:xfrm rot="5400000">
            <a:off x="3478842" y="-322612"/>
            <a:ext cx="4195481" cy="894654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4" name="Google Shape;134;p1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18"/>
          <p:cNvSpPr txBox="1">
            <a:spLocks noGrp="1"/>
          </p:cNvSpPr>
          <p:nvPr>
            <p:ph type="title"/>
          </p:nvPr>
        </p:nvSpPr>
        <p:spPr>
          <a:xfrm rot="5400000">
            <a:off x="6267450" y="2466975"/>
            <a:ext cx="5826125" cy="17526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8"/>
          <p:cNvSpPr txBox="1">
            <a:spLocks noGrp="1"/>
          </p:cNvSpPr>
          <p:nvPr>
            <p:ph type="body" idx="1"/>
          </p:nvPr>
        </p:nvSpPr>
        <p:spPr>
          <a:xfrm rot="5400000">
            <a:off x="1679576" y="-139699"/>
            <a:ext cx="5368924" cy="742314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0" name="Google Shape;140;p1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1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1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6" name="Google Shape;26;p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1154956" y="2861733"/>
            <a:ext cx="8825657" cy="191564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1154955" y="4777381"/>
            <a:ext cx="882565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rgbClr val="86D1D8"/>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32" name="Google Shape;32;p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1103312" y="2060575"/>
            <a:ext cx="4396339" cy="419576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38" name="Google Shape;38;p5"/>
          <p:cNvSpPr txBox="1">
            <a:spLocks noGrp="1"/>
          </p:cNvSpPr>
          <p:nvPr>
            <p:ph type="body" idx="2"/>
          </p:nvPr>
        </p:nvSpPr>
        <p:spPr>
          <a:xfrm>
            <a:off x="5654493" y="2056092"/>
            <a:ext cx="4396341" cy="4200245"/>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39" name="Google Shape;39;p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1103313" y="1905000"/>
            <a:ext cx="439633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45" name="Google Shape;45;p6"/>
          <p:cNvSpPr txBox="1">
            <a:spLocks noGrp="1"/>
          </p:cNvSpPr>
          <p:nvPr>
            <p:ph type="body" idx="2"/>
          </p:nvPr>
        </p:nvSpPr>
        <p:spPr>
          <a:xfrm>
            <a:off x="1103312"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46" name="Google Shape;46;p6"/>
          <p:cNvSpPr txBox="1">
            <a:spLocks noGrp="1"/>
          </p:cNvSpPr>
          <p:nvPr>
            <p:ph type="body" idx="3"/>
          </p:nvPr>
        </p:nvSpPr>
        <p:spPr>
          <a:xfrm>
            <a:off x="5654495" y="1905000"/>
            <a:ext cx="439633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47" name="Google Shape;47;p6"/>
          <p:cNvSpPr txBox="1">
            <a:spLocks noGrp="1"/>
          </p:cNvSpPr>
          <p:nvPr>
            <p:ph type="body" idx="4"/>
          </p:nvPr>
        </p:nvSpPr>
        <p:spPr>
          <a:xfrm>
            <a:off x="5654495"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48" name="Google Shape;48;p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1154953" y="1447800"/>
            <a:ext cx="3401064" cy="1447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body" idx="1"/>
          </p:nvPr>
        </p:nvSpPr>
        <p:spPr>
          <a:xfrm>
            <a:off x="4784616" y="1447800"/>
            <a:ext cx="5195997" cy="4572000"/>
          </a:xfrm>
          <a:prstGeom prst="rect">
            <a:avLst/>
          </a:prstGeom>
          <a:noFill/>
          <a:ln>
            <a:noFill/>
          </a:ln>
        </p:spPr>
        <p:txBody>
          <a:bodyPr spcFirstLastPara="1" wrap="square" lIns="91425" tIns="45700" rIns="91425" bIns="45700" anchor="ctr" anchorCtr="0">
            <a:normAutofit/>
          </a:bodyPr>
          <a:lstStyle>
            <a:lvl1pPr marL="457200" lvl="0" indent="-330200" algn="l">
              <a:spcBef>
                <a:spcPts val="1000"/>
              </a:spcBef>
              <a:spcAft>
                <a:spcPts val="0"/>
              </a:spcAft>
              <a:buSzPts val="1600"/>
              <a:buChar char="►"/>
              <a:defRPr sz="2000"/>
            </a:lvl1pPr>
            <a:lvl2pPr marL="914400" lvl="1" indent="-320040" algn="l">
              <a:spcBef>
                <a:spcPts val="1000"/>
              </a:spcBef>
              <a:spcAft>
                <a:spcPts val="0"/>
              </a:spcAft>
              <a:buSzPts val="1440"/>
              <a:buChar char="►"/>
              <a:defRPr sz="1800"/>
            </a:lvl2pPr>
            <a:lvl3pPr marL="1371600" lvl="2" indent="-309880" algn="l">
              <a:spcBef>
                <a:spcPts val="1000"/>
              </a:spcBef>
              <a:spcAft>
                <a:spcPts val="0"/>
              </a:spcAft>
              <a:buSzPts val="1280"/>
              <a:buChar char="►"/>
              <a:defRPr sz="1600"/>
            </a:lvl3pPr>
            <a:lvl4pPr marL="1828800" lvl="3" indent="-299719" algn="l">
              <a:spcBef>
                <a:spcPts val="1000"/>
              </a:spcBef>
              <a:spcAft>
                <a:spcPts val="0"/>
              </a:spcAft>
              <a:buSzPts val="1120"/>
              <a:buChar char="►"/>
              <a:defRPr sz="1400"/>
            </a:lvl4pPr>
            <a:lvl5pPr marL="2286000" lvl="4" indent="-299720" algn="l">
              <a:spcBef>
                <a:spcPts val="1000"/>
              </a:spcBef>
              <a:spcAft>
                <a:spcPts val="0"/>
              </a:spcAft>
              <a:buSzPts val="1120"/>
              <a:buChar char="►"/>
              <a:defRPr sz="1400"/>
            </a:lvl5pPr>
            <a:lvl6pPr marL="2743200" lvl="5" indent="-299720" algn="l">
              <a:spcBef>
                <a:spcPts val="1000"/>
              </a:spcBef>
              <a:spcAft>
                <a:spcPts val="0"/>
              </a:spcAft>
              <a:buSzPts val="1120"/>
              <a:buChar char="►"/>
              <a:defRPr sz="1400"/>
            </a:lvl6pPr>
            <a:lvl7pPr marL="3200400" lvl="6" indent="-299720" algn="l">
              <a:spcBef>
                <a:spcPts val="1000"/>
              </a:spcBef>
              <a:spcAft>
                <a:spcPts val="0"/>
              </a:spcAft>
              <a:buSzPts val="1120"/>
              <a:buChar char="►"/>
              <a:defRPr sz="1400"/>
            </a:lvl7pPr>
            <a:lvl8pPr marL="3657600" lvl="7" indent="-299720" algn="l">
              <a:spcBef>
                <a:spcPts val="1000"/>
              </a:spcBef>
              <a:spcAft>
                <a:spcPts val="0"/>
              </a:spcAft>
              <a:buSzPts val="1120"/>
              <a:buChar char="►"/>
              <a:defRPr sz="1400"/>
            </a:lvl8pPr>
            <a:lvl9pPr marL="4114800" lvl="8" indent="-299720" algn="l">
              <a:spcBef>
                <a:spcPts val="1000"/>
              </a:spcBef>
              <a:spcAft>
                <a:spcPts val="0"/>
              </a:spcAft>
              <a:buSzPts val="1120"/>
              <a:buChar char="►"/>
              <a:defRPr sz="1400"/>
            </a:lvl9pPr>
          </a:lstStyle>
          <a:p>
            <a:endParaRPr/>
          </a:p>
        </p:txBody>
      </p:sp>
      <p:sp>
        <p:nvSpPr>
          <p:cNvPr id="63" name="Google Shape;63;p9"/>
          <p:cNvSpPr txBox="1">
            <a:spLocks noGrp="1"/>
          </p:cNvSpPr>
          <p:nvPr>
            <p:ph type="body" idx="2"/>
          </p:nvPr>
        </p:nvSpPr>
        <p:spPr>
          <a:xfrm>
            <a:off x="1154953" y="3129280"/>
            <a:ext cx="3401063" cy="289559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64" name="Google Shape;64;p9"/>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1153907" y="1854192"/>
            <a:ext cx="5092906" cy="157480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3600"/>
              <a:buFont typeface="Century Gothic"/>
              <a:buNone/>
              <a:defRPr sz="36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a:spLocks noGrp="1"/>
          </p:cNvSpPr>
          <p:nvPr>
            <p:ph type="pic" idx="2"/>
          </p:nvPr>
        </p:nvSpPr>
        <p:spPr>
          <a:xfrm>
            <a:off x="6949546" y="1143000"/>
            <a:ext cx="3200400" cy="4572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70" name="Google Shape;70;p10"/>
          <p:cNvSpPr txBox="1">
            <a:spLocks noGrp="1"/>
          </p:cNvSpPr>
          <p:nvPr>
            <p:ph type="body" idx="1"/>
          </p:nvPr>
        </p:nvSpPr>
        <p:spPr>
          <a:xfrm>
            <a:off x="1154954" y="3657600"/>
            <a:ext cx="5084979" cy="13716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71" name="Google Shape;71;p10"/>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20">
            <a:alphaModFix/>
          </a:blip>
          <a:srcRect l="3613"/>
          <a:stretch/>
        </p:blipFill>
        <p:spPr>
          <a:xfrm>
            <a:off x="0" y="2669685"/>
            <a:ext cx="4037012" cy="4188315"/>
          </a:xfrm>
          <a:prstGeom prst="rect">
            <a:avLst/>
          </a:prstGeom>
          <a:noFill/>
          <a:ln>
            <a:noFill/>
          </a:ln>
        </p:spPr>
      </p:pic>
      <p:pic>
        <p:nvPicPr>
          <p:cNvPr id="7" name="Google Shape;7;p1"/>
          <p:cNvPicPr preferRelativeResize="0"/>
          <p:nvPr/>
        </p:nvPicPr>
        <p:blipFill rotWithShape="1">
          <a:blip r:embed="rId21">
            <a:alphaModFix/>
          </a:blip>
          <a:srcRect l="35640"/>
          <a:stretch/>
        </p:blipFill>
        <p:spPr>
          <a:xfrm>
            <a:off x="0" y="2892347"/>
            <a:ext cx="1522412" cy="2365453"/>
          </a:xfrm>
          <a:prstGeom prst="rect">
            <a:avLst/>
          </a:prstGeom>
          <a:noFill/>
          <a:ln>
            <a:noFill/>
          </a:ln>
        </p:spPr>
      </p:pic>
      <p:sp>
        <p:nvSpPr>
          <p:cNvPr id="8" name="Google Shape;8;p1"/>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9;p1"/>
          <p:cNvPicPr preferRelativeResize="0"/>
          <p:nvPr/>
        </p:nvPicPr>
        <p:blipFill rotWithShape="1">
          <a:blip r:embed="rId22">
            <a:alphaModFix/>
          </a:blip>
          <a:srcRect t="28812"/>
          <a:stretch/>
        </p:blipFill>
        <p:spPr>
          <a:xfrm>
            <a:off x="7999412" y="0"/>
            <a:ext cx="1603387" cy="1141407"/>
          </a:xfrm>
          <a:prstGeom prst="rect">
            <a:avLst/>
          </a:prstGeom>
          <a:noFill/>
          <a:ln>
            <a:noFill/>
          </a:ln>
        </p:spPr>
      </p:pic>
      <p:pic>
        <p:nvPicPr>
          <p:cNvPr id="10" name="Google Shape;10;p1"/>
          <p:cNvPicPr preferRelativeResize="0"/>
          <p:nvPr/>
        </p:nvPicPr>
        <p:blipFill rotWithShape="1">
          <a:blip r:embed="rId23">
            <a:alphaModFix/>
          </a:blip>
          <a:srcRect b="23320"/>
          <a:stretch/>
        </p:blipFill>
        <p:spPr>
          <a:xfrm>
            <a:off x="8605878" y="6096000"/>
            <a:ext cx="993734" cy="762000"/>
          </a:xfrm>
          <a:prstGeom prst="rect">
            <a:avLst/>
          </a:prstGeom>
          <a:noFill/>
          <a:ln>
            <a:noFill/>
          </a:ln>
        </p:spPr>
      </p:pic>
      <p:sp>
        <p:nvSpPr>
          <p:cNvPr id="11" name="Google Shape;11;p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marR="0" lvl="0" indent="-330200" algn="l" rtl="0">
              <a:spcBef>
                <a:spcPts val="1000"/>
              </a:spcBef>
              <a:spcAft>
                <a:spcPts val="0"/>
              </a:spcAft>
              <a:buClr>
                <a:srgbClr val="86D1D8"/>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spcBef>
                <a:spcPts val="1000"/>
              </a:spcBef>
              <a:spcAft>
                <a:spcPts val="0"/>
              </a:spcAft>
              <a:buClr>
                <a:srgbClr val="86D1D8"/>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spcBef>
                <a:spcPts val="1000"/>
              </a:spcBef>
              <a:spcAft>
                <a:spcPts val="0"/>
              </a:spcAft>
              <a:buClr>
                <a:srgbClr val="86D1D8"/>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4" name="Google Shape;14;p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txBox="1">
            <a:spLocks noGrp="1"/>
          </p:cNvSpPr>
          <p:nvPr>
            <p:ph type="ctrTitle"/>
          </p:nvPr>
        </p:nvSpPr>
        <p:spPr>
          <a:xfrm>
            <a:off x="1045226" y="1219200"/>
            <a:ext cx="10366485" cy="2587751"/>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3200"/>
              <a:buFont typeface="Arial"/>
              <a:buNone/>
            </a:pPr>
            <a:r>
              <a:rPr lang="en-US" sz="3200" dirty="0">
                <a:latin typeface="Times New Roman" panose="02020603050405020304" pitchFamily="18" charset="0"/>
                <a:ea typeface="Arial"/>
                <a:cs typeface="Times New Roman" panose="02020603050405020304" pitchFamily="18" charset="0"/>
                <a:sym typeface="Arial"/>
              </a:rPr>
              <a:t>Internet of Things essentials presentation</a:t>
            </a:r>
            <a:br>
              <a:rPr lang="en-US" sz="4000" dirty="0">
                <a:latin typeface="Arial"/>
                <a:ea typeface="Arial"/>
                <a:cs typeface="Arial"/>
                <a:sym typeface="Arial"/>
              </a:rPr>
            </a:br>
            <a:r>
              <a:rPr lang="en-US" sz="4000" b="1" u="sng" dirty="0">
                <a:solidFill>
                  <a:srgbClr val="171717"/>
                </a:solidFill>
                <a:latin typeface="Times New Roman"/>
                <a:ea typeface="Times New Roman"/>
                <a:cs typeface="Times New Roman"/>
                <a:sym typeface="Times New Roman"/>
              </a:rPr>
              <a:t>LOCATION TRACKER USING GPS AND GSM MODULE </a:t>
            </a:r>
            <a:endParaRPr dirty="0"/>
          </a:p>
        </p:txBody>
      </p:sp>
      <p:sp>
        <p:nvSpPr>
          <p:cNvPr id="148" name="Google Shape;148;p19"/>
          <p:cNvSpPr txBox="1">
            <a:spLocks noGrp="1"/>
          </p:cNvSpPr>
          <p:nvPr>
            <p:ph type="subTitle" idx="1"/>
          </p:nvPr>
        </p:nvSpPr>
        <p:spPr>
          <a:xfrm>
            <a:off x="1154954" y="4777380"/>
            <a:ext cx="8825658" cy="8614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00"/>
              <a:buNone/>
            </a:pPr>
            <a:r>
              <a:rPr lang="en-US" dirty="0">
                <a:latin typeface="Times New Roman" panose="02020603050405020304" pitchFamily="18" charset="0"/>
                <a:cs typeface="Times New Roman" panose="02020603050405020304" pitchFamily="18" charset="0"/>
              </a:rPr>
              <a:t>VAISHNAVI C (210701298)</a:t>
            </a:r>
            <a:endParaRPr dirty="0">
              <a:latin typeface="Times New Roman" panose="02020603050405020304" pitchFamily="18" charset="0"/>
              <a:cs typeface="Times New Roman" panose="02020603050405020304" pitchFamily="18" charset="0"/>
            </a:endParaRPr>
          </a:p>
          <a:p>
            <a:pPr marL="0" lvl="0" indent="0" algn="l" rtl="0">
              <a:spcBef>
                <a:spcPts val="1000"/>
              </a:spcBef>
              <a:spcAft>
                <a:spcPts val="0"/>
              </a:spcAft>
              <a:buSzPts val="1600"/>
              <a:buNone/>
            </a:pPr>
            <a:r>
              <a:rPr lang="en-US" dirty="0">
                <a:latin typeface="Times New Roman" panose="02020603050405020304" pitchFamily="18" charset="0"/>
                <a:cs typeface="Times New Roman" panose="02020603050405020304" pitchFamily="18" charset="0"/>
              </a:rPr>
              <a:t>VAISHARLI S  (210701296)</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8"/>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dirty="0">
                <a:latin typeface="Times New Roman" panose="02020603050405020304" pitchFamily="18" charset="0"/>
                <a:cs typeface="Times New Roman" panose="02020603050405020304" pitchFamily="18" charset="0"/>
              </a:rPr>
              <a:t>EXISTING SYSTEM</a:t>
            </a:r>
            <a:endParaRPr dirty="0">
              <a:latin typeface="Times New Roman" panose="02020603050405020304" pitchFamily="18" charset="0"/>
              <a:cs typeface="Times New Roman" panose="02020603050405020304" pitchFamily="18" charset="0"/>
            </a:endParaRPr>
          </a:p>
        </p:txBody>
      </p:sp>
      <p:sp>
        <p:nvSpPr>
          <p:cNvPr id="202" name="Google Shape;202;p28"/>
          <p:cNvSpPr txBox="1">
            <a:spLocks noGrp="1"/>
          </p:cNvSpPr>
          <p:nvPr>
            <p:ph type="body" idx="1"/>
          </p:nvPr>
        </p:nvSpPr>
        <p:spPr>
          <a:xfrm>
            <a:off x="646111" y="1328905"/>
            <a:ext cx="8946600" cy="4677000"/>
          </a:xfrm>
          <a:prstGeom prst="rect">
            <a:avLst/>
          </a:prstGeom>
          <a:noFill/>
          <a:ln>
            <a:noFill/>
          </a:ln>
        </p:spPr>
        <p:txBody>
          <a:bodyPr spcFirstLastPara="1" wrap="square" lIns="91425" tIns="45700" rIns="91425" bIns="45700" anchor="t" anchorCtr="0">
            <a:normAutofit/>
          </a:bodyPr>
          <a:lstStyle/>
          <a:p>
            <a:pPr marL="0" lvl="0" indent="0" algn="just" rtl="0">
              <a:lnSpc>
                <a:spcPct val="200000"/>
              </a:lnSpc>
              <a:spcBef>
                <a:spcPts val="0"/>
              </a:spcBef>
              <a:spcAft>
                <a:spcPts val="0"/>
              </a:spcAft>
              <a:buSzPts val="1600"/>
              <a:buNone/>
            </a:pPr>
            <a:r>
              <a:rPr lang="en-US" dirty="0">
                <a:latin typeface="Times New Roman" panose="02020603050405020304" pitchFamily="18" charset="0"/>
                <a:cs typeface="Times New Roman" panose="02020603050405020304" pitchFamily="18" charset="0"/>
              </a:rPr>
              <a:t>The current system relies on manual input from users, requiring a significant amount of human effort. In emergency situations, users must manually send their location, which can be problematic and time-consuming. However, our project offers a streamlined alternative. With just one simple step – pressing a push button – our system initiates location transmission automatically. This improvement not only enhances efficiency but also ensures rapid response times during critical moments.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9"/>
          <p:cNvSpPr txBox="1">
            <a:spLocks noGrp="1"/>
          </p:cNvSpPr>
          <p:nvPr>
            <p:ph type="title"/>
          </p:nvPr>
        </p:nvSpPr>
        <p:spPr>
          <a:xfrm>
            <a:off x="803427" y="472382"/>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dirty="0">
                <a:latin typeface="Times New Roman" panose="02020603050405020304" pitchFamily="18" charset="0"/>
                <a:cs typeface="Times New Roman" panose="02020603050405020304" pitchFamily="18" charset="0"/>
              </a:rPr>
              <a:t>PROPOSED SOLUTION</a:t>
            </a:r>
            <a:endParaRPr dirty="0">
              <a:latin typeface="Times New Roman" panose="02020603050405020304" pitchFamily="18" charset="0"/>
              <a:cs typeface="Times New Roman" panose="02020603050405020304" pitchFamily="18" charset="0"/>
            </a:endParaRPr>
          </a:p>
        </p:txBody>
      </p:sp>
      <p:sp>
        <p:nvSpPr>
          <p:cNvPr id="208" name="Google Shape;208;p29"/>
          <p:cNvSpPr txBox="1">
            <a:spLocks noGrp="1"/>
          </p:cNvSpPr>
          <p:nvPr>
            <p:ph type="body" idx="1"/>
          </p:nvPr>
        </p:nvSpPr>
        <p:spPr>
          <a:xfrm>
            <a:off x="891917" y="1331259"/>
            <a:ext cx="8946541" cy="4195481"/>
          </a:xfrm>
          <a:prstGeom prst="rect">
            <a:avLst/>
          </a:prstGeom>
          <a:noFill/>
          <a:ln>
            <a:noFill/>
          </a:ln>
        </p:spPr>
        <p:txBody>
          <a:bodyPr spcFirstLastPara="1" wrap="square" lIns="91425" tIns="45700" rIns="91425" bIns="45700" anchor="t" anchorCtr="0">
            <a:normAutofit/>
          </a:bodyPr>
          <a:lstStyle/>
          <a:p>
            <a:pPr marL="0" lvl="0" indent="0" algn="just" rtl="0">
              <a:lnSpc>
                <a:spcPct val="200000"/>
              </a:lnSpc>
              <a:spcBef>
                <a:spcPts val="1000"/>
              </a:spcBef>
              <a:spcAft>
                <a:spcPts val="0"/>
              </a:spcAft>
              <a:buSzPts val="1600"/>
              <a:buNone/>
            </a:pPr>
            <a:r>
              <a:rPr lang="en-US" dirty="0">
                <a:latin typeface="Times New Roman" panose="02020603050405020304" pitchFamily="18" charset="0"/>
                <a:cs typeface="Times New Roman" panose="02020603050405020304" pitchFamily="18" charset="0"/>
              </a:rPr>
              <a:t>The proposed system simplifies location transmission through a single-button interface, enhancing user experience. It automates the process, eliminating the need for manual input, thereby reducing the risk of errors and saving valuable time. The system ensures rapid response times in emergencies by swiftly transmitting accurate location information. Its streamlined design improves reliability and usability, making it an efficient solution for critical situations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0"/>
          <p:cNvSpPr txBox="1">
            <a:spLocks noGrp="1"/>
          </p:cNvSpPr>
          <p:nvPr>
            <p:ph type="title"/>
          </p:nvPr>
        </p:nvSpPr>
        <p:spPr>
          <a:xfrm>
            <a:off x="1068898" y="718189"/>
            <a:ext cx="9404723" cy="86480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dirty="0">
                <a:latin typeface="Times New Roman" panose="02020603050405020304" pitchFamily="18" charset="0"/>
                <a:cs typeface="Times New Roman" panose="02020603050405020304" pitchFamily="18" charset="0"/>
              </a:rPr>
              <a:t>MODULES</a:t>
            </a:r>
            <a:r>
              <a:rPr lang="en-US" dirty="0"/>
              <a:t> </a:t>
            </a:r>
            <a:endParaRPr dirty="0"/>
          </a:p>
        </p:txBody>
      </p:sp>
      <p:sp>
        <p:nvSpPr>
          <p:cNvPr id="214" name="Google Shape;214;p30"/>
          <p:cNvSpPr txBox="1">
            <a:spLocks noGrp="1"/>
          </p:cNvSpPr>
          <p:nvPr>
            <p:ph type="body" idx="1"/>
          </p:nvPr>
        </p:nvSpPr>
        <p:spPr>
          <a:xfrm>
            <a:off x="1157388" y="1180087"/>
            <a:ext cx="8946541" cy="3372465"/>
          </a:xfrm>
          <a:prstGeom prst="rect">
            <a:avLst/>
          </a:prstGeom>
          <a:noFill/>
          <a:ln>
            <a:noFill/>
          </a:ln>
        </p:spPr>
        <p:txBody>
          <a:bodyPr spcFirstLastPara="1" wrap="square" lIns="91425" tIns="45700" rIns="91425" bIns="45700" anchor="t" anchorCtr="0">
            <a:normAutofit/>
          </a:bodyPr>
          <a:lstStyle/>
          <a:p>
            <a:pPr marL="342900" lvl="0" indent="0" algn="l" rtl="0">
              <a:spcBef>
                <a:spcPts val="1000"/>
              </a:spcBef>
              <a:spcAft>
                <a:spcPts val="0"/>
              </a:spcAft>
              <a:buNone/>
            </a:pPr>
            <a:endParaRPr dirty="0"/>
          </a:p>
          <a:p>
            <a:pPr marL="342900" lvl="0" indent="-350520" algn="l" rtl="0">
              <a:lnSpc>
                <a:spcPct val="150000"/>
              </a:lnSpc>
              <a:spcBef>
                <a:spcPts val="1000"/>
              </a:spcBef>
              <a:spcAft>
                <a:spcPts val="0"/>
              </a:spcAft>
              <a:buSzPts val="16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GPS neo-6m module </a:t>
            </a:r>
            <a:endParaRPr dirty="0">
              <a:latin typeface="Times New Roman" panose="02020603050405020304" pitchFamily="18" charset="0"/>
              <a:cs typeface="Times New Roman" panose="02020603050405020304" pitchFamily="18" charset="0"/>
            </a:endParaRPr>
          </a:p>
          <a:p>
            <a:pPr marL="342900" lvl="0" indent="-350520" algn="l" rtl="0">
              <a:lnSpc>
                <a:spcPct val="150000"/>
              </a:lnSpc>
              <a:spcBef>
                <a:spcPts val="1000"/>
              </a:spcBef>
              <a:spcAft>
                <a:spcPts val="0"/>
              </a:spcAft>
              <a:buSzPts val="16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Sim 800L </a:t>
            </a:r>
            <a:r>
              <a:rPr lang="en-US" dirty="0" err="1">
                <a:latin typeface="Times New Roman" panose="02020603050405020304" pitchFamily="18" charset="0"/>
                <a:cs typeface="Times New Roman" panose="02020603050405020304" pitchFamily="18" charset="0"/>
              </a:rPr>
              <a:t>gsm</a:t>
            </a:r>
            <a:r>
              <a:rPr lang="en-US" dirty="0">
                <a:latin typeface="Times New Roman" panose="02020603050405020304" pitchFamily="18" charset="0"/>
                <a:cs typeface="Times New Roman" panose="02020603050405020304" pitchFamily="18" charset="0"/>
              </a:rPr>
              <a:t> module</a:t>
            </a:r>
            <a:endParaRPr dirty="0">
              <a:latin typeface="Times New Roman" panose="02020603050405020304" pitchFamily="18" charset="0"/>
              <a:cs typeface="Times New Roman" panose="02020603050405020304" pitchFamily="18" charset="0"/>
            </a:endParaRPr>
          </a:p>
          <a:p>
            <a:pPr marL="345440" lvl="0" indent="-342900" algn="l" rtl="0">
              <a:lnSpc>
                <a:spcPct val="150000"/>
              </a:lnSpc>
              <a:spcBef>
                <a:spcPts val="1000"/>
              </a:spcBef>
              <a:spcAft>
                <a:spcPts val="0"/>
              </a:spcAft>
              <a:buSzPts val="144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Arduino uno</a:t>
            </a:r>
            <a:endParaRPr dirty="0">
              <a:latin typeface="Times New Roman" panose="02020603050405020304" pitchFamily="18" charset="0"/>
              <a:cs typeface="Times New Roman" panose="02020603050405020304" pitchFamily="18" charset="0"/>
            </a:endParaRPr>
          </a:p>
          <a:p>
            <a:pPr marL="345440" lvl="0" indent="-342900" algn="l" rtl="0">
              <a:lnSpc>
                <a:spcPct val="150000"/>
              </a:lnSpc>
              <a:spcBef>
                <a:spcPts val="1000"/>
              </a:spcBef>
              <a:spcAft>
                <a:spcPts val="0"/>
              </a:spcAft>
              <a:buSzPts val="144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Arduino IDE</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dirty="0">
                <a:latin typeface="Times New Roman" panose="02020603050405020304" pitchFamily="18" charset="0"/>
                <a:cs typeface="Times New Roman" panose="02020603050405020304" pitchFamily="18" charset="0"/>
              </a:rPr>
              <a:t>SYSTEM ARCHITECTURE</a:t>
            </a:r>
            <a:endParaRPr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1348F89-CFBD-FC25-2999-CE02EAC2E283}"/>
              </a:ext>
            </a:extLst>
          </p:cNvPr>
          <p:cNvPicPr>
            <a:picLocks noChangeAspect="1"/>
          </p:cNvPicPr>
          <p:nvPr/>
        </p:nvPicPr>
        <p:blipFill>
          <a:blip r:embed="rId3"/>
          <a:stretch>
            <a:fillRect/>
          </a:stretch>
        </p:blipFill>
        <p:spPr>
          <a:xfrm>
            <a:off x="1379768" y="1715597"/>
            <a:ext cx="8481986" cy="433124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2"/>
          <p:cNvSpPr txBox="1">
            <a:spLocks noGrp="1"/>
          </p:cNvSpPr>
          <p:nvPr>
            <p:ph type="title"/>
          </p:nvPr>
        </p:nvSpPr>
        <p:spPr>
          <a:xfrm>
            <a:off x="969861" y="433053"/>
            <a:ext cx="9250532" cy="10032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3200"/>
              <a:buFont typeface="Century Gothic"/>
              <a:buNone/>
            </a:pPr>
            <a:r>
              <a:rPr lang="en-US" dirty="0">
                <a:latin typeface="Times New Roman" panose="02020603050405020304" pitchFamily="18" charset="0"/>
                <a:cs typeface="Times New Roman" panose="02020603050405020304" pitchFamily="18" charset="0"/>
              </a:rPr>
              <a:t>CONCLUSION</a:t>
            </a:r>
            <a:endParaRPr dirty="0">
              <a:latin typeface="Times New Roman" panose="02020603050405020304" pitchFamily="18" charset="0"/>
              <a:cs typeface="Times New Roman" panose="02020603050405020304" pitchFamily="18" charset="0"/>
            </a:endParaRPr>
          </a:p>
        </p:txBody>
      </p:sp>
      <p:sp>
        <p:nvSpPr>
          <p:cNvPr id="226" name="Google Shape;226;p32"/>
          <p:cNvSpPr txBox="1">
            <a:spLocks noGrp="1"/>
          </p:cNvSpPr>
          <p:nvPr>
            <p:ph type="body" idx="1"/>
          </p:nvPr>
        </p:nvSpPr>
        <p:spPr>
          <a:xfrm>
            <a:off x="969861" y="1261585"/>
            <a:ext cx="9490229" cy="4996648"/>
          </a:xfrm>
          <a:prstGeom prst="rect">
            <a:avLst/>
          </a:prstGeom>
          <a:noFill/>
          <a:ln>
            <a:noFill/>
          </a:ln>
        </p:spPr>
        <p:txBody>
          <a:bodyPr spcFirstLastPara="1" wrap="square" lIns="91425" tIns="45700" rIns="91425" bIns="45700" anchor="t" anchorCtr="0">
            <a:noAutofit/>
          </a:bodyPr>
          <a:lstStyle/>
          <a:p>
            <a:pPr marL="0" lvl="0" indent="0" algn="just" rtl="0">
              <a:lnSpc>
                <a:spcPct val="200000"/>
              </a:lnSpc>
              <a:spcBef>
                <a:spcPts val="0"/>
              </a:spcBef>
              <a:spcAft>
                <a:spcPts val="0"/>
              </a:spcAft>
              <a:buSzPts val="1600"/>
              <a:buNone/>
            </a:pPr>
            <a:r>
              <a:rPr lang="en-US" dirty="0">
                <a:latin typeface="Times New Roman" panose="02020603050405020304" pitchFamily="18" charset="0"/>
                <a:cs typeface="Times New Roman" panose="02020603050405020304" pitchFamily="18" charset="0"/>
              </a:rPr>
              <a:t>This project successfully demonstrates the integration of a GSM module, GPS module, and Arduino Uno to track and send the location of a specific place. By leveraging the capabilities of these components, we have developed a system that can accurately determine the geographic coordinates of the device and transmit this information via GSM networks. This setup showcases the potential of IoT in enhancing location-based services, offering a practical solution for real-time location tracking with applications in various fields such as asset tracking, personal safety, and fleet management.</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3"/>
          <p:cNvSpPr txBox="1">
            <a:spLocks noGrp="1"/>
          </p:cNvSpPr>
          <p:nvPr>
            <p:ph type="title"/>
          </p:nvPr>
        </p:nvSpPr>
        <p:spPr>
          <a:xfrm>
            <a:off x="646112" y="609601"/>
            <a:ext cx="9404723" cy="89430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dirty="0">
                <a:latin typeface="Times New Roman" panose="02020603050405020304" pitchFamily="18" charset="0"/>
                <a:cs typeface="Times New Roman" panose="02020603050405020304" pitchFamily="18" charset="0"/>
              </a:rPr>
              <a:t>FUTURE ENHANCEMENTS</a:t>
            </a:r>
            <a:endParaRPr dirty="0">
              <a:latin typeface="Times New Roman" panose="02020603050405020304" pitchFamily="18" charset="0"/>
              <a:cs typeface="Times New Roman" panose="02020603050405020304" pitchFamily="18" charset="0"/>
            </a:endParaRPr>
          </a:p>
        </p:txBody>
      </p:sp>
      <p:sp>
        <p:nvSpPr>
          <p:cNvPr id="232" name="Google Shape;232;p33"/>
          <p:cNvSpPr txBox="1">
            <a:spLocks noGrp="1"/>
          </p:cNvSpPr>
          <p:nvPr>
            <p:ph type="body" idx="1"/>
          </p:nvPr>
        </p:nvSpPr>
        <p:spPr>
          <a:xfrm>
            <a:off x="646112" y="1660124"/>
            <a:ext cx="10086992" cy="4588275"/>
          </a:xfrm>
          <a:prstGeom prst="rect">
            <a:avLst/>
          </a:prstGeom>
          <a:noFill/>
          <a:ln>
            <a:noFill/>
          </a:ln>
        </p:spPr>
        <p:txBody>
          <a:bodyPr spcFirstLastPara="1" wrap="square" lIns="91425" tIns="45700" rIns="91425" bIns="45700" anchor="t" anchorCtr="0">
            <a:noAutofit/>
          </a:bodyPr>
          <a:lstStyle/>
          <a:p>
            <a:pPr marL="0" lvl="0" indent="0" algn="just" rtl="0">
              <a:lnSpc>
                <a:spcPct val="200000"/>
              </a:lnSpc>
              <a:spcBef>
                <a:spcPts val="0"/>
              </a:spcBef>
              <a:spcAft>
                <a:spcPts val="0"/>
              </a:spcAft>
              <a:buSzPts val="1440"/>
              <a:buNone/>
            </a:pPr>
            <a:r>
              <a:rPr lang="en-US" sz="1800" dirty="0">
                <a:latin typeface="Times New Roman" panose="02020603050405020304" pitchFamily="18" charset="0"/>
                <a:cs typeface="Times New Roman" panose="02020603050405020304" pitchFamily="18" charset="0"/>
              </a:rPr>
              <a:t>Future enhancements for this project could focus on improving energy efficiency and data accuracy. Implementing advanced power management techniques and utilizing low-power GPS modules can extend battery life, making the system more practical for long-term use. Additionally, integrating machine learning algorithms to predict and compensate for signal loss in urban or remote areas could enhance the reliability and accuracy of location data. Furthermore, expanding the connectivity options to include LoRa or NB-IoT could provide better coverage and lower latency in transmitting location data, ensuring more robust performance in diverse environments.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4"/>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dirty="0">
                <a:latin typeface="Times New Roman" panose="02020603050405020304" pitchFamily="18" charset="0"/>
                <a:cs typeface="Times New Roman" panose="02020603050405020304" pitchFamily="18" charset="0"/>
              </a:rPr>
              <a:t>REFERENCES</a:t>
            </a:r>
            <a:endParaRPr dirty="0">
              <a:latin typeface="Times New Roman" panose="02020603050405020304" pitchFamily="18" charset="0"/>
              <a:cs typeface="Times New Roman" panose="02020603050405020304" pitchFamily="18" charset="0"/>
            </a:endParaRPr>
          </a:p>
        </p:txBody>
      </p:sp>
      <p:sp>
        <p:nvSpPr>
          <p:cNvPr id="238" name="Google Shape;238;p34"/>
          <p:cNvSpPr txBox="1">
            <a:spLocks noGrp="1"/>
          </p:cNvSpPr>
          <p:nvPr>
            <p:ph type="body" idx="1"/>
          </p:nvPr>
        </p:nvSpPr>
        <p:spPr>
          <a:xfrm>
            <a:off x="759183" y="1505387"/>
            <a:ext cx="8946541" cy="4703684"/>
          </a:xfrm>
          <a:prstGeom prst="rect">
            <a:avLst/>
          </a:prstGeom>
          <a:noFill/>
          <a:ln>
            <a:noFill/>
          </a:ln>
        </p:spPr>
        <p:txBody>
          <a:bodyPr spcFirstLastPara="1" wrap="square" lIns="91425" tIns="45700" rIns="91425" bIns="45700" anchor="t" anchorCtr="0">
            <a:normAutofit fontScale="55000" lnSpcReduction="20000"/>
          </a:bodyPr>
          <a:lstStyle/>
          <a:p>
            <a:pPr marL="342900" lvl="0" indent="-358140" algn="just" rtl="0">
              <a:lnSpc>
                <a:spcPct val="160000"/>
              </a:lnSpc>
              <a:spcBef>
                <a:spcPts val="1000"/>
              </a:spcBef>
              <a:spcAft>
                <a:spcPts val="0"/>
              </a:spcAft>
              <a:buSzPts val="1600"/>
              <a:buFont typeface="Wingdings" panose="05000000000000000000" pitchFamily="2" charset="2"/>
              <a:buChar char="Ø"/>
            </a:pPr>
            <a:r>
              <a:rPr lang="en-US" sz="3300" dirty="0">
                <a:latin typeface="Times New Roman" panose="02020603050405020304" pitchFamily="18" charset="0"/>
                <a:cs typeface="Times New Roman" panose="02020603050405020304" pitchFamily="18" charset="0"/>
              </a:rPr>
              <a:t>[1]  Bhawna Gupta, Abhay Gupta, Deepanshu Gupta, </a:t>
            </a:r>
            <a:r>
              <a:rPr lang="en-US" sz="3300" dirty="0" err="1">
                <a:latin typeface="Times New Roman" panose="02020603050405020304" pitchFamily="18" charset="0"/>
                <a:cs typeface="Times New Roman" panose="02020603050405020304" pitchFamily="18" charset="0"/>
              </a:rPr>
              <a:t>SakshamJandial</a:t>
            </a:r>
            <a:r>
              <a:rPr lang="en-US" sz="3300" dirty="0">
                <a:latin typeface="Times New Roman" panose="02020603050405020304" pitchFamily="18" charset="0"/>
                <a:cs typeface="Times New Roman" panose="02020603050405020304" pitchFamily="18" charset="0"/>
              </a:rPr>
              <a:t>, Raghav Gupta, Dhananjay “Underground Cable Fault Detection using GPS Technology”.</a:t>
            </a:r>
            <a:endParaRPr sz="3300" dirty="0">
              <a:latin typeface="Times New Roman" panose="02020603050405020304" pitchFamily="18" charset="0"/>
              <a:cs typeface="Times New Roman" panose="02020603050405020304" pitchFamily="18" charset="0"/>
            </a:endParaRPr>
          </a:p>
          <a:p>
            <a:pPr marL="342900" lvl="0" indent="-358140" algn="just" rtl="0">
              <a:lnSpc>
                <a:spcPct val="160000"/>
              </a:lnSpc>
              <a:spcBef>
                <a:spcPts val="1000"/>
              </a:spcBef>
              <a:spcAft>
                <a:spcPts val="0"/>
              </a:spcAft>
              <a:buSzPts val="1600"/>
              <a:buFont typeface="Wingdings" panose="05000000000000000000" pitchFamily="2" charset="2"/>
              <a:buChar char="Ø"/>
            </a:pPr>
            <a:r>
              <a:rPr lang="en-US" sz="3300" dirty="0">
                <a:latin typeface="Times New Roman" panose="02020603050405020304" pitchFamily="18" charset="0"/>
                <a:cs typeface="Times New Roman" panose="02020603050405020304" pitchFamily="18" charset="0"/>
              </a:rPr>
              <a:t>[2] </a:t>
            </a:r>
            <a:r>
              <a:rPr lang="en-US" sz="3300" dirty="0" err="1">
                <a:latin typeface="Times New Roman" panose="02020603050405020304" pitchFamily="18" charset="0"/>
                <a:cs typeface="Times New Roman" panose="02020603050405020304" pitchFamily="18" charset="0"/>
              </a:rPr>
              <a:t>Saideep</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Sunkari</a:t>
            </a:r>
            <a:r>
              <a:rPr lang="en-US" sz="3300" dirty="0">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Smart</a:t>
            </a:r>
            <a:r>
              <a:rPr lang="en-US" sz="3300" dirty="0">
                <a:latin typeface="Times New Roman" panose="02020603050405020304" pitchFamily="18" charset="0"/>
                <a:cs typeface="Times New Roman" panose="02020603050405020304" pitchFamily="18" charset="0"/>
              </a:rPr>
              <a:t> Vehicle Tracking System using GPS and GSM Technologies”</a:t>
            </a:r>
            <a:endParaRPr sz="3300" dirty="0">
              <a:latin typeface="Times New Roman" panose="02020603050405020304" pitchFamily="18" charset="0"/>
              <a:cs typeface="Times New Roman" panose="02020603050405020304" pitchFamily="18" charset="0"/>
            </a:endParaRPr>
          </a:p>
          <a:p>
            <a:pPr marL="342900" lvl="0" indent="-358140" algn="just" rtl="0">
              <a:lnSpc>
                <a:spcPct val="160000"/>
              </a:lnSpc>
              <a:spcBef>
                <a:spcPts val="1000"/>
              </a:spcBef>
              <a:spcAft>
                <a:spcPts val="0"/>
              </a:spcAft>
              <a:buSzPts val="1600"/>
              <a:buFont typeface="Wingdings" panose="05000000000000000000" pitchFamily="2" charset="2"/>
              <a:buChar char="Ø"/>
            </a:pPr>
            <a:r>
              <a:rPr lang="en-US" sz="3300" dirty="0">
                <a:latin typeface="Times New Roman" panose="02020603050405020304" pitchFamily="18" charset="0"/>
                <a:cs typeface="Times New Roman" panose="02020603050405020304" pitchFamily="18" charset="0"/>
              </a:rPr>
              <a:t>[3]   Ayush Shukla, Himanshu Sable, Sagar Dayal Bhagat, Ravindra “Underground Cable Fault Detection System Using ARDUINO, GSM &amp; GPS”.</a:t>
            </a:r>
            <a:endParaRPr sz="3300" dirty="0">
              <a:latin typeface="Times New Roman" panose="02020603050405020304" pitchFamily="18" charset="0"/>
              <a:cs typeface="Times New Roman" panose="02020603050405020304" pitchFamily="18" charset="0"/>
            </a:endParaRPr>
          </a:p>
          <a:p>
            <a:pPr marL="342900" lvl="0" indent="-358140" algn="just" rtl="0">
              <a:lnSpc>
                <a:spcPct val="160000"/>
              </a:lnSpc>
              <a:spcBef>
                <a:spcPts val="1000"/>
              </a:spcBef>
              <a:spcAft>
                <a:spcPts val="0"/>
              </a:spcAft>
              <a:buSzPts val="1600"/>
              <a:buFont typeface="Wingdings" panose="05000000000000000000" pitchFamily="2" charset="2"/>
              <a:buChar char="Ø"/>
            </a:pPr>
            <a:r>
              <a:rPr lang="en-US" sz="3300" dirty="0">
                <a:latin typeface="Times New Roman" panose="02020603050405020304" pitchFamily="18" charset="0"/>
                <a:cs typeface="Times New Roman" panose="02020603050405020304" pitchFamily="18" charset="0"/>
              </a:rPr>
              <a:t>[4]  A. Ashish Choudhary " IoT Based GPS Location Tracker Using </a:t>
            </a:r>
            <a:r>
              <a:rPr lang="en-US" sz="3300" dirty="0" err="1">
                <a:latin typeface="Times New Roman" panose="02020603050405020304" pitchFamily="18" charset="0"/>
                <a:cs typeface="Times New Roman" panose="02020603050405020304" pitchFamily="18" charset="0"/>
              </a:rPr>
              <a:t>NodeMCU</a:t>
            </a:r>
            <a:r>
              <a:rPr lang="en-US" sz="3300" dirty="0">
                <a:latin typeface="Times New Roman" panose="02020603050405020304" pitchFamily="18" charset="0"/>
                <a:cs typeface="Times New Roman" panose="02020603050405020304" pitchFamily="18" charset="0"/>
              </a:rPr>
              <a:t> and GPS Module”.</a:t>
            </a:r>
            <a:endParaRPr sz="3300" dirty="0">
              <a:latin typeface="Times New Roman" panose="02020603050405020304" pitchFamily="18" charset="0"/>
              <a:cs typeface="Times New Roman" panose="02020603050405020304" pitchFamily="18" charset="0"/>
            </a:endParaRPr>
          </a:p>
          <a:p>
            <a:pPr marL="342900" lvl="0" indent="-358140" algn="just" rtl="0">
              <a:lnSpc>
                <a:spcPct val="160000"/>
              </a:lnSpc>
              <a:spcBef>
                <a:spcPts val="1000"/>
              </a:spcBef>
              <a:spcAft>
                <a:spcPts val="0"/>
              </a:spcAft>
              <a:buSzPts val="1600"/>
              <a:buFont typeface="Wingdings" panose="05000000000000000000" pitchFamily="2" charset="2"/>
              <a:buChar char="Ø"/>
            </a:pPr>
            <a:r>
              <a:rPr lang="en-US" sz="3300" dirty="0">
                <a:latin typeface="Times New Roman" panose="02020603050405020304" pitchFamily="18" charset="0"/>
                <a:cs typeface="Times New Roman" panose="02020603050405020304" pitchFamily="18" charset="0"/>
              </a:rPr>
              <a:t>[5]  </a:t>
            </a:r>
            <a:r>
              <a:rPr lang="en-US" sz="3300" dirty="0" err="1">
                <a:latin typeface="Times New Roman" panose="02020603050405020304" pitchFamily="18" charset="0"/>
                <a:cs typeface="Times New Roman" panose="02020603050405020304" pitchFamily="18" charset="0"/>
              </a:rPr>
              <a:t>SAniket</a:t>
            </a:r>
            <a:r>
              <a:rPr lang="en-US" sz="3300" dirty="0">
                <a:latin typeface="Times New Roman" panose="02020603050405020304" pitchFamily="18" charset="0"/>
                <a:cs typeface="Times New Roman" panose="02020603050405020304" pitchFamily="18" charset="0"/>
              </a:rPr>
              <a:t> Parashar, Farah </a:t>
            </a:r>
            <a:r>
              <a:rPr lang="en-US" sz="3300" dirty="0" err="1">
                <a:latin typeface="Times New Roman" panose="02020603050405020304" pitchFamily="18" charset="0"/>
                <a:cs typeface="Times New Roman" panose="02020603050405020304" pitchFamily="18" charset="0"/>
              </a:rPr>
              <a:t>Deeba</a:t>
            </a:r>
            <a:r>
              <a:rPr lang="en-US" sz="3300" dirty="0">
                <a:latin typeface="Times New Roman" panose="02020603050405020304" pitchFamily="18" charset="0"/>
                <a:cs typeface="Times New Roman" panose="02020603050405020304" pitchFamily="18" charset="0"/>
              </a:rPr>
              <a:t>, "GPS Tracking System Using </a:t>
            </a:r>
            <a:r>
              <a:rPr lang="en-US" sz="3300" dirty="0" err="1">
                <a:latin typeface="Times New Roman" panose="02020603050405020304" pitchFamily="18" charset="0"/>
                <a:cs typeface="Times New Roman" panose="02020603050405020304" pitchFamily="18" charset="0"/>
              </a:rPr>
              <a:t>LoRaWAN</a:t>
            </a:r>
            <a:r>
              <a:rPr lang="en-US" sz="3300" dirty="0">
                <a:latin typeface="Times New Roman" panose="02020603050405020304" pitchFamily="18" charset="0"/>
                <a:cs typeface="Times New Roman" panose="02020603050405020304" pitchFamily="18" charset="0"/>
              </a:rPr>
              <a:t>" published in the year 2018.</a:t>
            </a:r>
            <a:endParaRPr sz="3300" dirty="0">
              <a:latin typeface="Times New Roman" panose="02020603050405020304" pitchFamily="18" charset="0"/>
              <a:cs typeface="Times New Roman" panose="02020603050405020304" pitchFamily="18" charset="0"/>
            </a:endParaRPr>
          </a:p>
          <a:p>
            <a:pPr marL="0" lvl="0" indent="0" algn="just" rtl="0">
              <a:spcBef>
                <a:spcPts val="1000"/>
              </a:spcBef>
              <a:spcAft>
                <a:spcPts val="0"/>
              </a:spcAft>
              <a:buNone/>
            </a:pPr>
            <a:endParaRPr dirty="0"/>
          </a:p>
          <a:p>
            <a:pPr marL="342900" lvl="0" indent="0" algn="just" rtl="0">
              <a:spcBef>
                <a:spcPts val="1000"/>
              </a:spcBef>
              <a:spcAft>
                <a:spcPts val="0"/>
              </a:spcAft>
              <a:buNone/>
            </a:pPr>
            <a:endParaRPr dirty="0"/>
          </a:p>
          <a:p>
            <a:pPr marL="342900" lvl="0" indent="-256540" algn="l" rtl="0">
              <a:spcBef>
                <a:spcPts val="1000"/>
              </a:spcBef>
              <a:spcAft>
                <a:spcPts val="0"/>
              </a:spcAft>
              <a:buSzPts val="160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dirty="0">
                <a:latin typeface="Times New Roman" panose="02020603050405020304" pitchFamily="18" charset="0"/>
                <a:cs typeface="Times New Roman" panose="02020603050405020304" pitchFamily="18" charset="0"/>
              </a:rPr>
              <a:t>AGENDA</a:t>
            </a:r>
            <a:endParaRPr dirty="0">
              <a:latin typeface="Times New Roman" panose="02020603050405020304" pitchFamily="18" charset="0"/>
              <a:cs typeface="Times New Roman" panose="02020603050405020304" pitchFamily="18" charset="0"/>
            </a:endParaRPr>
          </a:p>
        </p:txBody>
      </p:sp>
      <p:sp>
        <p:nvSpPr>
          <p:cNvPr id="154" name="Google Shape;154;p20"/>
          <p:cNvSpPr txBox="1">
            <a:spLocks noGrp="1"/>
          </p:cNvSpPr>
          <p:nvPr>
            <p:ph type="body" idx="1"/>
          </p:nvPr>
        </p:nvSpPr>
        <p:spPr>
          <a:xfrm>
            <a:off x="1376040" y="1296140"/>
            <a:ext cx="8495929" cy="4900473"/>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SzPts val="1600"/>
              <a:buNone/>
            </a:pPr>
            <a:r>
              <a:rPr lang="en-US" dirty="0">
                <a:latin typeface="Times New Roman" panose="02020603050405020304" pitchFamily="18" charset="0"/>
                <a:cs typeface="Times New Roman" panose="02020603050405020304" pitchFamily="18" charset="0"/>
              </a:rPr>
              <a:t>I. ABSTRACT</a:t>
            </a:r>
            <a:endParaRPr dirty="0">
              <a:latin typeface="Times New Roman" panose="02020603050405020304" pitchFamily="18" charset="0"/>
              <a:cs typeface="Times New Roman" panose="02020603050405020304" pitchFamily="18" charset="0"/>
            </a:endParaRPr>
          </a:p>
          <a:p>
            <a:pPr marL="0" lvl="0" indent="0" algn="l" rtl="0">
              <a:spcBef>
                <a:spcPts val="1000"/>
              </a:spcBef>
              <a:spcAft>
                <a:spcPts val="0"/>
              </a:spcAft>
              <a:buSzPts val="1600"/>
              <a:buNone/>
            </a:pPr>
            <a:r>
              <a:rPr lang="en-US" dirty="0">
                <a:latin typeface="Times New Roman" panose="02020603050405020304" pitchFamily="18" charset="0"/>
                <a:cs typeface="Times New Roman" panose="02020603050405020304" pitchFamily="18" charset="0"/>
              </a:rPr>
              <a:t>II. INTRODUCTION</a:t>
            </a:r>
            <a:endParaRPr dirty="0">
              <a:latin typeface="Times New Roman" panose="02020603050405020304" pitchFamily="18" charset="0"/>
              <a:cs typeface="Times New Roman" panose="02020603050405020304" pitchFamily="18" charset="0"/>
            </a:endParaRPr>
          </a:p>
          <a:p>
            <a:pPr marL="0" lvl="0" indent="0" algn="l" rtl="0">
              <a:spcBef>
                <a:spcPts val="1000"/>
              </a:spcBef>
              <a:spcAft>
                <a:spcPts val="0"/>
              </a:spcAft>
              <a:buSzPts val="1600"/>
              <a:buNone/>
            </a:pPr>
            <a:r>
              <a:rPr lang="en-US" dirty="0">
                <a:latin typeface="Times New Roman" panose="02020603050405020304" pitchFamily="18" charset="0"/>
                <a:cs typeface="Times New Roman" panose="02020603050405020304" pitchFamily="18" charset="0"/>
              </a:rPr>
              <a:t>III. OBJECTIVE</a:t>
            </a:r>
            <a:endParaRPr dirty="0">
              <a:latin typeface="Times New Roman" panose="02020603050405020304" pitchFamily="18" charset="0"/>
              <a:cs typeface="Times New Roman" panose="02020603050405020304" pitchFamily="18" charset="0"/>
            </a:endParaRPr>
          </a:p>
          <a:p>
            <a:pPr marL="0" lvl="0" indent="0" algn="l" rtl="0">
              <a:spcBef>
                <a:spcPts val="1000"/>
              </a:spcBef>
              <a:spcAft>
                <a:spcPts val="0"/>
              </a:spcAft>
              <a:buSzPts val="1600"/>
              <a:buNone/>
            </a:pPr>
            <a:r>
              <a:rPr lang="en-US" dirty="0">
                <a:latin typeface="Times New Roman" panose="02020603050405020304" pitchFamily="18" charset="0"/>
                <a:cs typeface="Times New Roman" panose="02020603050405020304" pitchFamily="18" charset="0"/>
              </a:rPr>
              <a:t>IV. LITERATURE SURVEY</a:t>
            </a:r>
            <a:endParaRPr dirty="0">
              <a:latin typeface="Times New Roman" panose="02020603050405020304" pitchFamily="18" charset="0"/>
              <a:cs typeface="Times New Roman" panose="02020603050405020304" pitchFamily="18" charset="0"/>
            </a:endParaRPr>
          </a:p>
          <a:p>
            <a:pPr marL="0" lvl="0" indent="0" algn="l" rtl="0">
              <a:spcBef>
                <a:spcPts val="1000"/>
              </a:spcBef>
              <a:spcAft>
                <a:spcPts val="0"/>
              </a:spcAft>
              <a:buSzPts val="1600"/>
              <a:buNone/>
            </a:pPr>
            <a:r>
              <a:rPr lang="en-US" dirty="0">
                <a:latin typeface="Times New Roman" panose="02020603050405020304" pitchFamily="18" charset="0"/>
                <a:cs typeface="Times New Roman" panose="02020603050405020304" pitchFamily="18" charset="0"/>
              </a:rPr>
              <a:t>           a. KEY CHALLENGES</a:t>
            </a:r>
            <a:endParaRPr dirty="0">
              <a:latin typeface="Times New Roman" panose="02020603050405020304" pitchFamily="18" charset="0"/>
              <a:cs typeface="Times New Roman" panose="02020603050405020304" pitchFamily="18" charset="0"/>
            </a:endParaRPr>
          </a:p>
          <a:p>
            <a:pPr marL="0" lvl="0" indent="0" algn="l" rtl="0">
              <a:spcBef>
                <a:spcPts val="1000"/>
              </a:spcBef>
              <a:spcAft>
                <a:spcPts val="0"/>
              </a:spcAft>
              <a:buSzPts val="1600"/>
              <a:buNone/>
            </a:pPr>
            <a:r>
              <a:rPr lang="en-US" dirty="0">
                <a:latin typeface="Times New Roman" panose="02020603050405020304" pitchFamily="18" charset="0"/>
                <a:cs typeface="Times New Roman" panose="02020603050405020304" pitchFamily="18" charset="0"/>
              </a:rPr>
              <a:t>            b. MOTIVATION</a:t>
            </a:r>
            <a:endParaRPr dirty="0">
              <a:latin typeface="Times New Roman" panose="02020603050405020304" pitchFamily="18" charset="0"/>
              <a:cs typeface="Times New Roman" panose="02020603050405020304" pitchFamily="18" charset="0"/>
            </a:endParaRPr>
          </a:p>
          <a:p>
            <a:pPr marL="0" lvl="0" indent="0" algn="l" rtl="0">
              <a:spcBef>
                <a:spcPts val="1000"/>
              </a:spcBef>
              <a:spcAft>
                <a:spcPts val="0"/>
              </a:spcAft>
              <a:buSzPts val="1600"/>
              <a:buNone/>
            </a:pPr>
            <a:r>
              <a:rPr lang="en-US" dirty="0">
                <a:latin typeface="Times New Roman" panose="02020603050405020304" pitchFamily="18" charset="0"/>
                <a:cs typeface="Times New Roman" panose="02020603050405020304" pitchFamily="18" charset="0"/>
              </a:rPr>
              <a:t>V. EXISTING SYSTEM</a:t>
            </a:r>
            <a:endParaRPr dirty="0">
              <a:latin typeface="Times New Roman" panose="02020603050405020304" pitchFamily="18" charset="0"/>
              <a:cs typeface="Times New Roman" panose="02020603050405020304" pitchFamily="18" charset="0"/>
            </a:endParaRPr>
          </a:p>
          <a:p>
            <a:pPr marL="0" lvl="0" indent="0" algn="l" rtl="0">
              <a:spcBef>
                <a:spcPts val="1000"/>
              </a:spcBef>
              <a:spcAft>
                <a:spcPts val="0"/>
              </a:spcAft>
              <a:buSzPts val="1600"/>
              <a:buNone/>
            </a:pPr>
            <a:r>
              <a:rPr lang="en-US" dirty="0">
                <a:latin typeface="Times New Roman" panose="02020603050405020304" pitchFamily="18" charset="0"/>
                <a:cs typeface="Times New Roman" panose="02020603050405020304" pitchFamily="18" charset="0"/>
              </a:rPr>
              <a:t>VI. PROPOSED SYSTEM</a:t>
            </a:r>
            <a:endParaRPr dirty="0">
              <a:latin typeface="Times New Roman" panose="02020603050405020304" pitchFamily="18" charset="0"/>
              <a:cs typeface="Times New Roman" panose="02020603050405020304" pitchFamily="18" charset="0"/>
            </a:endParaRPr>
          </a:p>
          <a:p>
            <a:pPr marL="0" lvl="0" indent="0" algn="l" rtl="0">
              <a:spcBef>
                <a:spcPts val="1000"/>
              </a:spcBef>
              <a:spcAft>
                <a:spcPts val="0"/>
              </a:spcAft>
              <a:buSzPts val="1600"/>
              <a:buNone/>
            </a:pPr>
            <a:r>
              <a:rPr lang="en-US" dirty="0">
                <a:latin typeface="Times New Roman" panose="02020603050405020304" pitchFamily="18" charset="0"/>
                <a:cs typeface="Times New Roman" panose="02020603050405020304" pitchFamily="18" charset="0"/>
              </a:rPr>
              <a:t>VII.MODULES</a:t>
            </a:r>
            <a:endParaRPr dirty="0">
              <a:latin typeface="Times New Roman" panose="02020603050405020304" pitchFamily="18" charset="0"/>
              <a:cs typeface="Times New Roman" panose="02020603050405020304" pitchFamily="18" charset="0"/>
            </a:endParaRPr>
          </a:p>
          <a:p>
            <a:pPr marL="0" lvl="0" indent="0" algn="l" rtl="0">
              <a:spcBef>
                <a:spcPts val="1000"/>
              </a:spcBef>
              <a:spcAft>
                <a:spcPts val="0"/>
              </a:spcAft>
              <a:buSzPts val="1600"/>
              <a:buNone/>
            </a:pPr>
            <a:r>
              <a:rPr lang="en-US" dirty="0">
                <a:latin typeface="Times New Roman" panose="02020603050405020304" pitchFamily="18" charset="0"/>
                <a:cs typeface="Times New Roman" panose="02020603050405020304" pitchFamily="18" charset="0"/>
              </a:rPr>
              <a:t>VIII. SYSTEM ARCHITECTURE       </a:t>
            </a:r>
            <a:endParaRPr dirty="0">
              <a:latin typeface="Times New Roman" panose="02020603050405020304" pitchFamily="18" charset="0"/>
              <a:cs typeface="Times New Roman" panose="02020603050405020304" pitchFamily="18" charset="0"/>
            </a:endParaRPr>
          </a:p>
          <a:p>
            <a:pPr marL="0" lvl="0" indent="0" algn="l" rtl="0">
              <a:spcBef>
                <a:spcPts val="1000"/>
              </a:spcBef>
              <a:spcAft>
                <a:spcPts val="0"/>
              </a:spcAft>
              <a:buSzPts val="1600"/>
              <a:buNone/>
            </a:pPr>
            <a:r>
              <a:rPr lang="en-US" dirty="0">
                <a:latin typeface="Times New Roman" panose="02020603050405020304" pitchFamily="18" charset="0"/>
                <a:cs typeface="Times New Roman" panose="02020603050405020304" pitchFamily="18" charset="0"/>
              </a:rPr>
              <a:t>IX. CONCLUSION AND FUTURE ENHANCEMENTS     </a:t>
            </a:r>
            <a:endParaRPr dirty="0">
              <a:latin typeface="Times New Roman" panose="02020603050405020304" pitchFamily="18" charset="0"/>
              <a:cs typeface="Times New Roman" panose="02020603050405020304" pitchFamily="18" charset="0"/>
            </a:endParaRPr>
          </a:p>
          <a:p>
            <a:pPr marL="0" lvl="0" indent="0" algn="l" rtl="0">
              <a:spcBef>
                <a:spcPts val="1000"/>
              </a:spcBef>
              <a:spcAft>
                <a:spcPts val="0"/>
              </a:spcAft>
              <a:buSzPts val="1600"/>
              <a:buNone/>
            </a:pPr>
            <a:r>
              <a:rPr lang="en-US" dirty="0">
                <a:latin typeface="Times New Roman" panose="02020603050405020304" pitchFamily="18" charset="0"/>
                <a:cs typeface="Times New Roman" panose="02020603050405020304" pitchFamily="18" charset="0"/>
              </a:rPr>
              <a:t>X. REFERENCES               </a:t>
            </a:r>
            <a:endParaRPr dirty="0">
              <a:latin typeface="Times New Roman" panose="02020603050405020304" pitchFamily="18" charset="0"/>
              <a:cs typeface="Times New Roman" panose="02020603050405020304" pitchFamily="18" charset="0"/>
            </a:endParaRPr>
          </a:p>
          <a:p>
            <a:pPr marL="0" lvl="0" indent="0" algn="l" rtl="0">
              <a:spcBef>
                <a:spcPts val="1000"/>
              </a:spcBef>
              <a:spcAft>
                <a:spcPts val="0"/>
              </a:spcAft>
              <a:buSzPts val="1600"/>
              <a:buNone/>
            </a:pPr>
            <a:endParaRPr dirty="0"/>
          </a:p>
          <a:p>
            <a:pPr marL="342900" lvl="0" indent="-241300" algn="l" rtl="0">
              <a:spcBef>
                <a:spcPts val="1000"/>
              </a:spcBef>
              <a:spcAft>
                <a:spcPts val="0"/>
              </a:spcAft>
              <a:buSzPts val="16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xfrm>
            <a:off x="1180730" y="452718"/>
            <a:ext cx="8870104"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dirty="0">
                <a:latin typeface="Times New Roman" panose="02020603050405020304" pitchFamily="18" charset="0"/>
                <a:cs typeface="Times New Roman" panose="02020603050405020304" pitchFamily="18" charset="0"/>
              </a:rPr>
              <a:t>ABSTRACT</a:t>
            </a:r>
            <a:endParaRPr dirty="0">
              <a:latin typeface="Times New Roman" panose="02020603050405020304" pitchFamily="18" charset="0"/>
              <a:cs typeface="Times New Roman" panose="02020603050405020304" pitchFamily="18" charset="0"/>
            </a:endParaRPr>
          </a:p>
        </p:txBody>
      </p:sp>
      <p:sp>
        <p:nvSpPr>
          <p:cNvPr id="160" name="Google Shape;160;p21"/>
          <p:cNvSpPr txBox="1">
            <a:spLocks noGrp="1"/>
          </p:cNvSpPr>
          <p:nvPr>
            <p:ph type="body" idx="1"/>
          </p:nvPr>
        </p:nvSpPr>
        <p:spPr>
          <a:xfrm>
            <a:off x="1244162" y="1419039"/>
            <a:ext cx="8743239" cy="4819094"/>
          </a:xfrm>
          <a:prstGeom prst="rect">
            <a:avLst/>
          </a:prstGeom>
          <a:noFill/>
          <a:ln>
            <a:noFill/>
          </a:ln>
        </p:spPr>
        <p:txBody>
          <a:bodyPr spcFirstLastPara="1" wrap="square" lIns="91425" tIns="45700" rIns="91425" bIns="45700" anchor="t" anchorCtr="0">
            <a:normAutofit fontScale="92500"/>
          </a:bodyPr>
          <a:lstStyle/>
          <a:p>
            <a:pPr marL="0" lvl="0" indent="0" algn="just" rtl="0">
              <a:lnSpc>
                <a:spcPct val="200000"/>
              </a:lnSpc>
              <a:spcBef>
                <a:spcPts val="0"/>
              </a:spcBef>
              <a:spcAft>
                <a:spcPts val="0"/>
              </a:spcAft>
              <a:buSzPct val="80000"/>
              <a:buNone/>
            </a:pPr>
            <a:r>
              <a:rPr lang="en-US" dirty="0">
                <a:latin typeface="Times New Roman" panose="02020603050405020304" pitchFamily="18" charset="0"/>
                <a:cs typeface="Times New Roman" panose="02020603050405020304" pitchFamily="18" charset="0"/>
              </a:rPr>
              <a:t>An IoT-enabled GPS location tracker system is  designed for real-time monitoring. It comprises a compact device equipped with a GPS module and a push-button interface. When activated, the device retrieves its current GPS coordinates and transmits them over the Internet. Leveraging WhatsApp messaging, registered users receive instant location updates directly to their designated numbers. With a focus on efficiency and security, our system ensures reliable data transmission while maintaining user privacy. This solution offers a streamlined approach to location tracking ,suitable for various applications such as asset management and personal safety.</a:t>
            </a:r>
          </a:p>
          <a:p>
            <a:pPr marL="0" lvl="0" indent="0" algn="just" rtl="0">
              <a:lnSpc>
                <a:spcPct val="200000"/>
              </a:lnSpc>
              <a:spcBef>
                <a:spcPts val="0"/>
              </a:spcBef>
              <a:spcAft>
                <a:spcPts val="0"/>
              </a:spcAft>
              <a:buSzPct val="80000"/>
              <a:buNone/>
            </a:pPr>
            <a:endParaRPr dirty="0"/>
          </a:p>
          <a:p>
            <a:pPr marL="0" lvl="0" indent="0" algn="just" rtl="0">
              <a:lnSpc>
                <a:spcPct val="200000"/>
              </a:lnSpc>
              <a:spcBef>
                <a:spcPts val="0"/>
              </a:spcBef>
              <a:spcAft>
                <a:spcPts val="0"/>
              </a:spcAft>
              <a:buSzPct val="80000"/>
              <a:buNone/>
            </a:pPr>
            <a:endParaRPr dirty="0"/>
          </a:p>
          <a:p>
            <a:pPr marL="0" lvl="0" indent="0" algn="just" rtl="0">
              <a:lnSpc>
                <a:spcPct val="200000"/>
              </a:lnSpc>
              <a:spcBef>
                <a:spcPts val="0"/>
              </a:spcBef>
              <a:spcAft>
                <a:spcPts val="0"/>
              </a:spcAft>
              <a:buSzPct val="80000"/>
              <a:buNone/>
            </a:pPr>
            <a:endParaRPr dirty="0"/>
          </a:p>
          <a:p>
            <a:pPr marL="0" lvl="0" indent="0" algn="just" rtl="0">
              <a:lnSpc>
                <a:spcPct val="200000"/>
              </a:lnSpc>
              <a:spcBef>
                <a:spcPts val="0"/>
              </a:spcBef>
              <a:spcAft>
                <a:spcPts val="0"/>
              </a:spcAft>
              <a:buSzPct val="80000"/>
              <a:buNone/>
            </a:pPr>
            <a:endParaRPr dirty="0"/>
          </a:p>
          <a:p>
            <a:pPr marL="0" lvl="0" indent="0" algn="just" rtl="0">
              <a:lnSpc>
                <a:spcPct val="200000"/>
              </a:lnSpc>
              <a:spcBef>
                <a:spcPts val="0"/>
              </a:spcBef>
              <a:spcAft>
                <a:spcPts val="0"/>
              </a:spcAft>
              <a:buSzPct val="80000"/>
              <a:buNone/>
            </a:pPr>
            <a:endParaRPr dirty="0"/>
          </a:p>
          <a:p>
            <a:pPr marL="0" lvl="0" indent="0" algn="just" rtl="0">
              <a:lnSpc>
                <a:spcPct val="200000"/>
              </a:lnSpc>
              <a:spcBef>
                <a:spcPts val="0"/>
              </a:spcBef>
              <a:spcAft>
                <a:spcPts val="0"/>
              </a:spcAft>
              <a:buSzPct val="80000"/>
              <a:buNone/>
            </a:pPr>
            <a:endParaRPr dirty="0"/>
          </a:p>
          <a:p>
            <a:pPr marL="0" lvl="0" indent="0" algn="just" rtl="0">
              <a:lnSpc>
                <a:spcPct val="200000"/>
              </a:lnSpc>
              <a:spcBef>
                <a:spcPts val="0"/>
              </a:spcBef>
              <a:spcAft>
                <a:spcPts val="0"/>
              </a:spcAft>
              <a:buSzPct val="800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2"/>
          <p:cNvSpPr txBox="1">
            <a:spLocks noGrp="1"/>
          </p:cNvSpPr>
          <p:nvPr>
            <p:ph type="title"/>
          </p:nvPr>
        </p:nvSpPr>
        <p:spPr>
          <a:xfrm>
            <a:off x="1103312" y="452718"/>
            <a:ext cx="8947522"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166" name="Google Shape;166;p22"/>
          <p:cNvSpPr txBox="1">
            <a:spLocks noGrp="1"/>
          </p:cNvSpPr>
          <p:nvPr>
            <p:ph type="body" idx="1"/>
          </p:nvPr>
        </p:nvSpPr>
        <p:spPr>
          <a:xfrm>
            <a:off x="1103312" y="1396564"/>
            <a:ext cx="9221418" cy="4606030"/>
          </a:xfrm>
          <a:prstGeom prst="rect">
            <a:avLst/>
          </a:prstGeom>
          <a:noFill/>
          <a:ln>
            <a:noFill/>
          </a:ln>
        </p:spPr>
        <p:txBody>
          <a:bodyPr spcFirstLastPara="1" wrap="square" lIns="91425" tIns="45700" rIns="91425" bIns="45700" anchor="t" anchorCtr="0">
            <a:normAutofit fontScale="85000" lnSpcReduction="10000"/>
          </a:bodyPr>
          <a:lstStyle/>
          <a:p>
            <a:pPr marL="0" lvl="0" indent="0" algn="just" rtl="0">
              <a:lnSpc>
                <a:spcPct val="200000"/>
              </a:lnSpc>
              <a:spcBef>
                <a:spcPts val="0"/>
              </a:spcBef>
              <a:spcAft>
                <a:spcPts val="0"/>
              </a:spcAft>
              <a:buSzPct val="80000"/>
              <a:buNone/>
            </a:pPr>
            <a:r>
              <a:rPr lang="en-US" dirty="0">
                <a:latin typeface="Times New Roman" panose="02020603050405020304" pitchFamily="18" charset="0"/>
                <a:cs typeface="Times New Roman" panose="02020603050405020304" pitchFamily="18" charset="0"/>
              </a:rPr>
              <a:t>In moments of urgency where swift action is imperative, a dependable GPS tracker can serve as a lifeline. From first responders navigating crisis situations to worried family members seeking reassurance, the demand for prompt and accurate location updates cannot be overstated. Unlike many conventional GPS trackers that entail cumbersome manual procedures, our innovative solution is engineered to streamline this process into a single step. By simplifying tracking procedures, we're introducing unprecedented ease in accessing vital location information precisely when it's needed most. Whether it entails pinpointing a lost hiker amidst rugged terrain or expediting assistance during a medical emergency within urban confines, our GPS tracker is tailored to deliver swift and pinpoint location data with unparalleled ease.</a:t>
            </a:r>
            <a:endParaRPr dirty="0">
              <a:latin typeface="Times New Roman" panose="02020603050405020304" pitchFamily="18" charset="0"/>
              <a:cs typeface="Times New Roman" panose="02020603050405020304" pitchFamily="18" charset="0"/>
            </a:endParaRPr>
          </a:p>
          <a:p>
            <a:pPr marL="0" lvl="0" indent="0" algn="just" rtl="0">
              <a:lnSpc>
                <a:spcPct val="200000"/>
              </a:lnSpc>
              <a:spcBef>
                <a:spcPts val="0"/>
              </a:spcBef>
              <a:spcAft>
                <a:spcPts val="0"/>
              </a:spcAft>
              <a:buSzPct val="800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3"/>
          <p:cNvSpPr txBox="1">
            <a:spLocks noGrp="1"/>
          </p:cNvSpPr>
          <p:nvPr>
            <p:ph type="title"/>
          </p:nvPr>
        </p:nvSpPr>
        <p:spPr>
          <a:xfrm>
            <a:off x="1103312" y="452718"/>
            <a:ext cx="8947522"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dirty="0">
                <a:latin typeface="Times New Roman" panose="02020603050405020304" pitchFamily="18" charset="0"/>
                <a:cs typeface="Times New Roman" panose="02020603050405020304" pitchFamily="18" charset="0"/>
              </a:rPr>
              <a:t>OBJECTIVE</a:t>
            </a:r>
            <a:endParaRPr dirty="0">
              <a:latin typeface="Times New Roman" panose="02020603050405020304" pitchFamily="18" charset="0"/>
              <a:cs typeface="Times New Roman" panose="02020603050405020304" pitchFamily="18" charset="0"/>
            </a:endParaRPr>
          </a:p>
        </p:txBody>
      </p:sp>
      <p:sp>
        <p:nvSpPr>
          <p:cNvPr id="172" name="Google Shape;172;p23"/>
          <p:cNvSpPr txBox="1">
            <a:spLocks noGrp="1"/>
          </p:cNvSpPr>
          <p:nvPr>
            <p:ph type="body" idx="1"/>
          </p:nvPr>
        </p:nvSpPr>
        <p:spPr>
          <a:xfrm>
            <a:off x="1103312" y="1416896"/>
            <a:ext cx="9256929" cy="4703684"/>
          </a:xfrm>
          <a:prstGeom prst="rect">
            <a:avLst/>
          </a:prstGeom>
          <a:noFill/>
          <a:ln>
            <a:noFill/>
          </a:ln>
        </p:spPr>
        <p:txBody>
          <a:bodyPr spcFirstLastPara="1" wrap="square" lIns="91425" tIns="45700" rIns="91425" bIns="45700" anchor="t" anchorCtr="0">
            <a:normAutofit/>
          </a:bodyPr>
          <a:lstStyle/>
          <a:p>
            <a:pPr marL="350520" lvl="0" indent="-342900" algn="just" rtl="0">
              <a:lnSpc>
                <a:spcPct val="150000"/>
              </a:lnSpc>
              <a:spcBef>
                <a:spcPts val="1000"/>
              </a:spcBef>
              <a:spcAft>
                <a:spcPts val="0"/>
              </a:spcAft>
              <a:buSzPct val="800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Integrate Arduino, GPS Neo-6M module, and SIM800L GSM module to create a comprehensive GPS tracking system.</a:t>
            </a:r>
            <a:endParaRPr dirty="0">
              <a:latin typeface="Times New Roman" panose="02020603050405020304" pitchFamily="18" charset="0"/>
              <a:cs typeface="Times New Roman" panose="02020603050405020304" pitchFamily="18" charset="0"/>
            </a:endParaRPr>
          </a:p>
          <a:p>
            <a:pPr marL="350520" lvl="0" indent="-342900" algn="just" rtl="0">
              <a:lnSpc>
                <a:spcPct val="150000"/>
              </a:lnSpc>
              <a:spcBef>
                <a:spcPts val="1000"/>
              </a:spcBef>
              <a:spcAft>
                <a:spcPts val="0"/>
              </a:spcAft>
              <a:buSzPct val="800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Develop a circuit design that enables real-time GPS location tracking and GSM communication for remote monitoring and control.</a:t>
            </a:r>
            <a:endParaRPr dirty="0">
              <a:latin typeface="Times New Roman" panose="02020603050405020304" pitchFamily="18" charset="0"/>
              <a:cs typeface="Times New Roman" panose="02020603050405020304" pitchFamily="18" charset="0"/>
            </a:endParaRPr>
          </a:p>
          <a:p>
            <a:pPr marL="350520" lvl="0" indent="-342900" algn="just" rtl="0">
              <a:lnSpc>
                <a:spcPct val="150000"/>
              </a:lnSpc>
              <a:spcBef>
                <a:spcPts val="1000"/>
              </a:spcBef>
              <a:spcAft>
                <a:spcPts val="0"/>
              </a:spcAft>
              <a:buSzPct val="800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Ensure seamless integration and communication between the components to achieve accurate and reliable tracking functionality.</a:t>
            </a:r>
            <a:endParaRPr dirty="0">
              <a:latin typeface="Times New Roman" panose="02020603050405020304" pitchFamily="18" charset="0"/>
              <a:cs typeface="Times New Roman" panose="02020603050405020304" pitchFamily="18" charset="0"/>
            </a:endParaRPr>
          </a:p>
          <a:p>
            <a:pPr marL="350520" lvl="0" indent="-342900" algn="just" rtl="0">
              <a:lnSpc>
                <a:spcPct val="150000"/>
              </a:lnSpc>
              <a:spcBef>
                <a:spcPts val="1000"/>
              </a:spcBef>
              <a:spcAft>
                <a:spcPts val="0"/>
              </a:spcAft>
              <a:buSzPct val="800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Provide a cost-effective and customizable solution for various applications such as vehicle tracking, asset management, and personal safety.</a:t>
            </a:r>
            <a:endParaRPr dirty="0">
              <a:latin typeface="Times New Roman" panose="02020603050405020304" pitchFamily="18" charset="0"/>
              <a:cs typeface="Times New Roman" panose="02020603050405020304" pitchFamily="18" charset="0"/>
            </a:endParaRPr>
          </a:p>
          <a:p>
            <a:pPr marL="342900" lvl="0" indent="-342900" algn="just" rtl="0">
              <a:lnSpc>
                <a:spcPct val="150000"/>
              </a:lnSpc>
              <a:spcBef>
                <a:spcPts val="1000"/>
              </a:spcBef>
              <a:spcAft>
                <a:spcPts val="0"/>
              </a:spcAft>
              <a:buFont typeface="Wingdings" panose="05000000000000000000" pitchFamily="2" charset="2"/>
              <a:buChar char="Ø"/>
            </a:pPr>
            <a:endParaRPr dirty="0"/>
          </a:p>
          <a:p>
            <a:pPr marL="342900" lvl="0" indent="0" algn="just" rtl="0">
              <a:lnSpc>
                <a:spcPct val="150000"/>
              </a:lnSpc>
              <a:spcBef>
                <a:spcPts val="100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4"/>
          <p:cNvSpPr txBox="1">
            <a:spLocks noGrp="1"/>
          </p:cNvSpPr>
          <p:nvPr>
            <p:ph type="title"/>
          </p:nvPr>
        </p:nvSpPr>
        <p:spPr>
          <a:xfrm>
            <a:off x="646111" y="425824"/>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dirty="0">
                <a:latin typeface="Times New Roman" panose="02020603050405020304" pitchFamily="18" charset="0"/>
                <a:cs typeface="Times New Roman" panose="02020603050405020304" pitchFamily="18" charset="0"/>
              </a:rPr>
              <a:t>LITERATURE SURVEY </a:t>
            </a:r>
            <a:endParaRPr dirty="0">
              <a:latin typeface="Times New Roman" panose="02020603050405020304" pitchFamily="18" charset="0"/>
              <a:cs typeface="Times New Roman" panose="02020603050405020304" pitchFamily="18" charset="0"/>
            </a:endParaRPr>
          </a:p>
        </p:txBody>
      </p:sp>
      <p:sp>
        <p:nvSpPr>
          <p:cNvPr id="178" name="Google Shape;178;p24"/>
          <p:cNvSpPr txBox="1"/>
          <p:nvPr/>
        </p:nvSpPr>
        <p:spPr>
          <a:xfrm>
            <a:off x="646111" y="1256008"/>
            <a:ext cx="11017500" cy="517060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2000" dirty="0">
                <a:solidFill>
                  <a:schemeClr val="lt1"/>
                </a:solidFill>
                <a:latin typeface="Times New Roman" panose="02020603050405020304" pitchFamily="18" charset="0"/>
                <a:ea typeface="Century Gothic"/>
                <a:cs typeface="Times New Roman" panose="02020603050405020304" pitchFamily="18" charset="0"/>
                <a:sym typeface="Century Gothic"/>
              </a:rPr>
              <a:t>[1] IoT Based GPS Location Tracker Using Node MCU and GPS Module published in the year 2020.</a:t>
            </a:r>
          </a:p>
          <a:p>
            <a:pPr marL="0" marR="0" lvl="0" indent="0" algn="just" rtl="0">
              <a:lnSpc>
                <a:spcPct val="150000"/>
              </a:lnSpc>
              <a:spcBef>
                <a:spcPts val="0"/>
              </a:spcBef>
              <a:spcAft>
                <a:spcPts val="0"/>
              </a:spcAft>
              <a:buNone/>
            </a:pPr>
            <a:r>
              <a:rPr lang="en-US" sz="2000" dirty="0">
                <a:solidFill>
                  <a:schemeClr val="lt1"/>
                </a:solidFill>
                <a:latin typeface="Times New Roman" panose="02020603050405020304" pitchFamily="18" charset="0"/>
                <a:ea typeface="Century Gothic"/>
                <a:cs typeface="Times New Roman" panose="02020603050405020304" pitchFamily="18" charset="0"/>
                <a:sym typeface="Century Gothic"/>
              </a:rPr>
              <a:t> A local web server displays location details, including a link to view the location directly on Google Maps. </a:t>
            </a:r>
            <a:endParaRPr sz="2000" dirty="0">
              <a:solidFill>
                <a:schemeClr val="lt1"/>
              </a:solidFill>
              <a:latin typeface="Times New Roman" panose="02020603050405020304" pitchFamily="18" charset="0"/>
              <a:ea typeface="Century Gothic"/>
              <a:cs typeface="Times New Roman" panose="02020603050405020304" pitchFamily="18" charset="0"/>
              <a:sym typeface="Century Gothic"/>
            </a:endParaRPr>
          </a:p>
          <a:p>
            <a:pPr marL="0" marR="0" lvl="0" indent="0" algn="just" rtl="0">
              <a:lnSpc>
                <a:spcPct val="150000"/>
              </a:lnSpc>
              <a:spcBef>
                <a:spcPts val="0"/>
              </a:spcBef>
              <a:spcAft>
                <a:spcPts val="0"/>
              </a:spcAft>
              <a:buNone/>
            </a:pPr>
            <a:endParaRPr sz="2000" dirty="0">
              <a:solidFill>
                <a:schemeClr val="lt1"/>
              </a:solidFill>
              <a:latin typeface="Times New Roman" panose="02020603050405020304" pitchFamily="18" charset="0"/>
              <a:ea typeface="Century Gothic"/>
              <a:cs typeface="Times New Roman" panose="02020603050405020304" pitchFamily="18" charset="0"/>
              <a:sym typeface="Century Gothic"/>
            </a:endParaRPr>
          </a:p>
          <a:p>
            <a:pPr marL="0" marR="0" lvl="0" indent="0" algn="just" rtl="0">
              <a:lnSpc>
                <a:spcPct val="150000"/>
              </a:lnSpc>
              <a:spcBef>
                <a:spcPts val="0"/>
              </a:spcBef>
              <a:spcAft>
                <a:spcPts val="0"/>
              </a:spcAft>
              <a:buNone/>
            </a:pPr>
            <a:r>
              <a:rPr lang="en-US" sz="2000" dirty="0">
                <a:solidFill>
                  <a:schemeClr val="lt1"/>
                </a:solidFill>
                <a:latin typeface="Times New Roman" panose="02020603050405020304" pitchFamily="18" charset="0"/>
                <a:ea typeface="Century Gothic"/>
                <a:cs typeface="Times New Roman" panose="02020603050405020304" pitchFamily="18" charset="0"/>
                <a:sym typeface="Century Gothic"/>
              </a:rPr>
              <a:t>[2] GPS Tracking System Using </a:t>
            </a:r>
            <a:r>
              <a:rPr lang="en-US" sz="2000" dirty="0" err="1">
                <a:solidFill>
                  <a:schemeClr val="lt1"/>
                </a:solidFill>
                <a:latin typeface="Times New Roman" panose="02020603050405020304" pitchFamily="18" charset="0"/>
                <a:ea typeface="Century Gothic"/>
                <a:cs typeface="Times New Roman" panose="02020603050405020304" pitchFamily="18" charset="0"/>
                <a:sym typeface="Century Gothic"/>
              </a:rPr>
              <a:t>LoRaWan</a:t>
            </a:r>
            <a:r>
              <a:rPr lang="en-US" sz="2000" dirty="0">
                <a:solidFill>
                  <a:schemeClr val="lt1"/>
                </a:solidFill>
                <a:latin typeface="Times New Roman" panose="02020603050405020304" pitchFamily="18" charset="0"/>
                <a:ea typeface="Century Gothic"/>
                <a:cs typeface="Times New Roman" panose="02020603050405020304" pitchFamily="18" charset="0"/>
                <a:sym typeface="Century Gothic"/>
              </a:rPr>
              <a:t> published in the year 2018.This paper focuses on integrating GPS modules in buses to track their locations and transmit data to a central server2.</a:t>
            </a:r>
            <a:endParaRPr sz="2000" dirty="0">
              <a:solidFill>
                <a:schemeClr val="lt1"/>
              </a:solidFill>
              <a:latin typeface="Times New Roman" panose="02020603050405020304" pitchFamily="18" charset="0"/>
              <a:ea typeface="Century Gothic"/>
              <a:cs typeface="Times New Roman" panose="02020603050405020304" pitchFamily="18" charset="0"/>
              <a:sym typeface="Century Gothic"/>
            </a:endParaRPr>
          </a:p>
          <a:p>
            <a:pPr marL="0" marR="0" lvl="0" indent="0" algn="just" rtl="0">
              <a:lnSpc>
                <a:spcPct val="150000"/>
              </a:lnSpc>
              <a:spcBef>
                <a:spcPts val="0"/>
              </a:spcBef>
              <a:spcAft>
                <a:spcPts val="0"/>
              </a:spcAft>
              <a:buNone/>
            </a:pPr>
            <a:endParaRPr sz="2000" dirty="0">
              <a:solidFill>
                <a:schemeClr val="lt1"/>
              </a:solidFill>
              <a:latin typeface="Times New Roman" panose="02020603050405020304" pitchFamily="18" charset="0"/>
              <a:ea typeface="Century Gothic"/>
              <a:cs typeface="Times New Roman" panose="02020603050405020304" pitchFamily="18" charset="0"/>
              <a:sym typeface="Century Gothic"/>
            </a:endParaRPr>
          </a:p>
          <a:p>
            <a:pPr marL="0" marR="0" lvl="0" indent="0" algn="just" rtl="0">
              <a:lnSpc>
                <a:spcPct val="150000"/>
              </a:lnSpc>
              <a:spcBef>
                <a:spcPts val="0"/>
              </a:spcBef>
              <a:spcAft>
                <a:spcPts val="0"/>
              </a:spcAft>
              <a:buNone/>
            </a:pPr>
            <a:r>
              <a:rPr lang="en-US" sz="2000" dirty="0">
                <a:solidFill>
                  <a:schemeClr val="lt1"/>
                </a:solidFill>
                <a:latin typeface="Times New Roman" panose="02020603050405020304" pitchFamily="18" charset="0"/>
                <a:ea typeface="Century Gothic"/>
                <a:cs typeface="Times New Roman" panose="02020603050405020304" pitchFamily="18" charset="0"/>
                <a:sym typeface="Century Gothic"/>
              </a:rPr>
              <a:t>[3] Real-Time Bus Tracking System published in the year 2019.This paper emphasizes on integrating GPS modules in buses for location tracking and transmitting data to a central server. </a:t>
            </a:r>
            <a:endParaRPr sz="2000" dirty="0">
              <a:solidFill>
                <a:schemeClr val="lt1"/>
              </a:solidFill>
              <a:latin typeface="Times New Roman" panose="02020603050405020304" pitchFamily="18" charset="0"/>
              <a:ea typeface="Century Gothic"/>
              <a:cs typeface="Times New Roman" panose="02020603050405020304" pitchFamily="18" charset="0"/>
              <a:sym typeface="Century Gothic"/>
            </a:endParaRPr>
          </a:p>
          <a:p>
            <a:pPr marL="0" marR="0" lvl="0" indent="0" algn="just" rtl="0">
              <a:lnSpc>
                <a:spcPct val="150000"/>
              </a:lnSpc>
              <a:spcBef>
                <a:spcPts val="0"/>
              </a:spcBef>
              <a:spcAft>
                <a:spcPts val="0"/>
              </a:spcAft>
              <a:buNone/>
            </a:pPr>
            <a:endParaRPr sz="2000" dirty="0">
              <a:solidFill>
                <a:schemeClr val="lt1"/>
              </a:solidFill>
              <a:latin typeface="Century Gothic"/>
              <a:ea typeface="Century Gothic"/>
              <a:cs typeface="Century Gothic"/>
              <a:sym typeface="Century Gothic"/>
            </a:endParaRPr>
          </a:p>
          <a:p>
            <a:pPr marL="0" marR="0" lvl="0" indent="0" algn="just" rtl="0">
              <a:lnSpc>
                <a:spcPct val="150000"/>
              </a:lnSpc>
              <a:spcBef>
                <a:spcPts val="0"/>
              </a:spcBef>
              <a:spcAft>
                <a:spcPts val="0"/>
              </a:spcAft>
              <a:buNone/>
            </a:pPr>
            <a:r>
              <a:rPr lang="en-US" sz="2000" b="0" i="0" u="none" strike="noStrike" cap="none" dirty="0">
                <a:solidFill>
                  <a:srgbClr val="0B090B"/>
                </a:solidFill>
                <a:latin typeface="Century Gothic"/>
                <a:ea typeface="Century Gothic"/>
                <a:cs typeface="Century Gothic"/>
                <a:sym typeface="Century Gothic"/>
              </a:rPr>
              <a:t>		</a:t>
            </a:r>
            <a:endParaRPr sz="2000" b="0" i="0" u="none" strike="noStrike" cap="none" dirty="0">
              <a:solidFill>
                <a:schemeClr val="lt1"/>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5"/>
          <p:cNvSpPr txBox="1">
            <a:spLocks noGrp="1"/>
          </p:cNvSpPr>
          <p:nvPr>
            <p:ph type="body" idx="1"/>
          </p:nvPr>
        </p:nvSpPr>
        <p:spPr>
          <a:xfrm rot="10800000">
            <a:off x="12720917" y="6230470"/>
            <a:ext cx="600635" cy="627529"/>
          </a:xfrm>
          <a:prstGeom prst="rect">
            <a:avLst/>
          </a:prstGeom>
          <a:noFill/>
          <a:ln>
            <a:noFill/>
          </a:ln>
        </p:spPr>
        <p:txBody>
          <a:bodyPr spcFirstLastPara="1" wrap="square" lIns="91425" tIns="45700" rIns="91425" bIns="45700" anchor="t" anchorCtr="0">
            <a:normAutofit/>
          </a:bodyPr>
          <a:lstStyle/>
          <a:p>
            <a:pPr marL="342900" lvl="0" indent="-241300" algn="l" rtl="0">
              <a:spcBef>
                <a:spcPts val="0"/>
              </a:spcBef>
              <a:spcAft>
                <a:spcPts val="0"/>
              </a:spcAft>
              <a:buSzPts val="1600"/>
              <a:buNone/>
            </a:pPr>
            <a:endParaRPr/>
          </a:p>
        </p:txBody>
      </p:sp>
      <p:sp>
        <p:nvSpPr>
          <p:cNvPr id="184" name="Google Shape;184;p25"/>
          <p:cNvSpPr txBox="1">
            <a:spLocks noGrp="1"/>
          </p:cNvSpPr>
          <p:nvPr>
            <p:ph type="title"/>
          </p:nvPr>
        </p:nvSpPr>
        <p:spPr>
          <a:xfrm>
            <a:off x="636281" y="963715"/>
            <a:ext cx="9404350" cy="1400175"/>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lt1"/>
              </a:buClr>
              <a:buSzPts val="2000"/>
              <a:buFont typeface="Century Gothic"/>
              <a:buNone/>
            </a:pPr>
            <a:r>
              <a:rPr lang="en-US" sz="2000" dirty="0">
                <a:solidFill>
                  <a:schemeClr val="lt1"/>
                </a:solidFill>
                <a:latin typeface="Times New Roman" panose="02020603050405020304" pitchFamily="18" charset="0"/>
                <a:cs typeface="Times New Roman" panose="02020603050405020304" pitchFamily="18" charset="0"/>
              </a:rPr>
              <a:t>[4] Human Location Tracking Device using IoT published in may 2018. It leverages IoT and machine learning data models with serverless architecture based on cloud computing.</a:t>
            </a:r>
            <a:endParaRPr sz="2000" dirty="0">
              <a:solidFill>
                <a:schemeClr val="lt1"/>
              </a:solidFill>
              <a:latin typeface="Times New Roman" panose="02020603050405020304" pitchFamily="18" charset="0"/>
              <a:cs typeface="Times New Roman" panose="02020603050405020304" pitchFamily="18" charset="0"/>
            </a:endParaRPr>
          </a:p>
          <a:p>
            <a:pPr marL="0" lvl="0" indent="0" algn="just" rtl="0">
              <a:lnSpc>
                <a:spcPct val="150000"/>
              </a:lnSpc>
              <a:spcBef>
                <a:spcPts val="0"/>
              </a:spcBef>
              <a:spcAft>
                <a:spcPts val="0"/>
              </a:spcAft>
              <a:buClr>
                <a:schemeClr val="lt1"/>
              </a:buClr>
              <a:buSzPts val="2000"/>
              <a:buFont typeface="Century Gothic"/>
              <a:buNone/>
            </a:pPr>
            <a:endParaRPr sz="2000" dirty="0">
              <a:solidFill>
                <a:schemeClr val="lt1"/>
              </a:solidFill>
              <a:latin typeface="Times New Roman" panose="02020603050405020304" pitchFamily="18" charset="0"/>
              <a:cs typeface="Times New Roman" panose="02020603050405020304" pitchFamily="18" charset="0"/>
            </a:endParaRPr>
          </a:p>
          <a:p>
            <a:pPr marL="0" lvl="0" indent="0" algn="just" rtl="0">
              <a:lnSpc>
                <a:spcPct val="150000"/>
              </a:lnSpc>
              <a:spcBef>
                <a:spcPts val="0"/>
              </a:spcBef>
              <a:spcAft>
                <a:spcPts val="0"/>
              </a:spcAft>
              <a:buClr>
                <a:schemeClr val="lt1"/>
              </a:buClr>
              <a:buSzPts val="2000"/>
              <a:buFont typeface="Century Gothic"/>
              <a:buNone/>
            </a:pPr>
            <a:r>
              <a:rPr lang="en-US" sz="2000" dirty="0">
                <a:solidFill>
                  <a:schemeClr val="lt1"/>
                </a:solidFill>
                <a:latin typeface="Times New Roman" panose="02020603050405020304" pitchFamily="18" charset="0"/>
                <a:cs typeface="Times New Roman" panose="02020603050405020304" pitchFamily="18" charset="0"/>
              </a:rPr>
              <a:t>[5] </a:t>
            </a:r>
            <a:r>
              <a:rPr lang="en-US" sz="2000" dirty="0" err="1">
                <a:solidFill>
                  <a:schemeClr val="lt1"/>
                </a:solidFill>
                <a:latin typeface="Times New Roman" panose="02020603050405020304" pitchFamily="18" charset="0"/>
                <a:cs typeface="Times New Roman" panose="02020603050405020304" pitchFamily="18" charset="0"/>
              </a:rPr>
              <a:t>ReachOut</a:t>
            </a:r>
            <a:r>
              <a:rPr lang="en-US" sz="2000" dirty="0">
                <a:solidFill>
                  <a:schemeClr val="lt1"/>
                </a:solidFill>
                <a:latin typeface="Times New Roman" panose="02020603050405020304" pitchFamily="18" charset="0"/>
                <a:cs typeface="Times New Roman" panose="02020603050405020304" pitchFamily="18" charset="0"/>
              </a:rPr>
              <a:t> Smart Safety Device published in the year 2018.It leverages IoT and machine learning data models with serverless architecture based on cloud computing.</a:t>
            </a:r>
            <a:endParaRPr sz="2000" dirty="0">
              <a:solidFill>
                <a:schemeClr val="lt1"/>
              </a:solidFill>
              <a:latin typeface="Times New Roman" panose="02020603050405020304" pitchFamily="18" charset="0"/>
              <a:cs typeface="Times New Roman" panose="02020603050405020304" pitchFamily="18" charset="0"/>
            </a:endParaRPr>
          </a:p>
          <a:p>
            <a:pPr marL="0" lvl="0" indent="0" algn="just" rtl="0">
              <a:lnSpc>
                <a:spcPct val="150000"/>
              </a:lnSpc>
              <a:spcBef>
                <a:spcPts val="0"/>
              </a:spcBef>
              <a:spcAft>
                <a:spcPts val="0"/>
              </a:spcAft>
              <a:buClr>
                <a:schemeClr val="lt1"/>
              </a:buClr>
              <a:buSzPts val="2000"/>
              <a:buFont typeface="Century Gothic"/>
              <a:buNone/>
            </a:pPr>
            <a:endParaRPr sz="2000" dirty="0">
              <a:solidFill>
                <a:schemeClr val="lt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lt2"/>
              </a:buClr>
              <a:buSzPts val="4200"/>
              <a:buFont typeface="Century Gothic"/>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6"/>
          <p:cNvSpPr txBox="1">
            <a:spLocks noGrp="1"/>
          </p:cNvSpPr>
          <p:nvPr>
            <p:ph type="title"/>
          </p:nvPr>
        </p:nvSpPr>
        <p:spPr>
          <a:xfrm>
            <a:off x="1029810" y="452718"/>
            <a:ext cx="9021024"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dirty="0">
                <a:latin typeface="Times New Roman" panose="02020603050405020304" pitchFamily="18" charset="0"/>
                <a:cs typeface="Times New Roman" panose="02020603050405020304" pitchFamily="18" charset="0"/>
              </a:rPr>
              <a:t>KEY CHALLENGES</a:t>
            </a:r>
            <a:endParaRPr dirty="0">
              <a:latin typeface="Times New Roman" panose="02020603050405020304" pitchFamily="18" charset="0"/>
              <a:cs typeface="Times New Roman" panose="02020603050405020304" pitchFamily="18" charset="0"/>
            </a:endParaRPr>
          </a:p>
        </p:txBody>
      </p:sp>
      <p:sp>
        <p:nvSpPr>
          <p:cNvPr id="190" name="Google Shape;190;p26"/>
          <p:cNvSpPr txBox="1">
            <a:spLocks noGrp="1"/>
          </p:cNvSpPr>
          <p:nvPr>
            <p:ph type="body" idx="1"/>
          </p:nvPr>
        </p:nvSpPr>
        <p:spPr>
          <a:xfrm>
            <a:off x="1104293" y="1630131"/>
            <a:ext cx="8946541" cy="4195481"/>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Energy efficiency</a:t>
            </a:r>
            <a:endParaRPr dirty="0">
              <a:latin typeface="Times New Roman" panose="02020603050405020304" pitchFamily="18" charset="0"/>
              <a:cs typeface="Times New Roman" panose="02020603050405020304" pitchFamily="18" charset="0"/>
            </a:endParaRPr>
          </a:p>
          <a:p>
            <a:pPr marL="342900" lvl="0" indent="-342900" algn="l" rtl="0">
              <a:spcBef>
                <a:spcPts val="1000"/>
              </a:spcBef>
              <a:spcAft>
                <a:spcPts val="0"/>
              </a:spcAft>
              <a:buSzPts val="16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Accuracy and Reliability</a:t>
            </a:r>
            <a:endParaRPr dirty="0">
              <a:latin typeface="Times New Roman" panose="02020603050405020304" pitchFamily="18" charset="0"/>
              <a:cs typeface="Times New Roman" panose="02020603050405020304" pitchFamily="18" charset="0"/>
            </a:endParaRPr>
          </a:p>
          <a:p>
            <a:pPr marL="342900" lvl="0" indent="-342900" algn="l" rtl="0">
              <a:spcBef>
                <a:spcPts val="1000"/>
              </a:spcBef>
              <a:spcAft>
                <a:spcPts val="0"/>
              </a:spcAft>
              <a:buSzPts val="16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Privacy and Security</a:t>
            </a:r>
            <a:endParaRPr dirty="0">
              <a:latin typeface="Times New Roman" panose="02020603050405020304" pitchFamily="18" charset="0"/>
              <a:cs typeface="Times New Roman" panose="02020603050405020304" pitchFamily="18" charset="0"/>
            </a:endParaRPr>
          </a:p>
          <a:p>
            <a:pPr marL="342900" lvl="0" indent="-342900" algn="l" rtl="0">
              <a:spcBef>
                <a:spcPts val="1000"/>
              </a:spcBef>
              <a:spcAft>
                <a:spcPts val="0"/>
              </a:spcAft>
              <a:buSzPts val="16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Network connectivity</a:t>
            </a:r>
            <a:endParaRPr dirty="0">
              <a:latin typeface="Times New Roman" panose="02020603050405020304" pitchFamily="18" charset="0"/>
              <a:cs typeface="Times New Roman" panose="02020603050405020304" pitchFamily="18" charset="0"/>
            </a:endParaRPr>
          </a:p>
          <a:p>
            <a:pPr marL="0" lvl="0" indent="0" algn="l" rtl="0">
              <a:spcBef>
                <a:spcPts val="1000"/>
              </a:spcBef>
              <a:spcAft>
                <a:spcPts val="0"/>
              </a:spcAft>
              <a:buNone/>
            </a:pPr>
            <a:endParaRPr dirty="0"/>
          </a:p>
          <a:p>
            <a:pPr marL="342900" lvl="0" indent="-241300" algn="l" rtl="0">
              <a:spcBef>
                <a:spcPts val="1000"/>
              </a:spcBef>
              <a:spcAft>
                <a:spcPts val="0"/>
              </a:spcAft>
              <a:buSzPts val="160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7"/>
          <p:cNvSpPr txBox="1">
            <a:spLocks noGrp="1"/>
          </p:cNvSpPr>
          <p:nvPr>
            <p:ph type="title"/>
          </p:nvPr>
        </p:nvSpPr>
        <p:spPr>
          <a:xfrm>
            <a:off x="1086035" y="452718"/>
            <a:ext cx="8964799"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dirty="0">
                <a:latin typeface="Times New Roman" panose="02020603050405020304" pitchFamily="18" charset="0"/>
                <a:cs typeface="Times New Roman" panose="02020603050405020304" pitchFamily="18" charset="0"/>
              </a:rPr>
              <a:t>MOTIVATION</a:t>
            </a:r>
            <a:endParaRPr dirty="0">
              <a:latin typeface="Times New Roman" panose="02020603050405020304" pitchFamily="18" charset="0"/>
              <a:cs typeface="Times New Roman" panose="02020603050405020304" pitchFamily="18" charset="0"/>
            </a:endParaRPr>
          </a:p>
        </p:txBody>
      </p:sp>
      <p:sp>
        <p:nvSpPr>
          <p:cNvPr id="196" name="Google Shape;196;p27"/>
          <p:cNvSpPr txBox="1">
            <a:spLocks noGrp="1"/>
          </p:cNvSpPr>
          <p:nvPr>
            <p:ph type="body" idx="1"/>
          </p:nvPr>
        </p:nvSpPr>
        <p:spPr>
          <a:xfrm>
            <a:off x="1103313" y="1473693"/>
            <a:ext cx="9336827" cy="4774706"/>
          </a:xfrm>
          <a:prstGeom prst="rect">
            <a:avLst/>
          </a:prstGeom>
          <a:noFill/>
          <a:ln>
            <a:noFill/>
          </a:ln>
        </p:spPr>
        <p:txBody>
          <a:bodyPr spcFirstLastPara="1" wrap="square" lIns="91425" tIns="45700" rIns="91425" bIns="45700" anchor="t" anchorCtr="0">
            <a:normAutofit/>
          </a:bodyPr>
          <a:lstStyle/>
          <a:p>
            <a:pPr marL="342900" lvl="0" indent="-342900" algn="just" rtl="0">
              <a:lnSpc>
                <a:spcPct val="200000"/>
              </a:lnSpc>
              <a:spcBef>
                <a:spcPts val="0"/>
              </a:spcBef>
              <a:spcAft>
                <a:spcPts val="0"/>
              </a:spcAft>
              <a:buSzPts val="16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Providing accurate and real-time location information.</a:t>
            </a:r>
            <a:endParaRPr dirty="0">
              <a:latin typeface="Times New Roman" panose="02020603050405020304" pitchFamily="18" charset="0"/>
              <a:cs typeface="Times New Roman" panose="02020603050405020304" pitchFamily="18" charset="0"/>
            </a:endParaRPr>
          </a:p>
          <a:p>
            <a:pPr marL="342900" lvl="0" indent="-342900" algn="just" rtl="0">
              <a:lnSpc>
                <a:spcPct val="200000"/>
              </a:lnSpc>
              <a:spcBef>
                <a:spcPts val="0"/>
              </a:spcBef>
              <a:spcAft>
                <a:spcPts val="0"/>
              </a:spcAft>
              <a:buSzPts val="16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Enhancing safety and security by tracking assets, vehicles, and individuals.</a:t>
            </a:r>
            <a:endParaRPr dirty="0">
              <a:latin typeface="Times New Roman" panose="02020603050405020304" pitchFamily="18" charset="0"/>
              <a:cs typeface="Times New Roman" panose="02020603050405020304" pitchFamily="18" charset="0"/>
            </a:endParaRPr>
          </a:p>
          <a:p>
            <a:pPr marL="342900" lvl="0" indent="-342900" algn="just" rtl="0">
              <a:lnSpc>
                <a:spcPct val="200000"/>
              </a:lnSpc>
              <a:spcBef>
                <a:spcPts val="0"/>
              </a:spcBef>
              <a:spcAft>
                <a:spcPts val="0"/>
              </a:spcAft>
              <a:buSzPts val="16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Optimizing logistics, improving efficiency, and facilitating emergency response.</a:t>
            </a:r>
            <a:endParaRPr dirty="0">
              <a:latin typeface="Times New Roman" panose="02020603050405020304" pitchFamily="18" charset="0"/>
              <a:cs typeface="Times New Roman" panose="02020603050405020304" pitchFamily="18" charset="0"/>
            </a:endParaRPr>
          </a:p>
          <a:p>
            <a:pPr marL="342900" lvl="0" indent="-342900" algn="just" rtl="0">
              <a:lnSpc>
                <a:spcPct val="150000"/>
              </a:lnSpc>
              <a:spcBef>
                <a:spcPts val="0"/>
              </a:spcBef>
              <a:spcAft>
                <a:spcPts val="0"/>
              </a:spcAft>
              <a:buSzPts val="1600"/>
              <a:buFont typeface="Wingdings" panose="05000000000000000000" pitchFamily="2" charset="2"/>
              <a:buChar char="Ø"/>
            </a:pPr>
            <a:endParaRPr dirty="0"/>
          </a:p>
          <a:p>
            <a:pPr marL="0" lvl="0" indent="0" algn="just" rtl="0">
              <a:lnSpc>
                <a:spcPct val="150000"/>
              </a:lnSpc>
              <a:spcBef>
                <a:spcPts val="0"/>
              </a:spcBef>
              <a:spcAft>
                <a:spcPts val="0"/>
              </a:spcAft>
              <a:buSzPts val="1600"/>
              <a:buNone/>
            </a:pPr>
            <a:endParaRPr dirty="0"/>
          </a:p>
          <a:p>
            <a:pPr marL="0" lvl="0" indent="0" algn="just" rtl="0">
              <a:lnSpc>
                <a:spcPct val="150000"/>
              </a:lnSpc>
              <a:spcBef>
                <a:spcPts val="0"/>
              </a:spcBef>
              <a:spcAft>
                <a:spcPts val="0"/>
              </a:spcAft>
              <a:buSzPts val="1600"/>
              <a:buNone/>
            </a:pPr>
            <a:endParaRPr dirty="0"/>
          </a:p>
        </p:txBody>
      </p:sp>
    </p:spTree>
  </p:cSld>
  <p:clrMapOvr>
    <a:masterClrMapping/>
  </p:clrMapOvr>
</p:sld>
</file>

<file path=ppt/theme/theme1.xml><?xml version="1.0" encoding="utf-8"?>
<a:theme xmlns:a="http://schemas.openxmlformats.org/drawingml/2006/main"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1069</Words>
  <Application>Microsoft Office PowerPoint</Application>
  <PresentationFormat>Widescreen</PresentationFormat>
  <Paragraphs>74</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Century Gothic</vt:lpstr>
      <vt:lpstr>Wingdings</vt:lpstr>
      <vt:lpstr>Times New Roman</vt:lpstr>
      <vt:lpstr>Noto Sans Symbols</vt:lpstr>
      <vt:lpstr>Ion</vt:lpstr>
      <vt:lpstr>Internet of Things essentials presentation LOCATION TRACKER USING GPS AND GSM MODULE </vt:lpstr>
      <vt:lpstr>AGENDA</vt:lpstr>
      <vt:lpstr>ABSTRACT</vt:lpstr>
      <vt:lpstr>INTRODUCTION</vt:lpstr>
      <vt:lpstr>OBJECTIVE</vt:lpstr>
      <vt:lpstr>LITERATURE SURVEY </vt:lpstr>
      <vt:lpstr>[4] Human Location Tracking Device using IoT published in may 2018. It leverages IoT and machine learning data models with serverless architecture based on cloud computing.  [5] ReachOut Smart Safety Device published in the year 2018.It leverages IoT and machine learning data models with serverless architecture based on cloud computing.  </vt:lpstr>
      <vt:lpstr>KEY CHALLENGES</vt:lpstr>
      <vt:lpstr>MOTIVATION</vt:lpstr>
      <vt:lpstr>EXISTING SYSTEM</vt:lpstr>
      <vt:lpstr>PROPOSED SOLUTION</vt:lpstr>
      <vt:lpstr>MODULES </vt:lpstr>
      <vt:lpstr>SYSTEM ARCHITECTURE</vt:lpstr>
      <vt:lpstr>CONCLUSION</vt:lpstr>
      <vt:lpstr>FUTURE ENHANCEMENTS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 essentials presentation LOCATION TRACKER USING GPS AND GSM MODULE</dc:title>
  <dc:creator>Vaisharli S</dc:creator>
  <cp:lastModifiedBy>Vaisharli S</cp:lastModifiedBy>
  <cp:revision>2</cp:revision>
  <dcterms:modified xsi:type="dcterms:W3CDTF">2024-05-23T15:36:00Z</dcterms:modified>
</cp:coreProperties>
</file>