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5" r:id="rId18"/>
    <p:sldId id="270" r:id="rId19"/>
    <p:sldId id="271" r:id="rId20"/>
    <p:sldId id="272"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1B9B81D-0063-43C6-B1F2-A5D7788D68E2}">
          <p14:sldIdLst>
            <p14:sldId id="256"/>
            <p14:sldId id="257"/>
            <p14:sldId id="258"/>
            <p14:sldId id="259"/>
            <p14:sldId id="260"/>
            <p14:sldId id="261"/>
            <p14:sldId id="262"/>
            <p14:sldId id="263"/>
            <p14:sldId id="264"/>
            <p14:sldId id="265"/>
            <p14:sldId id="266"/>
            <p14:sldId id="267"/>
            <p14:sldId id="268"/>
          </p14:sldIdLst>
        </p14:section>
        <p14:section name="Untitled Section" id="{DF233636-9330-47C8-88C8-1EBDA47AB971}">
          <p14:sldIdLst>
            <p14:sldId id="269"/>
            <p14:sldId id="273"/>
            <p14:sldId id="274"/>
            <p14:sldId id="275"/>
            <p14:sldId id="270"/>
            <p14:sldId id="271"/>
            <p14:sldId id="272"/>
          </p14:sldIdLst>
        </p14:section>
      </p14:sectionLst>
    </p:ext>
    <p:ext uri="{EFAFB233-063F-42B5-8137-9DF3F51BA10A}">
      <p15:sldGuideLst xmlns:p15="http://schemas.microsoft.com/office/powerpoint/2012/main">
        <p15:guide id="1" orient="horz" pos="612">
          <p15:clr>
            <a:srgbClr val="A4A3A4"/>
          </p15:clr>
        </p15:guide>
        <p15:guide id="2" pos="144">
          <p15:clr>
            <a:srgbClr val="A4A3A4"/>
          </p15:clr>
        </p15:guide>
        <p15:guide id="3" orient="horz" pos="87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EOxPuhnr5rFHBopZIzsSqW8FS7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099E00-C317-4AA3-A1FB-7038BE4820D0}" v="8" dt="2024-04-11T14:23:46.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52"/>
      </p:cViewPr>
      <p:guideLst>
        <p:guide orient="horz" pos="612"/>
        <p:guide pos="144"/>
        <p:guide orient="horz" pos="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sh S" userId="578556c82df34759" providerId="LiveId" clId="{63099E00-C317-4AA3-A1FB-7038BE4820D0}"/>
    <pc:docChg chg="custSel addSld delSld modSld sldOrd addSection modSection">
      <pc:chgData name="Vaish S" userId="578556c82df34759" providerId="LiveId" clId="{63099E00-C317-4AA3-A1FB-7038BE4820D0}" dt="2024-04-11T14:23:46.427" v="191"/>
      <pc:docMkLst>
        <pc:docMk/>
      </pc:docMkLst>
      <pc:sldChg chg="modSp mod">
        <pc:chgData name="Vaish S" userId="578556c82df34759" providerId="LiveId" clId="{63099E00-C317-4AA3-A1FB-7038BE4820D0}" dt="2024-04-11T14:07:55.207" v="1" actId="14100"/>
        <pc:sldMkLst>
          <pc:docMk/>
          <pc:sldMk cId="0" sldId="265"/>
        </pc:sldMkLst>
        <pc:spChg chg="mod">
          <ac:chgData name="Vaish S" userId="578556c82df34759" providerId="LiveId" clId="{63099E00-C317-4AA3-A1FB-7038BE4820D0}" dt="2024-04-11T14:07:55.207" v="1" actId="14100"/>
          <ac:spMkLst>
            <pc:docMk/>
            <pc:sldMk cId="0" sldId="265"/>
            <ac:spMk id="148" creationId="{00000000-0000-0000-0000-000000000000}"/>
          </ac:spMkLst>
        </pc:spChg>
      </pc:sldChg>
      <pc:sldChg chg="addSp delSp modSp new mod">
        <pc:chgData name="Vaish S" userId="578556c82df34759" providerId="LiveId" clId="{63099E00-C317-4AA3-A1FB-7038BE4820D0}" dt="2024-04-11T14:23:43.406" v="190"/>
        <pc:sldMkLst>
          <pc:docMk/>
          <pc:sldMk cId="742084460" sldId="273"/>
        </pc:sldMkLst>
        <pc:spChg chg="mod">
          <ac:chgData name="Vaish S" userId="578556c82df34759" providerId="LiveId" clId="{63099E00-C317-4AA3-A1FB-7038BE4820D0}" dt="2024-04-11T14:15:02.594" v="84" actId="20577"/>
          <ac:spMkLst>
            <pc:docMk/>
            <pc:sldMk cId="742084460" sldId="273"/>
            <ac:spMk id="2" creationId="{09DE20E0-F042-7247-0343-784B3D932131}"/>
          </ac:spMkLst>
        </pc:spChg>
        <pc:spChg chg="mod">
          <ac:chgData name="Vaish S" userId="578556c82df34759" providerId="LiveId" clId="{63099E00-C317-4AA3-A1FB-7038BE4820D0}" dt="2024-04-11T14:15:29.597" v="115" actId="20577"/>
          <ac:spMkLst>
            <pc:docMk/>
            <pc:sldMk cId="742084460" sldId="273"/>
            <ac:spMk id="3" creationId="{5B09F822-7629-1AA1-13F1-21EE7E907D73}"/>
          </ac:spMkLst>
        </pc:spChg>
        <pc:spChg chg="add mod">
          <ac:chgData name="Vaish S" userId="578556c82df34759" providerId="LiveId" clId="{63099E00-C317-4AA3-A1FB-7038BE4820D0}" dt="2024-04-11T14:23:43.406" v="190"/>
          <ac:spMkLst>
            <pc:docMk/>
            <pc:sldMk cId="742084460" sldId="273"/>
            <ac:spMk id="4" creationId="{33DCDED5-34B2-0910-1570-A573943421C5}"/>
          </ac:spMkLst>
        </pc:spChg>
        <pc:spChg chg="add del mod">
          <ac:chgData name="Vaish S" userId="578556c82df34759" providerId="LiveId" clId="{63099E00-C317-4AA3-A1FB-7038BE4820D0}" dt="2024-04-11T14:17:00.867" v="138"/>
          <ac:spMkLst>
            <pc:docMk/>
            <pc:sldMk cId="742084460" sldId="273"/>
            <ac:spMk id="4" creationId="{CE1942B7-35E7-352B-F0F8-8847AF40203C}"/>
          </ac:spMkLst>
        </pc:spChg>
        <pc:spChg chg="add del mod">
          <ac:chgData name="Vaish S" userId="578556c82df34759" providerId="LiveId" clId="{63099E00-C317-4AA3-A1FB-7038BE4820D0}" dt="2024-04-11T14:17:00.883" v="140"/>
          <ac:spMkLst>
            <pc:docMk/>
            <pc:sldMk cId="742084460" sldId="273"/>
            <ac:spMk id="5" creationId="{E301B7F6-2322-B7F4-AFF1-743211788F32}"/>
          </ac:spMkLst>
        </pc:spChg>
        <pc:spChg chg="add mod">
          <ac:chgData name="Vaish S" userId="578556c82df34759" providerId="LiveId" clId="{63099E00-C317-4AA3-A1FB-7038BE4820D0}" dt="2024-04-11T14:16:01.283" v="135" actId="14100"/>
          <ac:spMkLst>
            <pc:docMk/>
            <pc:sldMk cId="742084460" sldId="273"/>
            <ac:spMk id="6" creationId="{E1825B8A-4998-90D6-15C7-F04EF57F22C3}"/>
          </ac:spMkLst>
        </pc:spChg>
        <pc:picChg chg="add mod">
          <ac:chgData name="Vaish S" userId="578556c82df34759" providerId="LiveId" clId="{63099E00-C317-4AA3-A1FB-7038BE4820D0}" dt="2024-04-11T14:17:34.045" v="145" actId="14100"/>
          <ac:picMkLst>
            <pc:docMk/>
            <pc:sldMk cId="742084460" sldId="273"/>
            <ac:picMk id="8" creationId="{586C81C0-1F6A-66C8-944E-C11DE116F18A}"/>
          </ac:picMkLst>
        </pc:picChg>
      </pc:sldChg>
      <pc:sldChg chg="delSp modSp new del mod ord">
        <pc:chgData name="Vaish S" userId="578556c82df34759" providerId="LiveId" clId="{63099E00-C317-4AA3-A1FB-7038BE4820D0}" dt="2024-04-11T14:13:30.916" v="60" actId="47"/>
        <pc:sldMkLst>
          <pc:docMk/>
          <pc:sldMk cId="4001481865" sldId="273"/>
        </pc:sldMkLst>
        <pc:spChg chg="mod">
          <ac:chgData name="Vaish S" userId="578556c82df34759" providerId="LiveId" clId="{63099E00-C317-4AA3-A1FB-7038BE4820D0}" dt="2024-04-11T14:13:03.567" v="56" actId="14100"/>
          <ac:spMkLst>
            <pc:docMk/>
            <pc:sldMk cId="4001481865" sldId="273"/>
            <ac:spMk id="2" creationId="{F83DF2D8-35B6-BC0E-3D5C-12E2CA683D9B}"/>
          </ac:spMkLst>
        </pc:spChg>
        <pc:spChg chg="del mod">
          <ac:chgData name="Vaish S" userId="578556c82df34759" providerId="LiveId" clId="{63099E00-C317-4AA3-A1FB-7038BE4820D0}" dt="2024-04-11T14:12:38.233" v="54" actId="478"/>
          <ac:spMkLst>
            <pc:docMk/>
            <pc:sldMk cId="4001481865" sldId="273"/>
            <ac:spMk id="3" creationId="{E581212F-12D2-C533-6110-95DB99B6588B}"/>
          </ac:spMkLst>
        </pc:spChg>
      </pc:sldChg>
      <pc:sldChg chg="addSp delSp new del mod">
        <pc:chgData name="Vaish S" userId="578556c82df34759" providerId="LiveId" clId="{63099E00-C317-4AA3-A1FB-7038BE4820D0}" dt="2024-04-11T14:14:23.416" v="67" actId="47"/>
        <pc:sldMkLst>
          <pc:docMk/>
          <pc:sldMk cId="4019124213" sldId="273"/>
        </pc:sldMkLst>
        <pc:spChg chg="add del">
          <ac:chgData name="Vaish S" userId="578556c82df34759" providerId="LiveId" clId="{63099E00-C317-4AA3-A1FB-7038BE4820D0}" dt="2024-04-11T14:14:21.444" v="66" actId="478"/>
          <ac:spMkLst>
            <pc:docMk/>
            <pc:sldMk cId="4019124213" sldId="273"/>
            <ac:spMk id="3" creationId="{C4E43762-B57F-2E43-DB30-4C2CD9798566}"/>
          </ac:spMkLst>
        </pc:spChg>
      </pc:sldChg>
      <pc:sldChg chg="new del">
        <pc:chgData name="Vaish S" userId="578556c82df34759" providerId="LiveId" clId="{63099E00-C317-4AA3-A1FB-7038BE4820D0}" dt="2024-04-11T14:13:14.717" v="58" actId="47"/>
        <pc:sldMkLst>
          <pc:docMk/>
          <pc:sldMk cId="1565600484" sldId="274"/>
        </pc:sldMkLst>
      </pc:sldChg>
      <pc:sldChg chg="addSp delSp modSp new del mod">
        <pc:chgData name="Vaish S" userId="578556c82df34759" providerId="LiveId" clId="{63099E00-C317-4AA3-A1FB-7038BE4820D0}" dt="2024-04-11T14:13:49.862" v="63" actId="47"/>
        <pc:sldMkLst>
          <pc:docMk/>
          <pc:sldMk cId="2026180604" sldId="274"/>
        </pc:sldMkLst>
        <pc:graphicFrameChg chg="add del modGraphic">
          <ac:chgData name="Vaish S" userId="578556c82df34759" providerId="LiveId" clId="{63099E00-C317-4AA3-A1FB-7038BE4820D0}" dt="2024-04-11T14:13:43.744" v="62" actId="478"/>
          <ac:graphicFrameMkLst>
            <pc:docMk/>
            <pc:sldMk cId="2026180604" sldId="274"/>
            <ac:graphicFrameMk id="3" creationId="{AFF18F6E-7B45-00A8-6F63-3DAFF61C26B5}"/>
          </ac:graphicFrameMkLst>
        </pc:graphicFrameChg>
      </pc:sldChg>
      <pc:sldChg chg="addSp modSp new mod">
        <pc:chgData name="Vaish S" userId="578556c82df34759" providerId="LiveId" clId="{63099E00-C317-4AA3-A1FB-7038BE4820D0}" dt="2024-04-11T14:23:46.427" v="191"/>
        <pc:sldMkLst>
          <pc:docMk/>
          <pc:sldMk cId="3776819760" sldId="274"/>
        </pc:sldMkLst>
        <pc:spChg chg="mod">
          <ac:chgData name="Vaish S" userId="578556c82df34759" providerId="LiveId" clId="{63099E00-C317-4AA3-A1FB-7038BE4820D0}" dt="2024-04-11T14:19:21.578" v="166" actId="255"/>
          <ac:spMkLst>
            <pc:docMk/>
            <pc:sldMk cId="3776819760" sldId="274"/>
            <ac:spMk id="2" creationId="{381BB4BD-F25A-EA10-4528-5B016F39DA2F}"/>
          </ac:spMkLst>
        </pc:spChg>
        <pc:spChg chg="add mod">
          <ac:chgData name="Vaish S" userId="578556c82df34759" providerId="LiveId" clId="{63099E00-C317-4AA3-A1FB-7038BE4820D0}" dt="2024-04-11T14:23:46.427" v="191"/>
          <ac:spMkLst>
            <pc:docMk/>
            <pc:sldMk cId="3776819760" sldId="274"/>
            <ac:spMk id="4" creationId="{CEF300FD-01E6-B0BD-CC0B-B064D0E765F0}"/>
          </ac:spMkLst>
        </pc:spChg>
        <pc:picChg chg="add mod">
          <ac:chgData name="Vaish S" userId="578556c82df34759" providerId="LiveId" clId="{63099E00-C317-4AA3-A1FB-7038BE4820D0}" dt="2024-04-11T14:19:49.060" v="170" actId="1076"/>
          <ac:picMkLst>
            <pc:docMk/>
            <pc:sldMk cId="3776819760" sldId="274"/>
            <ac:picMk id="5" creationId="{00B24AE9-66AA-9727-71A1-B0DE855434B2}"/>
          </ac:picMkLst>
        </pc:picChg>
      </pc:sldChg>
      <pc:sldChg chg="addSp modSp new mod">
        <pc:chgData name="Vaish S" userId="578556c82df34759" providerId="LiveId" clId="{63099E00-C317-4AA3-A1FB-7038BE4820D0}" dt="2024-04-11T14:20:54.036" v="189" actId="14100"/>
        <pc:sldMkLst>
          <pc:docMk/>
          <pc:sldMk cId="315056183" sldId="275"/>
        </pc:sldMkLst>
        <pc:spChg chg="mod">
          <ac:chgData name="Vaish S" userId="578556c82df34759" providerId="LiveId" clId="{63099E00-C317-4AA3-A1FB-7038BE4820D0}" dt="2024-04-11T14:20:27.912" v="184" actId="255"/>
          <ac:spMkLst>
            <pc:docMk/>
            <pc:sldMk cId="315056183" sldId="275"/>
            <ac:spMk id="2" creationId="{EF06214A-59D9-90BD-6C10-F171F8FC71A8}"/>
          </ac:spMkLst>
        </pc:spChg>
        <pc:picChg chg="add mod">
          <ac:chgData name="Vaish S" userId="578556c82df34759" providerId="LiveId" clId="{63099E00-C317-4AA3-A1FB-7038BE4820D0}" dt="2024-04-11T14:20:54.036" v="189" actId="14100"/>
          <ac:picMkLst>
            <pc:docMk/>
            <pc:sldMk cId="315056183" sldId="275"/>
            <ac:picMk id="5" creationId="{B24DC424-B167-4B7B-45B6-E264A0399637}"/>
          </ac:picMkLst>
        </pc:picChg>
      </pc:sldChg>
      <pc:sldMasterChg chg="delSldLayout">
        <pc:chgData name="Vaish S" userId="578556c82df34759" providerId="LiveId" clId="{63099E00-C317-4AA3-A1FB-7038BE4820D0}" dt="2024-04-11T14:13:14.717" v="58" actId="47"/>
        <pc:sldMasterMkLst>
          <pc:docMk/>
          <pc:sldMasterMk cId="0" sldId="2147483648"/>
        </pc:sldMasterMkLst>
        <pc:sldLayoutChg chg="del">
          <pc:chgData name="Vaish S" userId="578556c82df34759" providerId="LiveId" clId="{63099E00-C317-4AA3-A1FB-7038BE4820D0}" dt="2024-04-11T14:13:14.717" v="58" actId="47"/>
          <pc:sldLayoutMkLst>
            <pc:docMk/>
            <pc:sldMasterMk cId="0" sldId="2147483648"/>
            <pc:sldLayoutMk cId="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b="1"/>
          </a:p>
        </p:txBody>
      </p:sp>
      <p:sp>
        <p:nvSpPr>
          <p:cNvPr id="60" name="Google Shape;60;p5: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None/>
            </a:pPr>
            <a:fld id="{00000000-1234-1234-1234-123412341234}" type="slidenum">
              <a:rPr lang="en" sz="14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79" name="Google Shape;17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b="1">
                <a:solidFill>
                  <a:srgbClr val="223366"/>
                </a:solidFill>
              </a:rPr>
              <a:t>Thank You !!</a:t>
            </a:r>
            <a:endParaRPr sz="1100" b="1">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lnSpc>
                <a:spcPct val="100000"/>
              </a:lnSpc>
              <a:spcBef>
                <a:spcPts val="0"/>
              </a:spcBef>
              <a:spcAft>
                <a:spcPts val="0"/>
              </a:spcAft>
              <a:buSzPts val="1100"/>
              <a:buNone/>
            </a:pPr>
            <a:endParaRPr b="1"/>
          </a:p>
        </p:txBody>
      </p:sp>
      <p:sp>
        <p:nvSpPr>
          <p:cNvPr id="80" name="Google Shape;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0" name="Google Shape;9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97" name="Google Shape;9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04" name="Google Shape;10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11" name="Google Shape;111;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25" name="Google Shape;12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b="1"/>
          </a:p>
        </p:txBody>
      </p:sp>
      <p:sp>
        <p:nvSpPr>
          <p:cNvPr id="138" name="Google Shape;13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53"/>
          <p:cNvSpPr txBox="1">
            <a:spLocks noGrp="1"/>
          </p:cNvSpPr>
          <p:nvPr>
            <p:ph type="ctrTitle"/>
          </p:nvPr>
        </p:nvSpPr>
        <p:spPr>
          <a:xfrm>
            <a:off x="1143000" y="841375"/>
            <a:ext cx="6858000" cy="1790700"/>
          </a:xfrm>
          <a:prstGeom prst="rect">
            <a:avLst/>
          </a:prstGeom>
          <a:noFill/>
          <a:ln>
            <a:noFill/>
          </a:ln>
        </p:spPr>
        <p:txBody>
          <a:bodyPr spcFirstLastPara="1" wrap="square" lIns="91425" tIns="45700" rIns="91425" bIns="45700" anchor="b" anchorCtr="0">
            <a:noAutofit/>
          </a:bodyPr>
          <a:lstStyle>
            <a:lvl1pPr marR="0" lvl="0" algn="ctr" rtl="0">
              <a:lnSpc>
                <a:spcPct val="100000"/>
              </a:lnSpc>
              <a:spcBef>
                <a:spcPts val="0"/>
              </a:spcBef>
              <a:spcAft>
                <a:spcPts val="0"/>
              </a:spcAft>
              <a:buSzPts val="1400"/>
              <a:buNone/>
              <a:defRPr sz="6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5" name="Google Shape;15;p53"/>
          <p:cNvSpPr txBox="1">
            <a:spLocks noGrp="1"/>
          </p:cNvSpPr>
          <p:nvPr>
            <p:ph type="subTitle" idx="1"/>
          </p:nvPr>
        </p:nvSpPr>
        <p:spPr>
          <a:xfrm>
            <a:off x="1143000" y="2701925"/>
            <a:ext cx="6858000" cy="124142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16" name="Google Shape;16;p53"/>
          <p:cNvSpPr txBox="1">
            <a:spLocks noGrp="1"/>
          </p:cNvSpPr>
          <p:nvPr>
            <p:ph type="dt" idx="10"/>
          </p:nvPr>
        </p:nvSpPr>
        <p:spPr>
          <a:xfrm>
            <a:off x="628650" y="4767263"/>
            <a:ext cx="20574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53"/>
          <p:cNvSpPr txBox="1">
            <a:spLocks noGrp="1"/>
          </p:cNvSpPr>
          <p:nvPr>
            <p:ph type="ftr" idx="11"/>
          </p:nvPr>
        </p:nvSpPr>
        <p:spPr>
          <a:xfrm>
            <a:off x="3028950" y="4767263"/>
            <a:ext cx="3086100" cy="27463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53"/>
          <p:cNvSpPr txBox="1">
            <a:spLocks noGrp="1"/>
          </p:cNvSpPr>
          <p:nvPr>
            <p:ph type="sldNum" idx="12"/>
          </p:nvPr>
        </p:nvSpPr>
        <p:spPr>
          <a:xfrm>
            <a:off x="6457950" y="4767263"/>
            <a:ext cx="2057400" cy="274637"/>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marR="0" lvl="0" indent="-228600" algn="l" rtl="0">
              <a:lnSpc>
                <a:spcPct val="100000"/>
              </a:lnSpc>
              <a:spcBef>
                <a:spcPts val="0"/>
              </a:spcBef>
              <a:spcAft>
                <a:spcPts val="0"/>
              </a:spcAft>
              <a:buClr>
                <a:srgbClr val="000000"/>
              </a:buClr>
              <a:buSzPts val="1800"/>
              <a:buFont typeface="Arial"/>
              <a:buNone/>
              <a:defRPr sz="1400" b="0" i="0" u="none" strike="noStrike" cap="none">
                <a:solidFill>
                  <a:srgbClr val="000000"/>
                </a:solidFill>
                <a:latin typeface="Arial"/>
                <a:ea typeface="Arial"/>
                <a:cs typeface="Arial"/>
                <a:sym typeface="Arial"/>
              </a:defRPr>
            </a:lvl1pPr>
          </a:lstStyle>
          <a:p>
            <a:endParaRPr/>
          </a:p>
        </p:txBody>
      </p:sp>
      <p:sp>
        <p:nvSpPr>
          <p:cNvPr id="54" name="Google Shape;5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
        <p:cNvGrpSpPr/>
        <p:nvPr/>
      </p:nvGrpSpPr>
      <p:grpSpPr>
        <a:xfrm>
          <a:off x="0" y="0"/>
          <a:ext cx="0" cy="0"/>
          <a:chOff x="0" y="0"/>
          <a:chExt cx="0" cy="0"/>
        </a:xfrm>
      </p:grpSpPr>
      <p:sp>
        <p:nvSpPr>
          <p:cNvPr id="22" name="Google Shape;22;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3" name="Google Shape;23;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24" name="Google Shape;24;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5"/>
        <p:cNvGrpSpPr/>
        <p:nvPr/>
      </p:nvGrpSpPr>
      <p:grpSpPr>
        <a:xfrm>
          <a:off x="0" y="0"/>
          <a:ext cx="0" cy="0"/>
          <a:chOff x="0" y="0"/>
          <a:chExt cx="0" cy="0"/>
        </a:xfrm>
      </p:grpSpPr>
      <p:sp>
        <p:nvSpPr>
          <p:cNvPr id="26" name="Google Shape;26;p55"/>
          <p:cNvSpPr txBox="1">
            <a:spLocks noGrp="1"/>
          </p:cNvSpPr>
          <p:nvPr>
            <p:ph type="title"/>
          </p:nvPr>
        </p:nvSpPr>
        <p:spPr>
          <a:xfrm>
            <a:off x="628560" y="273780"/>
            <a:ext cx="7886430" cy="99387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27" name="Google Shape;27;p55"/>
          <p:cNvSpPr txBox="1">
            <a:spLocks noGrp="1"/>
          </p:cNvSpPr>
          <p:nvPr>
            <p:ph type="subTitle" idx="1"/>
          </p:nvPr>
        </p:nvSpPr>
        <p:spPr>
          <a:xfrm>
            <a:off x="457110" y="1203390"/>
            <a:ext cx="8229330" cy="298296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6"/>
          <p:cNvSpPr txBox="1">
            <a:spLocks noGrp="1"/>
          </p:cNvSpPr>
          <p:nvPr>
            <p:ph type="title"/>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0" name="Google Shape;30;p56"/>
          <p:cNvSpPr txBox="1">
            <a:spLocks noGrp="1"/>
          </p:cNvSpPr>
          <p:nvPr>
            <p:ph type="body" idx="1"/>
          </p:nvPr>
        </p:nvSpPr>
        <p:spPr>
          <a:xfrm>
            <a:off x="0" y="0"/>
            <a:ext cx="3000000" cy="30000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1" name="Google Shape;31;p56"/>
          <p:cNvSpPr txBox="1">
            <a:spLocks noGrp="1"/>
          </p:cNvSpPr>
          <p:nvPr>
            <p:ph type="ftr" idx="11"/>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2" name="Google Shape;32;p56"/>
          <p:cNvSpPr txBox="1">
            <a:spLocks noGrp="1"/>
          </p:cNvSpPr>
          <p:nvPr>
            <p:ph type="dt" idx="10"/>
          </p:nvPr>
        </p:nvSpPr>
        <p:spPr>
          <a:xfrm>
            <a:off x="0" y="0"/>
            <a:ext cx="3000000" cy="3000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4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33" name="Google Shape;33;p56"/>
          <p:cNvSpPr txBox="1">
            <a:spLocks noGrp="1"/>
          </p:cNvSpPr>
          <p:nvPr>
            <p:ph type="sldNum" idx="12"/>
          </p:nvPr>
        </p:nvSpPr>
        <p:spPr>
          <a:xfrm>
            <a:off x="0" y="0"/>
            <a:ext cx="3000000" cy="3000000"/>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4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sp>
        <p:nvSpPr>
          <p:cNvPr id="35" name="Google Shape;35;p5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6" name="Google Shape;36;p5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7" name="Google Shape;37;p5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38" name="Google Shape;3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2">
    <p:spTree>
      <p:nvGrpSpPr>
        <p:cNvPr id="1" name="Shape 39"/>
        <p:cNvGrpSpPr/>
        <p:nvPr/>
      </p:nvGrpSpPr>
      <p:grpSpPr>
        <a:xfrm>
          <a:off x="0" y="0"/>
          <a:ext cx="0" cy="0"/>
          <a:chOff x="0" y="0"/>
          <a:chExt cx="0" cy="0"/>
        </a:xfrm>
      </p:grpSpPr>
      <p:sp>
        <p:nvSpPr>
          <p:cNvPr id="40" name="Google Shape;40;p5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400" b="0" i="0" u="none" strike="noStrike" cap="none">
                <a:solidFill>
                  <a:srgbClr val="000000"/>
                </a:solidFill>
                <a:latin typeface="Arial"/>
                <a:ea typeface="Arial"/>
                <a:cs typeface="Arial"/>
                <a:sym typeface="Arial"/>
              </a:defRPr>
            </a:lvl9pPr>
          </a:lstStyle>
          <a:p>
            <a:endParaRPr/>
          </a:p>
        </p:txBody>
      </p:sp>
      <p:sp>
        <p:nvSpPr>
          <p:cNvPr id="41" name="Google Shape;41;p5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marR="0" lvl="0" indent="-304800" algn="l" rtl="0">
              <a:lnSpc>
                <a:spcPct val="115000"/>
              </a:lnSpc>
              <a:spcBef>
                <a:spcPts val="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1pPr>
            <a:lvl2pPr marL="914400" marR="0" lvl="1"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2pPr>
            <a:lvl3pPr marL="1371600" marR="0" lvl="2"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4pPr>
            <a:lvl5pPr marL="2286000" marR="0" lvl="4"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5pPr>
            <a:lvl6pPr marL="2743200" marR="0" lvl="5"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6pPr>
            <a:lvl7pPr marL="3200400" marR="0" lvl="6"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7pPr>
            <a:lvl8pPr marL="3657600" marR="0" lvl="7" indent="-304800" algn="l" rtl="0">
              <a:lnSpc>
                <a:spcPct val="115000"/>
              </a:lnSpc>
              <a:spcBef>
                <a:spcPts val="16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8pPr>
            <a:lvl9pPr marL="4114800" marR="0" lvl="8" indent="-304800" algn="l" rtl="0">
              <a:lnSpc>
                <a:spcPct val="115000"/>
              </a:lnSpc>
              <a:spcBef>
                <a:spcPts val="1600"/>
              </a:spcBef>
              <a:spcAft>
                <a:spcPts val="1600"/>
              </a:spcAft>
              <a:buClr>
                <a:srgbClr val="000000"/>
              </a:buClr>
              <a:buSzPts val="1200"/>
              <a:buFont typeface="Arial"/>
              <a:buChar char="■"/>
              <a:defRPr sz="1200" b="0" i="0" u="none" strike="noStrike" cap="none">
                <a:solidFill>
                  <a:srgbClr val="000000"/>
                </a:solidFill>
                <a:latin typeface="Arial"/>
                <a:ea typeface="Arial"/>
                <a:cs typeface="Arial"/>
                <a:sym typeface="Arial"/>
              </a:defRPr>
            </a:lvl9pPr>
          </a:lstStyle>
          <a:p>
            <a:endParaRPr/>
          </a:p>
        </p:txBody>
      </p:sp>
      <p:sp>
        <p:nvSpPr>
          <p:cNvPr id="42" name="Google Shape;42;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5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4800" b="0" i="0" u="none" strike="noStrike" cap="none">
                <a:solidFill>
                  <a:srgbClr val="000000"/>
                </a:solidFill>
                <a:latin typeface="Arial"/>
                <a:ea typeface="Arial"/>
                <a:cs typeface="Arial"/>
                <a:sym typeface="Arial"/>
              </a:defRPr>
            </a:lvl9pPr>
          </a:lstStyle>
          <a:p>
            <a:endParaRPr/>
          </a:p>
        </p:txBody>
      </p:sp>
      <p:sp>
        <p:nvSpPr>
          <p:cNvPr id="45" name="Google Shape;45;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4200" b="0" i="0" u="none" strike="noStrike" cap="none">
                <a:solidFill>
                  <a:srgbClr val="000000"/>
                </a:solidFill>
                <a:latin typeface="Arial"/>
                <a:ea typeface="Arial"/>
                <a:cs typeface="Arial"/>
                <a:sym typeface="Arial"/>
              </a:defRPr>
            </a:lvl9pPr>
          </a:lstStyle>
          <a:p>
            <a:endParaRPr/>
          </a:p>
        </p:txBody>
      </p:sp>
      <p:sp>
        <p:nvSpPr>
          <p:cNvPr id="49" name="Google Shape;49;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marR="0" lvl="0"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100" b="0" i="0" u="none" strike="noStrike" cap="none">
                <a:solidFill>
                  <a:srgbClr val="000000"/>
                </a:solidFill>
                <a:latin typeface="Arial"/>
                <a:ea typeface="Arial"/>
                <a:cs typeface="Arial"/>
                <a:sym typeface="Arial"/>
              </a:defRPr>
            </a:lvl9pPr>
          </a:lstStyle>
          <a:p>
            <a:endParaRPr/>
          </a:p>
        </p:txBody>
      </p:sp>
      <p:sp>
        <p:nvSpPr>
          <p:cNvPr id="50" name="Google Shape;50;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marR="0" lvl="0" indent="-342900" algn="l" rtl="0">
              <a:lnSpc>
                <a:spcPct val="115000"/>
              </a:lnSpc>
              <a:spcBef>
                <a:spcPts val="0"/>
              </a:spcBef>
              <a:spcAft>
                <a:spcPts val="0"/>
              </a:spcAft>
              <a:buClr>
                <a:srgbClr val="000000"/>
              </a:buClr>
              <a:buSzPts val="18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15000"/>
              </a:lnSpc>
              <a:spcBef>
                <a:spcPts val="160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15000"/>
              </a:lnSpc>
              <a:spcBef>
                <a:spcPts val="1600"/>
              </a:spcBef>
              <a:spcAft>
                <a:spcPts val="1600"/>
              </a:spcAft>
              <a:buClr>
                <a:srgbClr val="000000"/>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1" name="Google Shape;51;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52"/>
          <p:cNvSpPr/>
          <p:nvPr/>
        </p:nvSpPr>
        <p:spPr>
          <a:xfrm>
            <a:off x="7283428" y="62784"/>
            <a:ext cx="1109472" cy="58465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7" name="Google Shape;7;p52" descr="A close up of a sign&#10;&#10;Description automatically generated"/>
          <p:cNvPicPr preferRelativeResize="0"/>
          <p:nvPr/>
        </p:nvPicPr>
        <p:blipFill rotWithShape="1">
          <a:blip r:embed="rId12">
            <a:alphaModFix/>
          </a:blip>
          <a:srcRect/>
          <a:stretch/>
        </p:blipFill>
        <p:spPr>
          <a:xfrm>
            <a:off x="7799751" y="88917"/>
            <a:ext cx="1233874" cy="412476"/>
          </a:xfrm>
          <a:prstGeom prst="rect">
            <a:avLst/>
          </a:prstGeom>
          <a:noFill/>
          <a:ln>
            <a:noFill/>
          </a:ln>
        </p:spPr>
      </p:pic>
      <p:sp>
        <p:nvSpPr>
          <p:cNvPr id="8" name="Google Shape;8;p52"/>
          <p:cNvSpPr/>
          <p:nvPr/>
        </p:nvSpPr>
        <p:spPr>
          <a:xfrm>
            <a:off x="7594600" y="82567"/>
            <a:ext cx="165100" cy="412476"/>
          </a:xfrm>
          <a:prstGeom prst="rect">
            <a:avLst/>
          </a:prstGeom>
          <a:solidFill>
            <a:srgbClr val="84191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 name="Google Shape;9;p52"/>
          <p:cNvSpPr/>
          <p:nvPr/>
        </p:nvSpPr>
        <p:spPr>
          <a:xfrm>
            <a:off x="7440249" y="82567"/>
            <a:ext cx="103551" cy="412476"/>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 name="Google Shape;10;p52"/>
          <p:cNvSpPr/>
          <p:nvPr/>
        </p:nvSpPr>
        <p:spPr>
          <a:xfrm>
            <a:off x="0" y="5086350"/>
            <a:ext cx="9144000" cy="69850"/>
          </a:xfrm>
          <a:prstGeom prst="rect">
            <a:avLst/>
          </a:prstGeom>
          <a:solidFill>
            <a:srgbClr val="21326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 name="Google Shape;11;p52"/>
          <p:cNvSpPr/>
          <p:nvPr/>
        </p:nvSpPr>
        <p:spPr>
          <a:xfrm>
            <a:off x="0" y="88917"/>
            <a:ext cx="7283428" cy="406126"/>
          </a:xfrm>
          <a:prstGeom prst="rect">
            <a:avLst/>
          </a:prstGeom>
          <a:solidFill>
            <a:srgbClr val="213264"/>
          </a:solidFill>
          <a:ln w="25400" cap="flat" cmpd="sng">
            <a:solidFill>
              <a:srgbClr val="21326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 name="Google Shape;12;p52"/>
          <p:cNvSpPr txBox="1"/>
          <p:nvPr/>
        </p:nvSpPr>
        <p:spPr>
          <a:xfrm>
            <a:off x="92480" y="105826"/>
            <a:ext cx="395374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chemeClr val="lt1"/>
                </a:solidFill>
                <a:latin typeface="Arial"/>
                <a:ea typeface="Arial"/>
                <a:cs typeface="Arial"/>
                <a:sym typeface="Arial"/>
              </a:rPr>
              <a:t>Next Gen Employability Program</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5"/>
          <p:cNvSpPr/>
          <p:nvPr/>
        </p:nvSpPr>
        <p:spPr>
          <a:xfrm>
            <a:off x="0" y="0"/>
            <a:ext cx="9144000" cy="5143500"/>
          </a:xfrm>
          <a:prstGeom prst="rect">
            <a:avLst/>
          </a:prstGeom>
          <a:solidFill>
            <a:srgbClr val="DFDDF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63" name="Google Shape;63;p5" descr="A white circle in the sky&#10;&#10;Description automatically generated"/>
          <p:cNvPicPr preferRelativeResize="0"/>
          <p:nvPr/>
        </p:nvPicPr>
        <p:blipFill rotWithShape="1">
          <a:blip r:embed="rId3">
            <a:alphaModFix amt="5000"/>
          </a:blip>
          <a:srcRect t="5928" r="745" b="10205"/>
          <a:stretch/>
        </p:blipFill>
        <p:spPr>
          <a:xfrm>
            <a:off x="13063" y="-1"/>
            <a:ext cx="9130937" cy="5143501"/>
          </a:xfrm>
          <a:prstGeom prst="rect">
            <a:avLst/>
          </a:prstGeom>
          <a:noFill/>
          <a:ln>
            <a:noFill/>
          </a:ln>
        </p:spPr>
      </p:pic>
      <p:sp>
        <p:nvSpPr>
          <p:cNvPr id="64" name="Google Shape;64;p5"/>
          <p:cNvSpPr/>
          <p:nvPr/>
        </p:nvSpPr>
        <p:spPr>
          <a:xfrm>
            <a:off x="1865074" y="730897"/>
            <a:ext cx="6301139" cy="3966472"/>
          </a:xfrm>
          <a:prstGeom prst="rect">
            <a:avLst/>
          </a:prstGeom>
          <a:solidFill>
            <a:srgbClr val="213163"/>
          </a:solidFill>
          <a:ln w="25400" cap="flat" cmpd="sng">
            <a:solidFill>
              <a:srgbClr val="21316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5" name="Google Shape;65;p5"/>
          <p:cNvSpPr/>
          <p:nvPr/>
        </p:nvSpPr>
        <p:spPr>
          <a:xfrm>
            <a:off x="988684" y="1023080"/>
            <a:ext cx="6985193" cy="3451405"/>
          </a:xfrm>
          <a:prstGeom prst="rect">
            <a:avLst/>
          </a:prstGeom>
          <a:solidFill>
            <a:schemeClr val="lt1"/>
          </a:solidFill>
          <a:ln w="25400" cap="flat" cmpd="sng">
            <a:solidFill>
              <a:schemeClr val="lt1"/>
            </a:solidFill>
            <a:prstDash val="solid"/>
            <a:round/>
            <a:headEnd type="none" w="sm" len="sm"/>
            <a:tailEnd type="none" w="sm" len="sm"/>
          </a:ln>
          <a:effectLst>
            <a:outerShdw blurRad="508000" sx="105000" sy="105000" algn="ctr"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6" name="Google Shape;66;p5"/>
          <p:cNvSpPr/>
          <p:nvPr/>
        </p:nvSpPr>
        <p:spPr>
          <a:xfrm>
            <a:off x="2490558" y="2787442"/>
            <a:ext cx="50564" cy="446915"/>
          </a:xfrm>
          <a:prstGeom prst="rect">
            <a:avLst/>
          </a:prstGeom>
          <a:solidFill>
            <a:srgbClr val="FFE600"/>
          </a:solidFill>
          <a:ln w="25400" cap="flat" cmpd="sng">
            <a:solidFill>
              <a:srgbClr val="FFE6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7" name="Google Shape;67;p5"/>
          <p:cNvSpPr txBox="1"/>
          <p:nvPr/>
        </p:nvSpPr>
        <p:spPr>
          <a:xfrm>
            <a:off x="2029564" y="2248174"/>
            <a:ext cx="5025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1" i="0" u="none" strike="noStrike" cap="none">
                <a:solidFill>
                  <a:srgbClr val="161D23"/>
                </a:solidFill>
                <a:latin typeface="Arial"/>
                <a:ea typeface="Arial"/>
                <a:cs typeface="Arial"/>
                <a:sym typeface="Arial"/>
              </a:rPr>
              <a:t>NEXT GEN EMPLOYABILITY PROGRAM</a:t>
            </a:r>
            <a:endParaRPr/>
          </a:p>
        </p:txBody>
      </p:sp>
      <p:sp>
        <p:nvSpPr>
          <p:cNvPr id="68" name="Google Shape;68;p5"/>
          <p:cNvSpPr txBox="1"/>
          <p:nvPr/>
        </p:nvSpPr>
        <p:spPr>
          <a:xfrm>
            <a:off x="2541122" y="2795733"/>
            <a:ext cx="401969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rgbClr val="161D23"/>
                </a:solidFill>
                <a:latin typeface="Arial"/>
                <a:ea typeface="Arial"/>
                <a:cs typeface="Arial"/>
                <a:sym typeface="Arial"/>
              </a:rPr>
              <a:t>Creating a future-ready workforce</a:t>
            </a:r>
            <a:endParaRPr/>
          </a:p>
        </p:txBody>
      </p:sp>
      <p:sp>
        <p:nvSpPr>
          <p:cNvPr id="69" name="Google Shape;69;p5"/>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Team Members</a:t>
            </a:r>
            <a:endParaRPr/>
          </a:p>
        </p:txBody>
      </p:sp>
      <p:sp>
        <p:nvSpPr>
          <p:cNvPr id="70" name="Google Shape;70;p5"/>
          <p:cNvSpPr txBox="1"/>
          <p:nvPr/>
        </p:nvSpPr>
        <p:spPr>
          <a:xfrm>
            <a:off x="1095095" y="3956068"/>
            <a:ext cx="2095500"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b="0" i="0" u="none" strike="noStrike" cap="none" dirty="0">
                <a:solidFill>
                  <a:schemeClr val="dk1"/>
                </a:solidFill>
                <a:latin typeface="Arial"/>
                <a:ea typeface="Arial"/>
                <a:cs typeface="Arial"/>
                <a:sym typeface="Arial"/>
              </a:rPr>
              <a:t>Student Name :</a:t>
            </a:r>
            <a:r>
              <a:rPr lang="en" sz="1100" dirty="0">
                <a:solidFill>
                  <a:schemeClr val="dk1"/>
                </a:solidFill>
              </a:rPr>
              <a:t>Vaishnavi </a:t>
            </a:r>
            <a:r>
              <a:rPr lang="en" sz="1100" b="0" i="0" u="none" strike="noStrike" cap="none" dirty="0">
                <a:solidFill>
                  <a:schemeClr val="dk1"/>
                </a:solidFill>
                <a:latin typeface="Arial"/>
                <a:ea typeface="Arial"/>
                <a:cs typeface="Arial"/>
                <a:sym typeface="Arial"/>
              </a:rPr>
              <a:t>Student ID :950821104047</a:t>
            </a:r>
            <a:endParaRPr dirty="0"/>
          </a:p>
        </p:txBody>
      </p:sp>
      <p:cxnSp>
        <p:nvCxnSpPr>
          <p:cNvPr id="71" name="Google Shape;71;p5"/>
          <p:cNvCxnSpPr/>
          <p:nvPr/>
        </p:nvCxnSpPr>
        <p:spPr>
          <a:xfrm>
            <a:off x="1100213" y="3919492"/>
            <a:ext cx="1986613" cy="0"/>
          </a:xfrm>
          <a:prstGeom prst="straightConnector1">
            <a:avLst/>
          </a:prstGeom>
          <a:noFill/>
          <a:ln w="9525" cap="flat" cmpd="sng">
            <a:solidFill>
              <a:schemeClr val="dk1"/>
            </a:solidFill>
            <a:prstDash val="lgDashDot"/>
            <a:round/>
            <a:headEnd type="none" w="sm" len="sm"/>
            <a:tailEnd type="none" w="sm" len="sm"/>
          </a:ln>
        </p:spPr>
      </p:cxnSp>
      <p:sp>
        <p:nvSpPr>
          <p:cNvPr id="72" name="Google Shape;72;p5"/>
          <p:cNvSpPr txBox="1"/>
          <p:nvPr/>
        </p:nvSpPr>
        <p:spPr>
          <a:xfrm>
            <a:off x="5596477" y="3627293"/>
            <a:ext cx="14568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College Name</a:t>
            </a:r>
            <a:endParaRPr/>
          </a:p>
        </p:txBody>
      </p:sp>
      <p:cxnSp>
        <p:nvCxnSpPr>
          <p:cNvPr id="73" name="Google Shape;73;p5"/>
          <p:cNvCxnSpPr/>
          <p:nvPr/>
        </p:nvCxnSpPr>
        <p:spPr>
          <a:xfrm>
            <a:off x="5693065" y="3919492"/>
            <a:ext cx="1360332" cy="0"/>
          </a:xfrm>
          <a:prstGeom prst="straightConnector1">
            <a:avLst/>
          </a:prstGeom>
          <a:noFill/>
          <a:ln w="9525" cap="flat" cmpd="sng">
            <a:solidFill>
              <a:schemeClr val="dk1"/>
            </a:solidFill>
            <a:prstDash val="lgDashDot"/>
            <a:round/>
            <a:headEnd type="none" w="sm" len="sm"/>
            <a:tailEnd type="none" w="sm" len="sm"/>
          </a:ln>
        </p:spPr>
      </p:cxnSp>
      <p:sp>
        <p:nvSpPr>
          <p:cNvPr id="74" name="Google Shape;74;p5"/>
          <p:cNvSpPr txBox="1"/>
          <p:nvPr/>
        </p:nvSpPr>
        <p:spPr>
          <a:xfrm>
            <a:off x="5693356" y="3956068"/>
            <a:ext cx="20955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100">
                <a:solidFill>
                  <a:schemeClr val="dk1"/>
                </a:solidFill>
              </a:rPr>
              <a:t>GCE,Tiunelveli</a:t>
            </a:r>
            <a:endParaRPr sz="1100" b="0" i="0" u="none" strike="noStrike" cap="none">
              <a:solidFill>
                <a:schemeClr val="dk1"/>
              </a:solidFill>
              <a:latin typeface="Arial"/>
              <a:ea typeface="Arial"/>
              <a:cs typeface="Arial"/>
              <a:sym typeface="Arial"/>
            </a:endParaRPr>
          </a:p>
        </p:txBody>
      </p:sp>
      <p:pic>
        <p:nvPicPr>
          <p:cNvPr id="75" name="Google Shape;75;p5"/>
          <p:cNvPicPr preferRelativeResize="0"/>
          <p:nvPr/>
        </p:nvPicPr>
        <p:blipFill rotWithShape="1">
          <a:blip r:embed="rId4">
            <a:alphaModFix/>
          </a:blip>
          <a:srcRect/>
          <a:stretch/>
        </p:blipFill>
        <p:spPr>
          <a:xfrm>
            <a:off x="1834750" y="1249149"/>
            <a:ext cx="1146742" cy="666202"/>
          </a:xfrm>
          <a:prstGeom prst="rect">
            <a:avLst/>
          </a:prstGeom>
          <a:noFill/>
          <a:ln>
            <a:noFill/>
          </a:ln>
        </p:spPr>
      </p:pic>
      <p:pic>
        <p:nvPicPr>
          <p:cNvPr id="76" name="Google Shape;76;p5" descr="A logo with people and map&#10;&#10;Description automatically generated"/>
          <p:cNvPicPr preferRelativeResize="0"/>
          <p:nvPr/>
        </p:nvPicPr>
        <p:blipFill rotWithShape="1">
          <a:blip r:embed="rId5">
            <a:alphaModFix/>
          </a:blip>
          <a:srcRect/>
          <a:stretch/>
        </p:blipFill>
        <p:spPr>
          <a:xfrm>
            <a:off x="6461189" y="1211666"/>
            <a:ext cx="668564" cy="666202"/>
          </a:xfrm>
          <a:prstGeom prst="rect">
            <a:avLst/>
          </a:prstGeom>
          <a:noFill/>
          <a:ln>
            <a:noFill/>
          </a:ln>
        </p:spPr>
      </p:pic>
      <p:pic>
        <p:nvPicPr>
          <p:cNvPr id="77" name="Google Shape;77;p5" descr="A close up of a logo&#10;&#10;Description automatically generated"/>
          <p:cNvPicPr preferRelativeResize="0"/>
          <p:nvPr/>
        </p:nvPicPr>
        <p:blipFill rotWithShape="1">
          <a:blip r:embed="rId6">
            <a:alphaModFix/>
          </a:blip>
          <a:srcRect/>
          <a:stretch/>
        </p:blipFill>
        <p:spPr>
          <a:xfrm>
            <a:off x="3927667" y="1286631"/>
            <a:ext cx="1587347" cy="51627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4"/>
          <p:cNvSpPr txBox="1">
            <a:spLocks noGrp="1"/>
          </p:cNvSpPr>
          <p:nvPr>
            <p:ph type="title"/>
          </p:nvPr>
        </p:nvSpPr>
        <p:spPr>
          <a:xfrm>
            <a:off x="155850" y="613142"/>
            <a:ext cx="8832300" cy="451933"/>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2400"/>
              <a:buNone/>
            </a:pPr>
            <a:r>
              <a:rPr lang="en"/>
              <a:t>Homepage</a:t>
            </a:r>
            <a:endParaRPr/>
          </a:p>
        </p:txBody>
      </p:sp>
      <p:sp>
        <p:nvSpPr>
          <p:cNvPr id="148" name="Google Shape;148;p44"/>
          <p:cNvSpPr txBox="1">
            <a:spLocks noGrp="1"/>
          </p:cNvSpPr>
          <p:nvPr>
            <p:ph type="body" idx="1"/>
          </p:nvPr>
        </p:nvSpPr>
        <p:spPr>
          <a:xfrm>
            <a:off x="291450" y="1181775"/>
            <a:ext cx="8696700" cy="3348583"/>
          </a:xfrm>
          <a:prstGeom prst="rect">
            <a:avLst/>
          </a:prstGeom>
          <a:noFill/>
          <a:ln>
            <a:noFill/>
          </a:ln>
        </p:spPr>
        <p:txBody>
          <a:bodyPr spcFirstLastPara="1" wrap="square" lIns="91425" tIns="91425" rIns="91425" bIns="91425" anchor="t" anchorCtr="0">
            <a:noAutofit/>
          </a:bodyPr>
          <a:lstStyle/>
          <a:p>
            <a:pPr marL="457188" lvl="0" indent="-228592" algn="l" rtl="0">
              <a:spcBef>
                <a:spcPts val="0"/>
              </a:spcBef>
              <a:spcAft>
                <a:spcPts val="0"/>
              </a:spcAft>
              <a:buClr>
                <a:schemeClr val="dk1"/>
              </a:buClr>
              <a:buSzPts val="1100"/>
              <a:buFont typeface="Arial"/>
              <a:buNone/>
            </a:pPr>
            <a:r>
              <a:rPr lang="en" sz="1700" b="1" dirty="0"/>
              <a:t>Key Elements:</a:t>
            </a:r>
            <a:endParaRPr sz="1700" b="1" dirty="0"/>
          </a:p>
          <a:p>
            <a:pPr marL="457200" lvl="0" indent="-317500" algn="l" rtl="0">
              <a:spcBef>
                <a:spcPts val="0"/>
              </a:spcBef>
              <a:spcAft>
                <a:spcPts val="0"/>
              </a:spcAft>
              <a:buSzPts val="1400"/>
              <a:buChar char="●"/>
            </a:pPr>
            <a:r>
              <a:rPr lang="en" sz="1400" dirty="0"/>
              <a:t>User login and registration options.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"Add Question" and "Add Choices" buttons for all registered users.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Featured polls for upcoming elections.</a:t>
            </a:r>
            <a:endParaRPr sz="1400" dirty="0"/>
          </a:p>
          <a:p>
            <a:pPr marL="457200" lvl="0" indent="0" algn="l" rtl="0">
              <a:spcBef>
                <a:spcPts val="0"/>
              </a:spcBef>
              <a:spcAft>
                <a:spcPts val="0"/>
              </a:spcAft>
              <a:buNone/>
            </a:pPr>
            <a:endParaRPr sz="1400" dirty="0"/>
          </a:p>
          <a:p>
            <a:pPr marL="457200" lvl="0" indent="-317500" algn="l" rtl="0">
              <a:spcBef>
                <a:spcPts val="0"/>
              </a:spcBef>
              <a:spcAft>
                <a:spcPts val="0"/>
              </a:spcAft>
              <a:buSzPts val="1400"/>
              <a:buChar char="●"/>
            </a:pPr>
            <a:r>
              <a:rPr lang="en" sz="1400" dirty="0"/>
              <a:t>Navigation menu for easy access to different sections, including admin panel (Admin only).</a:t>
            </a:r>
            <a:endParaRPr sz="1400" dirty="0"/>
          </a:p>
          <a:p>
            <a:pPr marL="457200" lvl="0" indent="0" algn="l" rtl="0">
              <a:spcBef>
                <a:spcPts val="0"/>
              </a:spcBef>
              <a:spcAft>
                <a:spcPts val="0"/>
              </a:spcAft>
              <a:buNone/>
            </a:pPr>
            <a:endParaRPr sz="1400" dirty="0"/>
          </a:p>
          <a:p>
            <a:pPr marL="0" lvl="0" indent="0" algn="l" rtl="0">
              <a:spcBef>
                <a:spcPts val="0"/>
              </a:spcBef>
              <a:spcAft>
                <a:spcPts val="0"/>
              </a:spcAft>
              <a:buClr>
                <a:schemeClr val="dk1"/>
              </a:buClr>
              <a:buSzPts val="1100"/>
              <a:buFont typeface="Arial"/>
              <a:buNone/>
            </a:pPr>
            <a:r>
              <a:rPr lang="en" sz="1600" b="1" dirty="0"/>
              <a:t>   Speaker Notes:</a:t>
            </a:r>
            <a:endParaRPr lang="en" sz="1400" b="1" dirty="0"/>
          </a:p>
          <a:p>
            <a:pPr marL="0" lvl="0" indent="0" algn="l" rtl="0">
              <a:spcBef>
                <a:spcPts val="0"/>
              </a:spcBef>
              <a:spcAft>
                <a:spcPts val="0"/>
              </a:spcAft>
              <a:buClr>
                <a:schemeClr val="dk1"/>
              </a:buClr>
              <a:buSzPts val="1100"/>
              <a:buFont typeface="Arial"/>
              <a:buNone/>
            </a:pPr>
            <a:r>
              <a:rPr lang="en" sz="1400" b="1" dirty="0"/>
              <a:t>         </a:t>
            </a:r>
            <a:r>
              <a:rPr lang="en" sz="1400" dirty="0"/>
              <a:t>Homepage emphasizes interaction.</a:t>
            </a:r>
            <a:endParaRPr sz="1400" dirty="0"/>
          </a:p>
          <a:p>
            <a:pPr marL="139700" lvl="0" indent="0" algn="l" rtl="0">
              <a:spcBef>
                <a:spcPts val="0"/>
              </a:spcBef>
              <a:spcAft>
                <a:spcPts val="0"/>
              </a:spcAft>
              <a:buSzPts val="1400"/>
              <a:buNone/>
            </a:pPr>
            <a:r>
              <a:rPr lang="en" sz="1400" dirty="0"/>
              <a:t>      All registered users can contribute questions and choices.</a:t>
            </a:r>
            <a:endParaRPr sz="1400" dirty="0"/>
          </a:p>
          <a:p>
            <a:pPr marL="139700" lvl="0" indent="0" algn="l" rtl="0">
              <a:spcBef>
                <a:spcPts val="0"/>
              </a:spcBef>
              <a:spcAft>
                <a:spcPts val="0"/>
              </a:spcAft>
              <a:buSzPts val="1400"/>
              <a:buNone/>
            </a:pPr>
            <a:r>
              <a:rPr lang="en" sz="1400" dirty="0"/>
              <a:t>     Admin-exclusive features restricted to administrators.</a:t>
            </a:r>
          </a:p>
          <a:p>
            <a:pPr marL="457200" lvl="0" indent="-317500" algn="l" rtl="0">
              <a:spcBef>
                <a:spcPts val="0"/>
              </a:spcBef>
              <a:spcAft>
                <a:spcPts val="0"/>
              </a:spcAft>
              <a:buSzPts val="1400"/>
              <a:buChar char="●"/>
            </a:pPr>
            <a:endParaRPr sz="1400" dirty="0"/>
          </a:p>
          <a:p>
            <a:pPr marL="914400" lvl="0" indent="0" algn="l" rtl="0">
              <a:spcBef>
                <a:spcPts val="0"/>
              </a:spcBef>
              <a:spcAft>
                <a:spcPts val="0"/>
              </a:spcAft>
              <a:buNone/>
            </a:pPr>
            <a:endParaRPr sz="1400" dirty="0"/>
          </a:p>
          <a:p>
            <a:pPr marL="457189" lvl="0" indent="-228593" algn="l" rtl="0">
              <a:lnSpc>
                <a:spcPct val="115000"/>
              </a:lnSpc>
              <a:spcBef>
                <a:spcPts val="0"/>
              </a:spcBef>
              <a:spcAft>
                <a:spcPts val="0"/>
              </a:spcAft>
              <a:buSzPts val="1200"/>
              <a:buNone/>
            </a:pPr>
            <a:endParaRPr dirty="0"/>
          </a:p>
        </p:txBody>
      </p:sp>
      <p:sp>
        <p:nvSpPr>
          <p:cNvPr id="3" name="Google Shape;142;p43">
            <a:extLst>
              <a:ext uri="{FF2B5EF4-FFF2-40B4-BE49-F238E27FC236}">
                <a16:creationId xmlns:a16="http://schemas.microsoft.com/office/drawing/2014/main" id="{7E2D79CA-2685-DB6F-8514-C04AD7E3F069}"/>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45"/>
          <p:cNvSpPr txBox="1">
            <a:spLocks noGrp="1"/>
          </p:cNvSpPr>
          <p:nvPr>
            <p:ph type="title"/>
          </p:nvPr>
        </p:nvSpPr>
        <p:spPr>
          <a:xfrm>
            <a:off x="458350" y="601125"/>
            <a:ext cx="8056500" cy="6666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ctr" rtl="0">
              <a:lnSpc>
                <a:spcPct val="100000"/>
              </a:lnSpc>
              <a:spcBef>
                <a:spcPts val="0"/>
              </a:spcBef>
              <a:spcAft>
                <a:spcPts val="0"/>
              </a:spcAft>
              <a:buNone/>
            </a:pPr>
            <a:endParaRPr b="1"/>
          </a:p>
          <a:p>
            <a:pPr marL="0" lvl="0" indent="0" algn="l" rtl="0">
              <a:spcBef>
                <a:spcPts val="0"/>
              </a:spcBef>
              <a:spcAft>
                <a:spcPts val="0"/>
              </a:spcAft>
              <a:buSzPts val="1100"/>
              <a:buNone/>
            </a:pPr>
            <a:r>
              <a:rPr lang="en" sz="1600" b="1"/>
              <a:t>Registration Page :</a:t>
            </a:r>
            <a:endParaRPr sz="1600"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Clr>
                <a:schemeClr val="dk1"/>
              </a:buClr>
              <a:buSzPts val="1100"/>
              <a:buFont typeface="Arial"/>
              <a:buNone/>
            </a:pPr>
            <a:endParaRPr b="1"/>
          </a:p>
          <a:p>
            <a:pPr marL="457200" lvl="0" indent="-317500" algn="l" rtl="0">
              <a:spcBef>
                <a:spcPts val="0"/>
              </a:spcBef>
              <a:spcAft>
                <a:spcPts val="0"/>
              </a:spcAft>
              <a:buSzPts val="1400"/>
              <a:buChar char="●"/>
            </a:pPr>
            <a:r>
              <a:rPr lang="en" b="1"/>
              <a:t> </a:t>
            </a:r>
            <a:r>
              <a:rPr lang="en"/>
              <a:t>New users sign up to join the community.</a:t>
            </a:r>
            <a:endParaRPr/>
          </a:p>
          <a:p>
            <a:pPr marL="457200" lvl="0" indent="-317500" algn="l" rtl="0">
              <a:spcBef>
                <a:spcPts val="0"/>
              </a:spcBef>
              <a:spcAft>
                <a:spcPts val="0"/>
              </a:spcAft>
              <a:buSzPts val="1400"/>
              <a:buChar char="●"/>
            </a:pPr>
            <a:r>
              <a:rPr lang="en" b="1"/>
              <a:t> Form :</a:t>
            </a:r>
            <a:r>
              <a:rPr lang="en"/>
              <a:t> Users enter username, email, and password.</a:t>
            </a:r>
            <a:endParaRPr/>
          </a:p>
          <a:p>
            <a:pPr marL="457200" lvl="0" indent="-317500" algn="l" rtl="0">
              <a:spcBef>
                <a:spcPts val="0"/>
              </a:spcBef>
              <a:spcAft>
                <a:spcPts val="0"/>
              </a:spcAft>
              <a:buSzPts val="1400"/>
              <a:buChar char="●"/>
            </a:pPr>
            <a:r>
              <a:rPr lang="en"/>
              <a:t> </a:t>
            </a:r>
            <a:r>
              <a:rPr lang="en" b="1"/>
              <a:t>Benefits :</a:t>
            </a:r>
            <a:r>
              <a:rPr lang="en"/>
              <a:t> Access exclusive content, personalized features.</a:t>
            </a:r>
            <a:endParaRPr/>
          </a:p>
          <a:p>
            <a:pPr marL="457200" lvl="0" indent="-317500" algn="l" rtl="0">
              <a:spcBef>
                <a:spcPts val="0"/>
              </a:spcBef>
              <a:spcAft>
                <a:spcPts val="0"/>
              </a:spcAft>
              <a:buSzPts val="1400"/>
              <a:buChar char="●"/>
            </a:pPr>
            <a:r>
              <a:rPr lang="en"/>
              <a:t> </a:t>
            </a:r>
            <a:r>
              <a:rPr lang="en" b="1"/>
              <a:t>Encouragement :</a:t>
            </a:r>
            <a:r>
              <a:rPr lang="en"/>
              <a:t> Emphasize value of joining.</a:t>
            </a:r>
            <a:endParaRPr/>
          </a:p>
          <a:p>
            <a:pPr marL="457200" lvl="0" indent="0" algn="l" rtl="0">
              <a:lnSpc>
                <a:spcPct val="100000"/>
              </a:lnSpc>
              <a:spcBef>
                <a:spcPts val="0"/>
              </a:spcBef>
              <a:spcAft>
                <a:spcPts val="0"/>
              </a:spcAft>
              <a:buNone/>
            </a:pPr>
            <a:endParaRPr/>
          </a:p>
          <a:p>
            <a:pPr marL="457200" lvl="0" indent="0" algn="l" rtl="0">
              <a:lnSpc>
                <a:spcPct val="100000"/>
              </a:lnSpc>
              <a:spcBef>
                <a:spcPts val="0"/>
              </a:spcBef>
              <a:spcAft>
                <a:spcPts val="0"/>
              </a:spcAft>
              <a:buNone/>
            </a:pPr>
            <a:endParaRPr/>
          </a:p>
        </p:txBody>
      </p:sp>
      <p:pic>
        <p:nvPicPr>
          <p:cNvPr id="154" name="Google Shape;154;p45"/>
          <p:cNvPicPr preferRelativeResize="0"/>
          <p:nvPr/>
        </p:nvPicPr>
        <p:blipFill>
          <a:blip r:embed="rId3">
            <a:alphaModFix/>
          </a:blip>
          <a:stretch>
            <a:fillRect/>
          </a:stretch>
        </p:blipFill>
        <p:spPr>
          <a:xfrm>
            <a:off x="1663700" y="2906025"/>
            <a:ext cx="4204851" cy="1994226"/>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6"/>
          <p:cNvSpPr txBox="1">
            <a:spLocks noGrp="1"/>
          </p:cNvSpPr>
          <p:nvPr>
            <p:ph type="title"/>
          </p:nvPr>
        </p:nvSpPr>
        <p:spPr>
          <a:xfrm>
            <a:off x="628560" y="635000"/>
            <a:ext cx="7886430" cy="632649"/>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sz="1600" b="1" dirty="0">
                <a:solidFill>
                  <a:schemeClr val="dk1"/>
                </a:solidFill>
              </a:rPr>
              <a:t>Login Page</a:t>
            </a:r>
            <a:r>
              <a:rPr lang="en" sz="1600" b="1" dirty="0"/>
              <a:t> :</a:t>
            </a:r>
            <a:r>
              <a:rPr lang="en" b="1" dirty="0"/>
              <a:t>                                             </a:t>
            </a:r>
            <a:endParaRPr b="1" dirty="0"/>
          </a:p>
          <a:p>
            <a:pPr marL="0" lvl="0" indent="0" algn="l" rtl="0">
              <a:spcBef>
                <a:spcPts val="0"/>
              </a:spcBef>
              <a:spcAft>
                <a:spcPts val="0"/>
              </a:spcAft>
              <a:buClr>
                <a:schemeClr val="dk1"/>
              </a:buClr>
              <a:buSzPts val="1100"/>
              <a:buFont typeface="Arial"/>
              <a:buNone/>
            </a:pPr>
            <a:endParaRPr b="1" dirty="0"/>
          </a:p>
          <a:p>
            <a:pPr marL="457200" lvl="0" indent="-317500" algn="l" rtl="0">
              <a:spcBef>
                <a:spcPts val="0"/>
              </a:spcBef>
              <a:spcAft>
                <a:spcPts val="0"/>
              </a:spcAft>
              <a:buSzPts val="1400"/>
              <a:buChar char="●"/>
            </a:pPr>
            <a:r>
              <a:rPr lang="en" dirty="0"/>
              <a:t>Gateway for secure account access.</a:t>
            </a:r>
            <a:endParaRPr dirty="0"/>
          </a:p>
          <a:p>
            <a:pPr marL="457200" lvl="0" indent="-317500" algn="l" rtl="0">
              <a:spcBef>
                <a:spcPts val="0"/>
              </a:spcBef>
              <a:spcAft>
                <a:spcPts val="0"/>
              </a:spcAft>
              <a:buSzPts val="1400"/>
              <a:buChar char="●"/>
            </a:pPr>
            <a:r>
              <a:rPr lang="en" dirty="0"/>
              <a:t>Users enter credentials for authentication.</a:t>
            </a:r>
            <a:endParaRPr dirty="0"/>
          </a:p>
          <a:p>
            <a:pPr marL="457200" lvl="0" indent="-317500" algn="l" rtl="0">
              <a:spcBef>
                <a:spcPts val="0"/>
              </a:spcBef>
              <a:spcAft>
                <a:spcPts val="0"/>
              </a:spcAft>
              <a:buSzPts val="1400"/>
              <a:buChar char="●"/>
            </a:pPr>
            <a:r>
              <a:rPr lang="en" dirty="0"/>
              <a:t>Emphasize security: Encryption, authentication.</a:t>
            </a:r>
            <a:endParaRPr dirty="0"/>
          </a:p>
          <a:p>
            <a:pPr marL="457200" lvl="0" indent="-317500" algn="l" rtl="0">
              <a:spcBef>
                <a:spcPts val="0"/>
              </a:spcBef>
              <a:spcAft>
                <a:spcPts val="0"/>
              </a:spcAft>
              <a:buSzPts val="1400"/>
              <a:buChar char="●"/>
            </a:pPr>
            <a:r>
              <a:rPr lang="en" dirty="0"/>
              <a:t>Crucial for account integrity and confidentiality.</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914400" lvl="0" indent="0" algn="l" rtl="0">
              <a:spcBef>
                <a:spcPts val="0"/>
              </a:spcBef>
              <a:spcAft>
                <a:spcPts val="0"/>
              </a:spcAft>
              <a:buNone/>
            </a:pPr>
            <a:r>
              <a:rPr lang="en" dirty="0">
                <a:solidFill>
                  <a:schemeClr val="dk1"/>
                </a:solidFill>
              </a:rPr>
              <a:t>.</a:t>
            </a:r>
            <a:endParaRPr dirty="0">
              <a:solidFill>
                <a:schemeClr val="dk1"/>
              </a:solidFill>
            </a:endParaRPr>
          </a:p>
          <a:p>
            <a:pPr marL="457200" lvl="0" indent="0" algn="l" rtl="0">
              <a:spcBef>
                <a:spcPts val="0"/>
              </a:spcBef>
              <a:spcAft>
                <a:spcPts val="0"/>
              </a:spcAft>
              <a:buNone/>
            </a:pPr>
            <a:endParaRPr dirty="0">
              <a:solidFill>
                <a:schemeClr val="dk1"/>
              </a:solidFill>
            </a:endParaRPr>
          </a:p>
          <a:p>
            <a:pPr marL="0" lvl="0" indent="0" algn="l" rtl="0">
              <a:spcBef>
                <a:spcPts val="0"/>
              </a:spcBef>
              <a:spcAft>
                <a:spcPts val="0"/>
              </a:spcAft>
              <a:buClr>
                <a:schemeClr val="dk1"/>
              </a:buClr>
              <a:buSzPts val="1100"/>
              <a:buFont typeface="Arial"/>
              <a:buNone/>
            </a:pPr>
            <a:endParaRPr sz="1100" dirty="0">
              <a:solidFill>
                <a:schemeClr val="dk1"/>
              </a:solidFill>
            </a:endParaRPr>
          </a:p>
          <a:p>
            <a:pPr marL="0" lvl="0" indent="0" algn="l" rtl="0">
              <a:lnSpc>
                <a:spcPct val="100000"/>
              </a:lnSpc>
              <a:spcBef>
                <a:spcPts val="0"/>
              </a:spcBef>
              <a:spcAft>
                <a:spcPts val="0"/>
              </a:spcAft>
              <a:buNone/>
            </a:pPr>
            <a:endParaRPr b="1" dirty="0"/>
          </a:p>
        </p:txBody>
      </p:sp>
      <p:pic>
        <p:nvPicPr>
          <p:cNvPr id="160" name="Google Shape;160;p46"/>
          <p:cNvPicPr preferRelativeResize="0"/>
          <p:nvPr/>
        </p:nvPicPr>
        <p:blipFill>
          <a:blip r:embed="rId3">
            <a:alphaModFix/>
          </a:blip>
          <a:stretch>
            <a:fillRect/>
          </a:stretch>
        </p:blipFill>
        <p:spPr>
          <a:xfrm>
            <a:off x="1080651" y="2492150"/>
            <a:ext cx="5345550" cy="2016350"/>
          </a:xfrm>
          <a:prstGeom prst="rect">
            <a:avLst/>
          </a:prstGeom>
          <a:noFill/>
          <a:ln w="9525" cap="flat" cmpd="sng">
            <a:solidFill>
              <a:schemeClr val="dk1"/>
            </a:solidFill>
            <a:prstDash val="solid"/>
            <a:round/>
            <a:headEnd type="none" w="sm" len="sm"/>
            <a:tailEnd type="none" w="sm" len="sm"/>
          </a:ln>
        </p:spPr>
      </p:pic>
      <p:sp>
        <p:nvSpPr>
          <p:cNvPr id="2" name="Google Shape;142;p43">
            <a:extLst>
              <a:ext uri="{FF2B5EF4-FFF2-40B4-BE49-F238E27FC236}">
                <a16:creationId xmlns:a16="http://schemas.microsoft.com/office/drawing/2014/main" id="{FE164DE8-610F-EEB4-C86A-4E5EE7F005DD}"/>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47"/>
          <p:cNvSpPr txBox="1">
            <a:spLocks noGrp="1"/>
          </p:cNvSpPr>
          <p:nvPr>
            <p:ph type="title"/>
          </p:nvPr>
        </p:nvSpPr>
        <p:spPr>
          <a:xfrm>
            <a:off x="628560" y="643466"/>
            <a:ext cx="7886430" cy="624183"/>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t>                                                                  </a:t>
            </a:r>
            <a:endParaRPr b="1"/>
          </a:p>
          <a:p>
            <a:pPr marL="0" lvl="0" indent="0" algn="l" rtl="0">
              <a:spcBef>
                <a:spcPts val="0"/>
              </a:spcBef>
              <a:spcAft>
                <a:spcPts val="0"/>
              </a:spcAft>
              <a:buSzPts val="1100"/>
              <a:buNone/>
            </a:pPr>
            <a:r>
              <a:rPr lang="en" b="1">
                <a:solidFill>
                  <a:schemeClr val="dk1"/>
                </a:solidFill>
              </a:rPr>
              <a:t>                                                                   Admin Page</a:t>
            </a:r>
            <a:endParaRPr b="1">
              <a:solidFill>
                <a:schemeClr val="dk1"/>
              </a:solidFill>
            </a:endParaRPr>
          </a:p>
          <a:p>
            <a:pPr marL="0" lvl="0" indent="0" algn="l" rtl="0">
              <a:spcBef>
                <a:spcPts val="0"/>
              </a:spcBef>
              <a:spcAft>
                <a:spcPts val="0"/>
              </a:spcAft>
              <a:buSzPts val="1100"/>
              <a:buNone/>
            </a:pPr>
            <a:endParaRPr b="1"/>
          </a:p>
          <a:p>
            <a:pPr marL="0" lvl="0" indent="0" algn="ctr" rtl="0">
              <a:spcBef>
                <a:spcPts val="0"/>
              </a:spcBef>
              <a:spcAft>
                <a:spcPts val="0"/>
              </a:spcAft>
              <a:buSzPts val="1100"/>
              <a:buNone/>
            </a:pPr>
            <a:endParaRPr b="1"/>
          </a:p>
          <a:p>
            <a:pPr marL="0" lvl="0" indent="0" algn="ctr" rtl="0">
              <a:spcBef>
                <a:spcPts val="0"/>
              </a:spcBef>
              <a:spcAft>
                <a:spcPts val="0"/>
              </a:spcAft>
              <a:buSzPts val="1100"/>
              <a:buNone/>
            </a:pPr>
            <a:endParaRPr b="1"/>
          </a:p>
          <a:p>
            <a:pPr marL="457200" lvl="0" indent="-317500" algn="l" rtl="0">
              <a:spcBef>
                <a:spcPts val="0"/>
              </a:spcBef>
              <a:spcAft>
                <a:spcPts val="0"/>
              </a:spcAft>
              <a:buSzPts val="1400"/>
              <a:buChar char="●"/>
            </a:pPr>
            <a:r>
              <a:rPr lang="en">
                <a:solidFill>
                  <a:schemeClr val="dk1"/>
                </a:solidFill>
              </a:rPr>
              <a:t>Backend access for website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Tasks:</a:t>
            </a:r>
            <a:r>
              <a:rPr lang="en">
                <a:solidFill>
                  <a:schemeClr val="dk1"/>
                </a:solidFill>
              </a:rPr>
              <a:t> Content, user, and site management.</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Importance:</a:t>
            </a:r>
            <a:r>
              <a:rPr lang="en">
                <a:solidFill>
                  <a:schemeClr val="dk1"/>
                </a:solidFill>
              </a:rPr>
              <a:t> Maintaining integrity, managing interactions, ensuring compliance.</a:t>
            </a:r>
            <a:endParaRPr>
              <a:solidFill>
                <a:schemeClr val="dk1"/>
              </a:solidFill>
            </a:endParaRPr>
          </a:p>
          <a:p>
            <a:pPr marL="457200" lvl="0" indent="-317500" algn="l" rtl="0">
              <a:spcBef>
                <a:spcPts val="0"/>
              </a:spcBef>
              <a:spcAft>
                <a:spcPts val="0"/>
              </a:spcAft>
              <a:buClr>
                <a:schemeClr val="dk1"/>
              </a:buClr>
              <a:buSzPts val="1400"/>
              <a:buChar char="●"/>
            </a:pPr>
            <a:r>
              <a:rPr lang="en" b="1">
                <a:solidFill>
                  <a:schemeClr val="dk1"/>
                </a:solidFill>
              </a:rPr>
              <a:t>Empowerment:</a:t>
            </a:r>
            <a:r>
              <a:rPr lang="en">
                <a:solidFill>
                  <a:schemeClr val="dk1"/>
                </a:solidFill>
              </a:rPr>
              <a:t> Customizing site for community needs, ensuring smooth operation.</a:t>
            </a:r>
            <a:endParaRPr>
              <a:solidFill>
                <a:schemeClr val="dk1"/>
              </a:solidFill>
            </a:endParaRPr>
          </a:p>
          <a:p>
            <a:pPr marL="457200" lvl="0" indent="0" algn="l" rtl="0">
              <a:spcBef>
                <a:spcPts val="0"/>
              </a:spcBef>
              <a:spcAft>
                <a:spcPts val="0"/>
              </a:spcAft>
              <a:buNone/>
            </a:pPr>
            <a:endParaRPr>
              <a:solidFill>
                <a:schemeClr val="dk1"/>
              </a:solidFill>
            </a:endParaRPr>
          </a:p>
          <a:p>
            <a:pPr marL="457200" lvl="0" indent="0" algn="l" rtl="0">
              <a:spcBef>
                <a:spcPts val="0"/>
              </a:spcBef>
              <a:spcAft>
                <a:spcPts val="0"/>
              </a:spcAft>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0" lvl="0" indent="0" algn="l" rtl="0">
              <a:spcBef>
                <a:spcPts val="0"/>
              </a:spcBef>
              <a:spcAft>
                <a:spcPts val="0"/>
              </a:spcAft>
              <a:buSzPts val="1100"/>
              <a:buNone/>
            </a:pPr>
            <a:endParaRPr b="1"/>
          </a:p>
          <a:p>
            <a:pPr marL="457200" lvl="0" indent="0" algn="l" rtl="0">
              <a:spcBef>
                <a:spcPts val="0"/>
              </a:spcBef>
              <a:spcAft>
                <a:spcPts val="0"/>
              </a:spcAft>
              <a:buNone/>
            </a:pPr>
            <a:endParaRPr/>
          </a:p>
          <a:p>
            <a:pPr marL="457200" lvl="0" indent="0" algn="l" rtl="0">
              <a:spcBef>
                <a:spcPts val="0"/>
              </a:spcBef>
              <a:spcAft>
                <a:spcPts val="0"/>
              </a:spcAft>
              <a:buNone/>
            </a:pPr>
            <a:endParaRPr/>
          </a:p>
          <a:p>
            <a:pPr marL="457200" lvl="0" indent="0" algn="l" rtl="0">
              <a:spcBef>
                <a:spcPts val="0"/>
              </a:spcBef>
              <a:spcAft>
                <a:spcPts val="0"/>
              </a:spcAft>
              <a:buNone/>
            </a:pPr>
            <a:endParaRPr/>
          </a:p>
        </p:txBody>
      </p:sp>
      <p:pic>
        <p:nvPicPr>
          <p:cNvPr id="166" name="Google Shape;166;p47"/>
          <p:cNvPicPr preferRelativeResize="0"/>
          <p:nvPr/>
        </p:nvPicPr>
        <p:blipFill>
          <a:blip r:embed="rId3">
            <a:alphaModFix/>
          </a:blip>
          <a:stretch>
            <a:fillRect/>
          </a:stretch>
        </p:blipFill>
        <p:spPr>
          <a:xfrm>
            <a:off x="1827550" y="2514600"/>
            <a:ext cx="4694574" cy="2355449"/>
          </a:xfrm>
          <a:prstGeom prst="rect">
            <a:avLst/>
          </a:prstGeom>
          <a:noFill/>
          <a:ln>
            <a:noFill/>
          </a:ln>
        </p:spPr>
      </p:pic>
      <p:sp>
        <p:nvSpPr>
          <p:cNvPr id="2" name="Google Shape;142;p43">
            <a:extLst>
              <a:ext uri="{FF2B5EF4-FFF2-40B4-BE49-F238E27FC236}">
                <a16:creationId xmlns:a16="http://schemas.microsoft.com/office/drawing/2014/main" id="{138A819A-137A-2010-9A99-3A8CC2AEB869}"/>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8"/>
          <p:cNvSpPr txBox="1">
            <a:spLocks noGrp="1"/>
          </p:cNvSpPr>
          <p:nvPr>
            <p:ph type="title"/>
          </p:nvPr>
        </p:nvSpPr>
        <p:spPr>
          <a:xfrm>
            <a:off x="628560" y="618066"/>
            <a:ext cx="7886430" cy="649583"/>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ctr" rtl="0">
              <a:lnSpc>
                <a:spcPct val="100000"/>
              </a:lnSpc>
              <a:spcBef>
                <a:spcPts val="0"/>
              </a:spcBef>
              <a:spcAft>
                <a:spcPts val="0"/>
              </a:spcAft>
              <a:buNone/>
            </a:pPr>
            <a:endParaRPr b="1" dirty="0"/>
          </a:p>
          <a:p>
            <a:pPr marL="0" lvl="0" indent="0" algn="l" rtl="0">
              <a:lnSpc>
                <a:spcPct val="100000"/>
              </a:lnSpc>
              <a:spcBef>
                <a:spcPts val="0"/>
              </a:spcBef>
              <a:spcAft>
                <a:spcPts val="0"/>
              </a:spcAft>
              <a:buNone/>
            </a:pPr>
            <a:r>
              <a:rPr lang="en" b="1" dirty="0"/>
              <a:t>                              </a:t>
            </a:r>
            <a:endParaRPr b="1" dirty="0"/>
          </a:p>
          <a:p>
            <a:pPr marL="0" lvl="0" indent="0" algn="l" rtl="0">
              <a:spcBef>
                <a:spcPts val="0"/>
              </a:spcBef>
              <a:spcAft>
                <a:spcPts val="0"/>
              </a:spcAft>
              <a:buSzPts val="1100"/>
              <a:buNone/>
            </a:pPr>
            <a:r>
              <a:rPr lang="en" b="1" dirty="0"/>
              <a:t>                                                                                                    </a:t>
            </a:r>
            <a:endParaRPr b="1" dirty="0"/>
          </a:p>
          <a:p>
            <a:pPr marL="0" lvl="0" indent="0" algn="l" rtl="0">
              <a:spcBef>
                <a:spcPts val="0"/>
              </a:spcBef>
              <a:spcAft>
                <a:spcPts val="0"/>
              </a:spcAft>
              <a:buSzPts val="1100"/>
              <a:buNone/>
            </a:pPr>
            <a:endParaRPr sz="1600" b="1" dirty="0">
              <a:solidFill>
                <a:schemeClr val="dk1"/>
              </a:solidFill>
            </a:endParaRPr>
          </a:p>
          <a:p>
            <a:pPr marL="0" lvl="0" indent="0" algn="l" rtl="0">
              <a:spcBef>
                <a:spcPts val="0"/>
              </a:spcBef>
              <a:spcAft>
                <a:spcPts val="0"/>
              </a:spcAft>
              <a:buSzPts val="1100"/>
              <a:buNone/>
            </a:pPr>
            <a:r>
              <a:rPr lang="en" sz="1600" b="1" dirty="0">
                <a:solidFill>
                  <a:schemeClr val="dk1"/>
                </a:solidFill>
              </a:rPr>
              <a:t>                                                                 </a:t>
            </a: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b="1" dirty="0"/>
              <a:t>                                                             </a:t>
            </a:r>
            <a:r>
              <a:rPr lang="en" sz="1600" b="1" dirty="0"/>
              <a:t>Blog Page</a:t>
            </a:r>
            <a:endParaRPr sz="1600" b="1" dirty="0"/>
          </a:p>
          <a:p>
            <a:pPr marL="0" lvl="0" indent="0" algn="l" rtl="0">
              <a:spcBef>
                <a:spcPts val="0"/>
              </a:spcBef>
              <a:spcAft>
                <a:spcPts val="0"/>
              </a:spcAft>
              <a:buSzPts val="1100"/>
              <a:buNone/>
            </a:pPr>
            <a:endParaRPr b="1" dirty="0"/>
          </a:p>
          <a:p>
            <a:pPr marL="0" lvl="0" indent="0" algn="l" rtl="0">
              <a:spcBef>
                <a:spcPts val="0"/>
              </a:spcBef>
              <a:spcAft>
                <a:spcPts val="0"/>
              </a:spcAft>
              <a:buSzPts val="1100"/>
              <a:buNone/>
            </a:pPr>
            <a:r>
              <a:rPr lang="en" b="1" dirty="0"/>
              <a:t>Functionality : </a:t>
            </a:r>
            <a:r>
              <a:rPr lang="en" dirty="0"/>
              <a:t>Users contribute by adding questions and choices.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SzPts val="1100"/>
              <a:buNone/>
            </a:pPr>
            <a:r>
              <a:rPr lang="en" b="1" dirty="0"/>
              <a:t>Admin Privileges : </a:t>
            </a:r>
            <a:r>
              <a:rPr lang="en" dirty="0"/>
              <a:t>Only administrators add users and groups.</a:t>
            </a: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SzPts val="1100"/>
              <a:buNone/>
            </a:pPr>
            <a:r>
              <a:rPr lang="en" b="1" dirty="0"/>
              <a:t>Special Login :</a:t>
            </a:r>
            <a:r>
              <a:rPr lang="en" dirty="0"/>
              <a:t> Users access enhanced features.</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r>
              <a:rPr lang="en" b="1" dirty="0"/>
              <a:t>Speaker Notes:</a:t>
            </a:r>
            <a:endParaRPr b="1" dirty="0"/>
          </a:p>
          <a:p>
            <a:pPr marL="0" lvl="0" indent="0" algn="l" rtl="0">
              <a:spcBef>
                <a:spcPts val="0"/>
              </a:spcBef>
              <a:spcAft>
                <a:spcPts val="0"/>
              </a:spcAft>
              <a:buSzPts val="1100"/>
              <a:buNone/>
            </a:pPr>
            <a:endParaRPr dirty="0"/>
          </a:p>
          <a:p>
            <a:pPr marL="457200" lvl="0" indent="-317500" algn="l" rtl="0">
              <a:spcBef>
                <a:spcPts val="0"/>
              </a:spcBef>
              <a:spcAft>
                <a:spcPts val="0"/>
              </a:spcAft>
              <a:buSzPts val="1400"/>
              <a:buChar char="●"/>
            </a:pPr>
            <a:r>
              <a:rPr lang="en" dirty="0"/>
              <a:t>Blog page enables community interaction.</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Users add questions and choices.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Admins manage users and groups.</a:t>
            </a:r>
            <a:endParaRPr dirty="0"/>
          </a:p>
          <a:p>
            <a:pPr marL="45720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Special login grants users enhanced features.</a:t>
            </a:r>
            <a:endParaRPr dirty="0"/>
          </a:p>
          <a:p>
            <a:pPr marL="0" lvl="0" indent="0" algn="l" rtl="0">
              <a:spcBef>
                <a:spcPts val="0"/>
              </a:spcBef>
              <a:spcAft>
                <a:spcPts val="0"/>
              </a:spcAft>
              <a:buSzPts val="1100"/>
              <a:buNone/>
            </a:pPr>
            <a:endParaRPr dirty="0"/>
          </a:p>
          <a:p>
            <a:pPr marL="0" lvl="0" indent="0" algn="l" rtl="0">
              <a:spcBef>
                <a:spcPts val="0"/>
              </a:spcBef>
              <a:spcAft>
                <a:spcPts val="0"/>
              </a:spcAft>
              <a:buSzPts val="1100"/>
              <a:buNone/>
            </a:pPr>
            <a:endParaRPr dirty="0"/>
          </a:p>
          <a:p>
            <a:pPr marL="0" lvl="0" indent="0" algn="l" rtl="0">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None/>
            </a:pPr>
            <a:endParaRPr b="1" dirty="0"/>
          </a:p>
        </p:txBody>
      </p:sp>
      <p:sp>
        <p:nvSpPr>
          <p:cNvPr id="2" name="Google Shape;142;p43">
            <a:extLst>
              <a:ext uri="{FF2B5EF4-FFF2-40B4-BE49-F238E27FC236}">
                <a16:creationId xmlns:a16="http://schemas.microsoft.com/office/drawing/2014/main" id="{B311AAEC-E7D3-44C1-84B0-E66D2DF5088F}"/>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20E0-F042-7247-0343-784B3D932131}"/>
              </a:ext>
            </a:extLst>
          </p:cNvPr>
          <p:cNvSpPr>
            <a:spLocks noGrp="1"/>
          </p:cNvSpPr>
          <p:nvPr>
            <p:ph type="title"/>
          </p:nvPr>
        </p:nvSpPr>
        <p:spPr/>
        <p:txBody>
          <a:bodyPr/>
          <a:lstStyle/>
          <a:p>
            <a:r>
              <a:rPr lang="en-US" dirty="0"/>
              <a:t>Poll Application</a:t>
            </a:r>
            <a:endParaRPr lang="en-IN" dirty="0"/>
          </a:p>
        </p:txBody>
      </p:sp>
      <p:sp>
        <p:nvSpPr>
          <p:cNvPr id="3" name="Subtitle 2">
            <a:extLst>
              <a:ext uri="{FF2B5EF4-FFF2-40B4-BE49-F238E27FC236}">
                <a16:creationId xmlns:a16="http://schemas.microsoft.com/office/drawing/2014/main" id="{5B09F822-7629-1AA1-13F1-21EE7E907D73}"/>
              </a:ext>
            </a:extLst>
          </p:cNvPr>
          <p:cNvSpPr>
            <a:spLocks noGrp="1"/>
          </p:cNvSpPr>
          <p:nvPr>
            <p:ph type="subTitle" idx="1"/>
          </p:nvPr>
        </p:nvSpPr>
        <p:spPr/>
        <p:txBody>
          <a:bodyPr/>
          <a:lstStyle/>
          <a:p>
            <a:endParaRPr lang="en-IN" dirty="0"/>
          </a:p>
        </p:txBody>
      </p:sp>
      <p:sp>
        <p:nvSpPr>
          <p:cNvPr id="6" name="TextBox 5">
            <a:extLst>
              <a:ext uri="{FF2B5EF4-FFF2-40B4-BE49-F238E27FC236}">
                <a16:creationId xmlns:a16="http://schemas.microsoft.com/office/drawing/2014/main" id="{E1825B8A-4998-90D6-15C7-F04EF57F22C3}"/>
              </a:ext>
            </a:extLst>
          </p:cNvPr>
          <p:cNvSpPr txBox="1"/>
          <p:nvPr/>
        </p:nvSpPr>
        <p:spPr>
          <a:xfrm>
            <a:off x="628560" y="1433572"/>
            <a:ext cx="1894204" cy="307777"/>
          </a:xfrm>
          <a:prstGeom prst="rect">
            <a:avLst/>
          </a:prstGeom>
          <a:noFill/>
        </p:spPr>
        <p:txBody>
          <a:bodyPr wrap="square" rtlCol="0">
            <a:spAutoFit/>
          </a:bodyPr>
          <a:lstStyle/>
          <a:p>
            <a:r>
              <a:rPr lang="en-US" dirty="0"/>
              <a:t>Create new  poll</a:t>
            </a:r>
            <a:endParaRPr lang="en-IN" dirty="0"/>
          </a:p>
        </p:txBody>
      </p:sp>
      <p:pic>
        <p:nvPicPr>
          <p:cNvPr id="8" name="Picture 7">
            <a:extLst>
              <a:ext uri="{FF2B5EF4-FFF2-40B4-BE49-F238E27FC236}">
                <a16:creationId xmlns:a16="http://schemas.microsoft.com/office/drawing/2014/main" id="{586C81C0-1F6A-66C8-944E-C11DE116F18A}"/>
              </a:ext>
            </a:extLst>
          </p:cNvPr>
          <p:cNvPicPr>
            <a:picLocks noChangeAspect="1"/>
          </p:cNvPicPr>
          <p:nvPr/>
        </p:nvPicPr>
        <p:blipFill>
          <a:blip r:embed="rId2"/>
          <a:stretch>
            <a:fillRect/>
          </a:stretch>
        </p:blipFill>
        <p:spPr>
          <a:xfrm>
            <a:off x="457110" y="1804307"/>
            <a:ext cx="7649936" cy="2316931"/>
          </a:xfrm>
          <a:prstGeom prst="rect">
            <a:avLst/>
          </a:prstGeom>
        </p:spPr>
      </p:pic>
      <p:sp>
        <p:nvSpPr>
          <p:cNvPr id="4" name="Google Shape;142;p43">
            <a:extLst>
              <a:ext uri="{FF2B5EF4-FFF2-40B4-BE49-F238E27FC236}">
                <a16:creationId xmlns:a16="http://schemas.microsoft.com/office/drawing/2014/main" id="{33DCDED5-34B2-0910-1570-A573943421C5}"/>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extLst>
      <p:ext uri="{BB962C8B-B14F-4D97-AF65-F5344CB8AC3E}">
        <p14:creationId xmlns:p14="http://schemas.microsoft.com/office/powerpoint/2010/main" val="742084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B4BD-F25A-EA10-4528-5B016F39DA2F}"/>
              </a:ext>
            </a:extLst>
          </p:cNvPr>
          <p:cNvSpPr>
            <a:spLocks noGrp="1"/>
          </p:cNvSpPr>
          <p:nvPr>
            <p:ph type="title"/>
          </p:nvPr>
        </p:nvSpPr>
        <p:spPr/>
        <p:txBody>
          <a:bodyPr/>
          <a:lstStyle/>
          <a:p>
            <a:r>
              <a:rPr lang="en-US" sz="1800" dirty="0"/>
              <a:t>Available Polls</a:t>
            </a:r>
            <a:endParaRPr lang="en-IN" sz="1800" dirty="0"/>
          </a:p>
        </p:txBody>
      </p:sp>
      <p:sp>
        <p:nvSpPr>
          <p:cNvPr id="3" name="Subtitle 2">
            <a:extLst>
              <a:ext uri="{FF2B5EF4-FFF2-40B4-BE49-F238E27FC236}">
                <a16:creationId xmlns:a16="http://schemas.microsoft.com/office/drawing/2014/main" id="{8ED35548-2496-2129-A67F-96A66D19C0F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0B24AE9-66AA-9727-71A1-B0DE855434B2}"/>
              </a:ext>
            </a:extLst>
          </p:cNvPr>
          <p:cNvPicPr>
            <a:picLocks noChangeAspect="1"/>
          </p:cNvPicPr>
          <p:nvPr/>
        </p:nvPicPr>
        <p:blipFill>
          <a:blip r:embed="rId2"/>
          <a:stretch>
            <a:fillRect/>
          </a:stretch>
        </p:blipFill>
        <p:spPr>
          <a:xfrm>
            <a:off x="457110" y="1170278"/>
            <a:ext cx="7560129" cy="3049183"/>
          </a:xfrm>
          <a:prstGeom prst="rect">
            <a:avLst/>
          </a:prstGeom>
        </p:spPr>
      </p:pic>
      <p:sp>
        <p:nvSpPr>
          <p:cNvPr id="4" name="Google Shape;142;p43">
            <a:extLst>
              <a:ext uri="{FF2B5EF4-FFF2-40B4-BE49-F238E27FC236}">
                <a16:creationId xmlns:a16="http://schemas.microsoft.com/office/drawing/2014/main" id="{CEF300FD-01E6-B0BD-CC0B-B064D0E765F0}"/>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extLst>
      <p:ext uri="{BB962C8B-B14F-4D97-AF65-F5344CB8AC3E}">
        <p14:creationId xmlns:p14="http://schemas.microsoft.com/office/powerpoint/2010/main" val="3776819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214A-59D9-90BD-6C10-F171F8FC71A8}"/>
              </a:ext>
            </a:extLst>
          </p:cNvPr>
          <p:cNvSpPr>
            <a:spLocks noGrp="1"/>
          </p:cNvSpPr>
          <p:nvPr>
            <p:ph type="title"/>
          </p:nvPr>
        </p:nvSpPr>
        <p:spPr/>
        <p:txBody>
          <a:bodyPr/>
          <a:lstStyle/>
          <a:p>
            <a:r>
              <a:rPr lang="en-US" sz="1800" dirty="0"/>
              <a:t>Poll Results</a:t>
            </a:r>
            <a:endParaRPr lang="en-IN" sz="1800" dirty="0"/>
          </a:p>
        </p:txBody>
      </p:sp>
      <p:sp>
        <p:nvSpPr>
          <p:cNvPr id="3" name="Subtitle 2">
            <a:extLst>
              <a:ext uri="{FF2B5EF4-FFF2-40B4-BE49-F238E27FC236}">
                <a16:creationId xmlns:a16="http://schemas.microsoft.com/office/drawing/2014/main" id="{C9B7F338-CE89-5AF2-3467-8BE10777C4C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24DC424-B167-4B7B-45B6-E264A0399637}"/>
              </a:ext>
            </a:extLst>
          </p:cNvPr>
          <p:cNvPicPr>
            <a:picLocks noChangeAspect="1"/>
          </p:cNvPicPr>
          <p:nvPr/>
        </p:nvPicPr>
        <p:blipFill>
          <a:blip r:embed="rId2"/>
          <a:stretch>
            <a:fillRect/>
          </a:stretch>
        </p:blipFill>
        <p:spPr>
          <a:xfrm>
            <a:off x="457109" y="1154355"/>
            <a:ext cx="8311333" cy="3145291"/>
          </a:xfrm>
          <a:prstGeom prst="rect">
            <a:avLst/>
          </a:prstGeom>
        </p:spPr>
      </p:pic>
    </p:spTree>
    <p:extLst>
      <p:ext uri="{BB962C8B-B14F-4D97-AF65-F5344CB8AC3E}">
        <p14:creationId xmlns:p14="http://schemas.microsoft.com/office/powerpoint/2010/main" val="315056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49"/>
          <p:cNvSpPr txBox="1">
            <a:spLocks noGrp="1"/>
          </p:cNvSpPr>
          <p:nvPr>
            <p:ph type="title"/>
          </p:nvPr>
        </p:nvSpPr>
        <p:spPr>
          <a:xfrm>
            <a:off x="215053" y="719666"/>
            <a:ext cx="8421857" cy="547983"/>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r>
              <a:rPr lang="en" sz="1600" b="1" dirty="0">
                <a:solidFill>
                  <a:srgbClr val="374151"/>
                </a:solidFill>
              </a:rPr>
              <a:t>      </a:t>
            </a:r>
            <a:endParaRPr sz="1600" b="1" dirty="0">
              <a:solidFill>
                <a:srgbClr val="374151"/>
              </a:solidFill>
            </a:endParaRPr>
          </a:p>
          <a:p>
            <a:pPr marL="0" lvl="0" indent="0" algn="l" rtl="0">
              <a:spcBef>
                <a:spcPts val="0"/>
              </a:spcBef>
              <a:spcAft>
                <a:spcPts val="0"/>
              </a:spcAft>
              <a:buSzPts val="1100"/>
              <a:buNone/>
            </a:pPr>
            <a:r>
              <a:rPr lang="en" sz="1600" b="1" dirty="0">
                <a:solidFill>
                  <a:srgbClr val="374151"/>
                </a:solidFill>
              </a:rPr>
              <a:t>  </a:t>
            </a:r>
            <a:r>
              <a:rPr lang="en" sz="1600" b="1" dirty="0">
                <a:solidFill>
                  <a:srgbClr val="213163"/>
                </a:solidFill>
              </a:rPr>
              <a:t>Future Enhancements</a:t>
            </a:r>
            <a:r>
              <a:rPr lang="en" sz="1600" b="1" dirty="0">
                <a:solidFill>
                  <a:srgbClr val="374151"/>
                </a:solidFill>
              </a:rPr>
              <a:t>:</a:t>
            </a:r>
            <a:endParaRPr sz="1600" b="1" dirty="0">
              <a:solidFill>
                <a:srgbClr val="374151"/>
              </a:solidFill>
            </a:endParaRPr>
          </a:p>
          <a:p>
            <a:pPr marL="0" lvl="0" indent="0" algn="l" rtl="0">
              <a:spcBef>
                <a:spcPts val="0"/>
              </a:spcBef>
              <a:spcAft>
                <a:spcPts val="0"/>
              </a:spcAft>
              <a:buSzPts val="1100"/>
              <a:buNone/>
            </a:pPr>
            <a:r>
              <a:rPr lang="en" sz="1600" b="1" dirty="0">
                <a:solidFill>
                  <a:srgbClr val="374151"/>
                </a:solidFill>
              </a:rPr>
              <a:t>                  </a:t>
            </a:r>
            <a:endParaRPr sz="1600" b="1" dirty="0">
              <a:solidFill>
                <a:srgbClr val="374151"/>
              </a:solidFill>
            </a:endParaRPr>
          </a:p>
          <a:p>
            <a:pPr marL="0" lvl="0" indent="0" algn="l" rtl="0">
              <a:spcBef>
                <a:spcPts val="0"/>
              </a:spcBef>
              <a:spcAft>
                <a:spcPts val="0"/>
              </a:spcAft>
              <a:buSzPts val="1100"/>
              <a:buNone/>
            </a:pPr>
            <a:endParaRPr sz="1600" b="1" dirty="0">
              <a:solidFill>
                <a:srgbClr val="374151"/>
              </a:solidFill>
            </a:endParaRPr>
          </a:p>
          <a:p>
            <a:pPr marL="0" lvl="0" indent="0" algn="l" rtl="0">
              <a:spcBef>
                <a:spcPts val="0"/>
              </a:spcBef>
              <a:spcAft>
                <a:spcPts val="0"/>
              </a:spcAft>
              <a:buSzPts val="1100"/>
              <a:buNone/>
            </a:pPr>
            <a:r>
              <a:rPr lang="en" b="1" dirty="0">
                <a:solidFill>
                  <a:srgbClr val="374151"/>
                </a:solidFill>
              </a:rPr>
              <a:t>Enhanced Profiles:</a:t>
            </a:r>
            <a:r>
              <a:rPr lang="en" dirty="0">
                <a:solidFill>
                  <a:srgbClr val="374151"/>
                </a:solidFill>
              </a:rPr>
              <a:t> Personalize with avatars and bios.</a:t>
            </a:r>
            <a:endParaRPr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0" lvl="0" indent="0" algn="l" rtl="0">
              <a:spcBef>
                <a:spcPts val="0"/>
              </a:spcBef>
              <a:spcAft>
                <a:spcPts val="0"/>
              </a:spcAft>
              <a:buSzPts val="1100"/>
              <a:buNone/>
            </a:pPr>
            <a:r>
              <a:rPr lang="en" b="1" dirty="0">
                <a:solidFill>
                  <a:srgbClr val="374151"/>
                </a:solidFill>
              </a:rPr>
              <a:t>Voting Analytics:</a:t>
            </a:r>
            <a:r>
              <a:rPr lang="en" dirty="0">
                <a:solidFill>
                  <a:srgbClr val="374151"/>
                </a:solidFill>
              </a:rPr>
              <a:t> Insights into user trends.</a:t>
            </a:r>
            <a:endParaRPr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0" lvl="0" indent="0" algn="l" rtl="0">
              <a:spcBef>
                <a:spcPts val="0"/>
              </a:spcBef>
              <a:spcAft>
                <a:spcPts val="0"/>
              </a:spcAft>
              <a:buSzPts val="1100"/>
              <a:buNone/>
            </a:pPr>
            <a:r>
              <a:rPr lang="en" b="1" dirty="0">
                <a:solidFill>
                  <a:srgbClr val="374151"/>
                </a:solidFill>
              </a:rPr>
              <a:t>Community Forums:</a:t>
            </a:r>
            <a:r>
              <a:rPr lang="en" dirty="0">
                <a:solidFill>
                  <a:srgbClr val="374151"/>
                </a:solidFill>
              </a:rPr>
              <a:t> Facilitate user interaction.</a:t>
            </a:r>
            <a:endParaRPr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0" lvl="0" indent="0" algn="l" rtl="0">
              <a:spcBef>
                <a:spcPts val="0"/>
              </a:spcBef>
              <a:spcAft>
                <a:spcPts val="0"/>
              </a:spcAft>
              <a:buSzPts val="1100"/>
              <a:buNone/>
            </a:pPr>
            <a:r>
              <a:rPr lang="en" b="1" dirty="0">
                <a:solidFill>
                  <a:srgbClr val="374151"/>
                </a:solidFill>
              </a:rPr>
              <a:t>Mobile App:</a:t>
            </a:r>
            <a:r>
              <a:rPr lang="en" dirty="0">
                <a:solidFill>
                  <a:srgbClr val="374151"/>
                </a:solidFill>
              </a:rPr>
              <a:t> Extend accessibility.</a:t>
            </a:r>
            <a:endParaRPr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0" lvl="0" indent="0" algn="l" rtl="0">
              <a:spcBef>
                <a:spcPts val="0"/>
              </a:spcBef>
              <a:spcAft>
                <a:spcPts val="0"/>
              </a:spcAft>
              <a:buClr>
                <a:schemeClr val="dk1"/>
              </a:buClr>
              <a:buSzPts val="1100"/>
              <a:buFont typeface="Arial"/>
              <a:buNone/>
            </a:pPr>
            <a:r>
              <a:rPr lang="en" b="1" dirty="0">
                <a:solidFill>
                  <a:srgbClr val="374151"/>
                </a:solidFill>
              </a:rPr>
              <a:t>Speaker Notes:</a:t>
            </a:r>
            <a:endParaRPr b="1"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457200" lvl="0" indent="-317500" algn="l" rtl="0">
              <a:spcBef>
                <a:spcPts val="0"/>
              </a:spcBef>
              <a:spcAft>
                <a:spcPts val="0"/>
              </a:spcAft>
              <a:buClr>
                <a:srgbClr val="374151"/>
              </a:buClr>
              <a:buSzPts val="1400"/>
              <a:buChar char="●"/>
            </a:pPr>
            <a:r>
              <a:rPr lang="en" dirty="0">
                <a:solidFill>
                  <a:srgbClr val="374151"/>
                </a:solidFill>
              </a:rPr>
              <a:t>Enhance profiles for personalization.</a:t>
            </a:r>
            <a:endParaRPr dirty="0">
              <a:solidFill>
                <a:srgbClr val="374151"/>
              </a:solidFill>
            </a:endParaRPr>
          </a:p>
          <a:p>
            <a:pPr marL="457200" lvl="0" indent="-317500" algn="l" rtl="0">
              <a:spcBef>
                <a:spcPts val="0"/>
              </a:spcBef>
              <a:spcAft>
                <a:spcPts val="0"/>
              </a:spcAft>
              <a:buClr>
                <a:srgbClr val="374151"/>
              </a:buClr>
              <a:buSzPts val="1400"/>
              <a:buChar char="●"/>
            </a:pPr>
            <a:r>
              <a:rPr lang="en" dirty="0">
                <a:solidFill>
                  <a:srgbClr val="374151"/>
                </a:solidFill>
              </a:rPr>
              <a:t>Provide voting analytics for insights.</a:t>
            </a:r>
            <a:endParaRPr dirty="0">
              <a:solidFill>
                <a:srgbClr val="374151"/>
              </a:solidFill>
            </a:endParaRPr>
          </a:p>
          <a:p>
            <a:pPr marL="457200" lvl="0" indent="-317500" algn="l" rtl="0">
              <a:spcBef>
                <a:spcPts val="0"/>
              </a:spcBef>
              <a:spcAft>
                <a:spcPts val="0"/>
              </a:spcAft>
              <a:buClr>
                <a:srgbClr val="374151"/>
              </a:buClr>
              <a:buSzPts val="1400"/>
              <a:buChar char="●"/>
            </a:pPr>
            <a:r>
              <a:rPr lang="en" dirty="0">
                <a:solidFill>
                  <a:srgbClr val="374151"/>
                </a:solidFill>
              </a:rPr>
              <a:t>Add community forums for interaction.</a:t>
            </a:r>
            <a:endParaRPr dirty="0">
              <a:solidFill>
                <a:srgbClr val="374151"/>
              </a:solidFill>
            </a:endParaRPr>
          </a:p>
          <a:p>
            <a:pPr marL="457200" lvl="0" indent="-317500" algn="l" rtl="0">
              <a:spcBef>
                <a:spcPts val="0"/>
              </a:spcBef>
              <a:spcAft>
                <a:spcPts val="0"/>
              </a:spcAft>
              <a:buClr>
                <a:srgbClr val="374151"/>
              </a:buClr>
              <a:buSzPts val="1400"/>
              <a:buChar char="●"/>
            </a:pPr>
            <a:r>
              <a:rPr lang="en" dirty="0">
                <a:solidFill>
                  <a:srgbClr val="374151"/>
                </a:solidFill>
              </a:rPr>
              <a:t>Develop a mobile app for wider accessibility.</a:t>
            </a:r>
            <a:endParaRPr dirty="0">
              <a:solidFill>
                <a:srgbClr val="374151"/>
              </a:solidFill>
            </a:endParaRPr>
          </a:p>
          <a:p>
            <a:pPr marL="0" lvl="0" indent="0" algn="l" rtl="0">
              <a:spcBef>
                <a:spcPts val="0"/>
              </a:spcBef>
              <a:spcAft>
                <a:spcPts val="0"/>
              </a:spcAft>
              <a:buClr>
                <a:schemeClr val="dk1"/>
              </a:buClr>
              <a:buSzPts val="1100"/>
              <a:buFont typeface="Arial"/>
              <a:buNone/>
            </a:pPr>
            <a:endParaRPr dirty="0">
              <a:solidFill>
                <a:srgbClr val="374151"/>
              </a:solidFill>
            </a:endParaRPr>
          </a:p>
          <a:p>
            <a:pPr marL="0" lvl="0" indent="0" algn="l" rtl="0">
              <a:spcBef>
                <a:spcPts val="0"/>
              </a:spcBef>
              <a:spcAft>
                <a:spcPts val="0"/>
              </a:spcAft>
              <a:buClr>
                <a:schemeClr val="dk1"/>
              </a:buClr>
              <a:buSzPts val="1100"/>
              <a:buFont typeface="Arial"/>
              <a:buNone/>
            </a:pPr>
            <a:endParaRPr sz="1600" b="1" dirty="0">
              <a:solidFill>
                <a:srgbClr val="374151"/>
              </a:solidFill>
            </a:endParaRPr>
          </a:p>
          <a:p>
            <a:pPr marL="0" lvl="0" indent="0" algn="l" rtl="0">
              <a:spcBef>
                <a:spcPts val="0"/>
              </a:spcBef>
              <a:spcAft>
                <a:spcPts val="0"/>
              </a:spcAft>
              <a:buClr>
                <a:schemeClr val="dk1"/>
              </a:buClr>
              <a:buSzPts val="1100"/>
              <a:buFont typeface="Arial"/>
              <a:buNone/>
            </a:pPr>
            <a:endParaRPr sz="1600" b="1" dirty="0">
              <a:solidFill>
                <a:srgbClr val="374151"/>
              </a:solidFill>
            </a:endParaRPr>
          </a:p>
          <a:p>
            <a:pPr marL="0" lvl="0" indent="0" algn="l" rtl="0">
              <a:spcBef>
                <a:spcPts val="0"/>
              </a:spcBef>
              <a:spcAft>
                <a:spcPts val="0"/>
              </a:spcAft>
              <a:buClr>
                <a:schemeClr val="dk1"/>
              </a:buClr>
              <a:buSzPts val="1100"/>
              <a:buFont typeface="Arial"/>
              <a:buNone/>
            </a:pPr>
            <a:endParaRPr sz="1600" b="1" dirty="0">
              <a:solidFill>
                <a:srgbClr val="374151"/>
              </a:solidFill>
            </a:endParaRPr>
          </a:p>
          <a:p>
            <a:pPr marL="0" lvl="0" indent="0" algn="l" rtl="0">
              <a:lnSpc>
                <a:spcPct val="100000"/>
              </a:lnSpc>
              <a:spcBef>
                <a:spcPts val="0"/>
              </a:spcBef>
              <a:spcAft>
                <a:spcPts val="0"/>
              </a:spcAft>
              <a:buNone/>
            </a:pPr>
            <a:endParaRPr sz="1600" b="1" dirty="0">
              <a:solidFill>
                <a:srgbClr val="374151"/>
              </a:solidFill>
            </a:endParaRPr>
          </a:p>
        </p:txBody>
      </p:sp>
      <p:sp>
        <p:nvSpPr>
          <p:cNvPr id="2" name="Google Shape;142;p43">
            <a:extLst>
              <a:ext uri="{FF2B5EF4-FFF2-40B4-BE49-F238E27FC236}">
                <a16:creationId xmlns:a16="http://schemas.microsoft.com/office/drawing/2014/main" id="{1716BB0A-B59B-3069-B475-63A977FEC879}"/>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50"/>
          <p:cNvSpPr txBox="1">
            <a:spLocks noGrp="1"/>
          </p:cNvSpPr>
          <p:nvPr>
            <p:ph type="title"/>
          </p:nvPr>
        </p:nvSpPr>
        <p:spPr>
          <a:xfrm>
            <a:off x="131011" y="682062"/>
            <a:ext cx="9012900" cy="435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Conclusion :</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600" b="1" dirty="0">
                <a:solidFill>
                  <a:srgbClr val="213163"/>
                </a:solidFill>
              </a:rPr>
              <a:t>Title: Advancing Online Voting</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Recap :</a:t>
            </a:r>
            <a:r>
              <a:rPr lang="en" dirty="0">
                <a:solidFill>
                  <a:srgbClr val="213163"/>
                </a:solidFill>
              </a:rPr>
              <a:t> Highlight key features and benefits.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Commitment:</a:t>
            </a:r>
            <a:r>
              <a:rPr lang="en" dirty="0">
                <a:solidFill>
                  <a:srgbClr val="213163"/>
                </a:solidFill>
              </a:rPr>
              <a:t> Promise ongoing improvements.</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Engagement: </a:t>
            </a:r>
            <a:r>
              <a:rPr lang="en" dirty="0">
                <a:solidFill>
                  <a:srgbClr val="213163"/>
                </a:solidFill>
              </a:rPr>
              <a:t>Encourage user participation.</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Appreciation:</a:t>
            </a:r>
            <a:r>
              <a:rPr lang="en" dirty="0">
                <a:solidFill>
                  <a:srgbClr val="213163"/>
                </a:solidFill>
              </a:rPr>
              <a:t> Thank users for their support.</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r>
              <a:rPr lang="en" b="1" dirty="0">
                <a:solidFill>
                  <a:srgbClr val="213163"/>
                </a:solidFill>
              </a:rPr>
              <a:t>Speaker Notes:</a:t>
            </a:r>
            <a:endParaRPr b="1"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Encourage user engagement and contributions.</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Express gratitude for user support in building a stronger platform.</a:t>
            </a:r>
            <a:endParaRPr dirty="0">
              <a:solidFill>
                <a:srgbClr val="213163"/>
              </a:solidFill>
            </a:endParaRPr>
          </a:p>
          <a:p>
            <a:pPr marL="0" lvl="0" indent="0" algn="l" rtl="0">
              <a:spcBef>
                <a:spcPts val="0"/>
              </a:spcBef>
              <a:spcAft>
                <a:spcPts val="0"/>
              </a:spcAft>
              <a:buClr>
                <a:schemeClr val="dk1"/>
              </a:buClr>
              <a:buSzPts val="1100"/>
              <a:buFont typeface="Arial"/>
              <a:buNone/>
            </a:pPr>
            <a:endParaRPr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182" name="Google Shape;182;p50"/>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183" name="Google Shape;183;p50"/>
          <p:cNvSpPr txBox="1"/>
          <p:nvPr/>
        </p:nvSpPr>
        <p:spPr>
          <a:xfrm>
            <a:off x="138641" y="4713100"/>
            <a:ext cx="3950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1" i="0" u="none" strike="noStrike" cap="none" dirty="0">
                <a:solidFill>
                  <a:schemeClr val="dk1"/>
                </a:solidFill>
              </a:rPr>
              <a:t>Source :</a:t>
            </a:r>
            <a:r>
              <a:rPr lang="en" sz="1500" i="0" u="none" strike="noStrike" cap="none" dirty="0">
                <a:solidFill>
                  <a:schemeClr val="dk1"/>
                </a:solidFill>
              </a:rPr>
              <a:t> </a:t>
            </a:r>
            <a:r>
              <a:rPr lang="en" sz="1500" dirty="0">
                <a:solidFill>
                  <a:schemeClr val="dk1"/>
                </a:solidFill>
              </a:rPr>
              <a:t>Vaishnavi S</a:t>
            </a:r>
            <a:endParaRPr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8" descr="A blue and white rectangle with a white border&#10;&#10;Description automatically generated"/>
          <p:cNvPicPr preferRelativeResize="0"/>
          <p:nvPr/>
        </p:nvPicPr>
        <p:blipFill rotWithShape="1">
          <a:blip r:embed="rId3">
            <a:alphaModFix/>
          </a:blip>
          <a:srcRect/>
          <a:stretch/>
        </p:blipFill>
        <p:spPr>
          <a:xfrm>
            <a:off x="0" y="0"/>
            <a:ext cx="9144000" cy="5143500"/>
          </a:xfrm>
          <a:prstGeom prst="rect">
            <a:avLst/>
          </a:prstGeom>
          <a:noFill/>
          <a:ln>
            <a:noFill/>
          </a:ln>
        </p:spPr>
      </p:pic>
      <p:sp>
        <p:nvSpPr>
          <p:cNvPr id="83" name="Google Shape;83;p8"/>
          <p:cNvSpPr txBox="1"/>
          <p:nvPr/>
        </p:nvSpPr>
        <p:spPr>
          <a:xfrm>
            <a:off x="2422762" y="970065"/>
            <a:ext cx="4283236" cy="433517"/>
          </a:xfrm>
          <a:prstGeom prst="rect">
            <a:avLst/>
          </a:prstGeom>
          <a:noFill/>
          <a:ln>
            <a:noFill/>
          </a:ln>
        </p:spPr>
        <p:txBody>
          <a:bodyPr spcFirstLastPara="1" wrap="square" lIns="0" tIns="0" rIns="0" bIns="0" anchor="t" anchorCtr="0">
            <a:spAutoFit/>
          </a:bodyPr>
          <a:lstStyle/>
          <a:p>
            <a:pPr marL="0" marR="0" lvl="0" indent="0" algn="ctr" rtl="0">
              <a:lnSpc>
                <a:spcPct val="196500"/>
              </a:lnSpc>
              <a:spcBef>
                <a:spcPts val="0"/>
              </a:spcBef>
              <a:spcAft>
                <a:spcPts val="0"/>
              </a:spcAft>
              <a:buNone/>
            </a:pPr>
            <a:r>
              <a:rPr lang="en" sz="2000" b="1" i="0" u="none" strike="noStrike" cap="none">
                <a:solidFill>
                  <a:srgbClr val="213164"/>
                </a:solidFill>
                <a:latin typeface="Arial"/>
                <a:ea typeface="Arial"/>
                <a:cs typeface="Arial"/>
                <a:sym typeface="Arial"/>
              </a:rPr>
              <a:t>CAPSTONE PROJECT SHOWCASE</a:t>
            </a:r>
            <a:endParaRPr/>
          </a:p>
        </p:txBody>
      </p:sp>
      <p:sp>
        <p:nvSpPr>
          <p:cNvPr id="84" name="Google Shape;84;p8"/>
          <p:cNvSpPr/>
          <p:nvPr/>
        </p:nvSpPr>
        <p:spPr>
          <a:xfrm>
            <a:off x="956310" y="3037840"/>
            <a:ext cx="7227570" cy="530626"/>
          </a:xfrm>
          <a:prstGeom prst="roundRect">
            <a:avLst>
              <a:gd name="adj" fmla="val 16667"/>
            </a:avLst>
          </a:prstGeom>
          <a:solidFill>
            <a:srgbClr val="DFDDFB"/>
          </a:solidFill>
          <a:ln w="25400" cap="flat" cmpd="sng">
            <a:solidFill>
              <a:srgbClr val="DFDDF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5" name="Google Shape;85;p8"/>
          <p:cNvSpPr txBox="1"/>
          <p:nvPr/>
        </p:nvSpPr>
        <p:spPr>
          <a:xfrm>
            <a:off x="2129473" y="3183633"/>
            <a:ext cx="4881300" cy="16920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100">
                <a:solidFill>
                  <a:srgbClr val="222222"/>
                </a:solidFill>
                <a:highlight>
                  <a:srgbClr val="FFFFFF"/>
                </a:highlight>
              </a:rPr>
              <a:t> </a:t>
            </a:r>
            <a:r>
              <a:rPr lang="en" sz="1100" b="1">
                <a:solidFill>
                  <a:srgbClr val="222222"/>
                </a:solidFill>
                <a:highlight>
                  <a:srgbClr val="FFFFFF"/>
                </a:highlight>
              </a:rPr>
              <a:t>Voting Application using Django Framework</a:t>
            </a:r>
            <a:endParaRPr sz="1600" b="0" i="0" u="none" strike="noStrike" cap="none">
              <a:solidFill>
                <a:schemeClr val="dk1"/>
              </a:solidFill>
              <a:latin typeface="Arial"/>
              <a:ea typeface="Arial"/>
              <a:cs typeface="Arial"/>
              <a:sym typeface="Arial"/>
            </a:endParaRPr>
          </a:p>
        </p:txBody>
      </p:sp>
      <p:sp>
        <p:nvSpPr>
          <p:cNvPr id="86" name="Google Shape;86;p8"/>
          <p:cNvSpPr txBox="1"/>
          <p:nvPr/>
        </p:nvSpPr>
        <p:spPr>
          <a:xfrm>
            <a:off x="3872230" y="2704572"/>
            <a:ext cx="1399540" cy="23904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1" i="0" u="none" strike="noStrike" cap="none">
                <a:solidFill>
                  <a:schemeClr val="lt1"/>
                </a:solidFill>
                <a:latin typeface="Arial"/>
                <a:ea typeface="Arial"/>
                <a:cs typeface="Arial"/>
                <a:sym typeface="Arial"/>
              </a:rPr>
              <a:t>Project Title</a:t>
            </a:r>
            <a:endParaRPr sz="1600" b="1" i="0" u="none" strike="noStrike" cap="none">
              <a:solidFill>
                <a:schemeClr val="lt1"/>
              </a:solidFill>
              <a:latin typeface="Arial"/>
              <a:ea typeface="Arial"/>
              <a:cs typeface="Arial"/>
              <a:sym typeface="Arial"/>
            </a:endParaRPr>
          </a:p>
        </p:txBody>
      </p:sp>
      <p:sp>
        <p:nvSpPr>
          <p:cNvPr id="87" name="Google Shape;87;p8"/>
          <p:cNvSpPr txBox="1"/>
          <p:nvPr/>
        </p:nvSpPr>
        <p:spPr>
          <a:xfrm>
            <a:off x="1276813" y="4029973"/>
            <a:ext cx="6590375" cy="512320"/>
          </a:xfrm>
          <a:prstGeom prst="rect">
            <a:avLst/>
          </a:prstGeom>
          <a:noFill/>
          <a:ln>
            <a:noFill/>
          </a:ln>
        </p:spPr>
        <p:txBody>
          <a:bodyPr spcFirstLastPara="1" wrap="square" lIns="0" tIns="0" rIns="0" bIns="0" anchor="t" anchorCtr="0">
            <a:spAutoFit/>
          </a:bodyPr>
          <a:lstStyle/>
          <a:p>
            <a:pPr marL="0" marR="0" lvl="0" indent="0" algn="ctr" rtl="0">
              <a:lnSpc>
                <a:spcPct val="124749"/>
              </a:lnSpc>
              <a:spcBef>
                <a:spcPts val="0"/>
              </a:spcBef>
              <a:spcAft>
                <a:spcPts val="0"/>
              </a:spcAft>
              <a:buNone/>
            </a:pPr>
            <a:r>
              <a:rPr lang="en" sz="1600" b="0" i="0" u="none" strike="noStrike" cap="none">
                <a:solidFill>
                  <a:schemeClr val="lt1"/>
                </a:solidFill>
                <a:latin typeface="Arial"/>
                <a:ea typeface="Arial"/>
                <a:cs typeface="Arial"/>
                <a:sym typeface="Arial"/>
              </a:rPr>
              <a:t>Abstract | Problem Statement | Project Overview | Proposed Solution | Technology Used | Modelling &amp; Results | Conclusion </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51"/>
          <p:cNvSpPr txBox="1">
            <a:spLocks noGrp="1"/>
          </p:cNvSpPr>
          <p:nvPr>
            <p:ph type="title"/>
          </p:nvPr>
        </p:nvSpPr>
        <p:spPr>
          <a:xfrm>
            <a:off x="3504528" y="2334505"/>
            <a:ext cx="2149019" cy="47448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 sz="3000" b="1">
                <a:solidFill>
                  <a:srgbClr val="223366"/>
                </a:solidFill>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6"/>
          <p:cNvSpPr txBox="1">
            <a:spLocks noGrp="1"/>
          </p:cNvSpPr>
          <p:nvPr>
            <p:ph type="title"/>
          </p:nvPr>
        </p:nvSpPr>
        <p:spPr>
          <a:xfrm>
            <a:off x="131032" y="682130"/>
            <a:ext cx="2936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Abstract</a:t>
            </a:r>
            <a:endParaRPr sz="1600" b="1" dirty="0">
              <a:solidFill>
                <a:srgbClr val="213163"/>
              </a:solidFill>
            </a:endParaRPr>
          </a:p>
          <a:p>
            <a:pPr marL="0" lvl="0" indent="0" algn="l" rtl="0">
              <a:spcBef>
                <a:spcPts val="0"/>
              </a:spcBef>
              <a:spcAft>
                <a:spcPts val="0"/>
              </a:spcAft>
              <a:buClr>
                <a:schemeClr val="dk1"/>
              </a:buClr>
              <a:buSzPts val="1100"/>
              <a:buFont typeface="Arial"/>
              <a:buNone/>
            </a:pPr>
            <a:endParaRPr sz="12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Django for Secure Online Voting :</a:t>
            </a:r>
            <a:endParaRPr sz="1200" b="1"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   This presentation explores building secure online voting applications with Django, a powerful Python web framework. We'll showcase: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Rapid Development</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Secure Voting</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Scalability</a:t>
            </a:r>
            <a:endParaRPr sz="1200" dirty="0">
              <a:solidFill>
                <a:srgbClr val="213163"/>
              </a:solidFill>
            </a:endParaRPr>
          </a:p>
          <a:p>
            <a:pPr marL="457200" lvl="0" indent="0" algn="l" rtl="0">
              <a:spcBef>
                <a:spcPts val="0"/>
              </a:spcBef>
              <a:spcAft>
                <a:spcPts val="0"/>
              </a:spcAft>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Explore user registration, voting security, and administrative controls. See how Django creates secure online voting systems.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p:txBody>
      </p:sp>
      <p:cxnSp>
        <p:nvCxnSpPr>
          <p:cNvPr id="93" name="Google Shape;93;p36"/>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1C895211-D249-DBF1-C6EA-7880A97AD4DB}"/>
              </a:ext>
            </a:extLst>
          </p:cNvPr>
          <p:cNvSpPr txBox="1"/>
          <p:nvPr/>
        </p:nvSpPr>
        <p:spPr>
          <a:xfrm>
            <a:off x="138635" y="4721264"/>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7"/>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Problem Statement</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Developing a secure question-answer platform with Django poses challenges in:</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Ensuring data integrity</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Safeguarding user confidentiality</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Addressing scalability concerns</a:t>
            </a:r>
            <a:endParaRPr sz="1200" dirty="0">
              <a:solidFill>
                <a:srgbClr val="213163"/>
              </a:solidFill>
            </a:endParaRPr>
          </a:p>
          <a:p>
            <a:pPr marL="457200" lvl="0" indent="0" algn="l" rtl="0">
              <a:spcBef>
                <a:spcPts val="0"/>
              </a:spcBef>
              <a:spcAft>
                <a:spcPts val="0"/>
              </a:spcAft>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dirty="0">
                <a:solidFill>
                  <a:srgbClr val="213163"/>
                </a:solidFill>
              </a:rPr>
              <a:t>The challenge is to: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Create a secure question-answer platform using Django</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Facilitate seamless user engagement</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Implement robust security measures</a:t>
            </a:r>
            <a:endParaRPr sz="1200" dirty="0">
              <a:solidFill>
                <a:srgbClr val="213163"/>
              </a:solidFill>
            </a:endParaRPr>
          </a:p>
          <a:p>
            <a:pPr marL="457200" lvl="0" indent="-304800" algn="l" rtl="0">
              <a:spcBef>
                <a:spcPts val="0"/>
              </a:spcBef>
              <a:spcAft>
                <a:spcPts val="0"/>
              </a:spcAft>
              <a:buClr>
                <a:srgbClr val="213163"/>
              </a:buClr>
              <a:buSzPts val="1200"/>
              <a:buChar char="●"/>
            </a:pPr>
            <a:r>
              <a:rPr lang="en" sz="1200" dirty="0">
                <a:solidFill>
                  <a:srgbClr val="213163"/>
                </a:solidFill>
              </a:rPr>
              <a:t>Scale effectively to accommodate increasing user interactions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200" dirty="0">
              <a:solidFill>
                <a:srgbClr val="213163"/>
              </a:solidFill>
            </a:endParaRPr>
          </a:p>
        </p:txBody>
      </p:sp>
      <p:cxnSp>
        <p:nvCxnSpPr>
          <p:cNvPr id="100" name="Google Shape;100;p37"/>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338DCF17-B869-0FB3-81E4-8421CCA7D70D}"/>
              </a:ext>
            </a:extLst>
          </p:cNvPr>
          <p:cNvSpPr txBox="1"/>
          <p:nvPr/>
        </p:nvSpPr>
        <p:spPr>
          <a:xfrm>
            <a:off x="138635" y="4729428"/>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8"/>
          <p:cNvSpPr txBox="1">
            <a:spLocks noGrp="1"/>
          </p:cNvSpPr>
          <p:nvPr>
            <p:ph type="title"/>
          </p:nvPr>
        </p:nvSpPr>
        <p:spPr>
          <a:xfrm>
            <a:off x="131025" y="682125"/>
            <a:ext cx="47841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Project Overview</a:t>
            </a:r>
            <a:endParaRPr sz="1600" b="1" i="0" u="none" strike="noStrike" cap="none" dirty="0">
              <a:solidFill>
                <a:srgbClr val="213163"/>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600" b="1"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Title :</a:t>
            </a:r>
            <a:r>
              <a:rPr lang="en" sz="1200" dirty="0">
                <a:solidFill>
                  <a:srgbClr val="213163"/>
                </a:solidFill>
              </a:rPr>
              <a:t> Voting Machine with Django</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Developer :</a:t>
            </a:r>
            <a:r>
              <a:rPr lang="en" sz="1200" dirty="0">
                <a:solidFill>
                  <a:srgbClr val="213163"/>
                </a:solidFill>
              </a:rPr>
              <a:t> Vaishnavi 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Objectives :</a:t>
            </a:r>
            <a:r>
              <a:rPr lang="en" sz="1200" dirty="0">
                <a:solidFill>
                  <a:srgbClr val="213163"/>
                </a:solidFill>
              </a:rPr>
              <a:t> Develop secure online voting with Django, ensuring integrity, scalability, and trust.</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Structure :</a:t>
            </a:r>
            <a:r>
              <a:rPr lang="en" sz="1200" dirty="0">
                <a:solidFill>
                  <a:srgbClr val="213163"/>
                </a:solidFill>
              </a:rPr>
              <a:t> Setup, Authentication, Poll Management, Voting Interface, Results.</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Materials :</a:t>
            </a:r>
            <a:r>
              <a:rPr lang="en" sz="1200" dirty="0">
                <a:solidFill>
                  <a:srgbClr val="213163"/>
                </a:solidFill>
              </a:rPr>
              <a:t> Django, database, HTML/CSS, Python.</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a:p>
            <a:pPr marL="0" lvl="0" indent="0" algn="l" rtl="0">
              <a:spcBef>
                <a:spcPts val="0"/>
              </a:spcBef>
              <a:spcAft>
                <a:spcPts val="0"/>
              </a:spcAft>
              <a:buClr>
                <a:schemeClr val="dk1"/>
              </a:buClr>
              <a:buSzPts val="1100"/>
              <a:buFont typeface="Arial"/>
              <a:buNone/>
            </a:pPr>
            <a:r>
              <a:rPr lang="en" sz="1200" b="1" dirty="0">
                <a:solidFill>
                  <a:srgbClr val="213163"/>
                </a:solidFill>
              </a:rPr>
              <a:t>Outcome : </a:t>
            </a:r>
            <a:r>
              <a:rPr lang="en" sz="1200" dirty="0">
                <a:solidFill>
                  <a:srgbClr val="213163"/>
                </a:solidFill>
              </a:rPr>
              <a:t>Secure, scalable system, showcasing Django expertise.</a:t>
            </a:r>
            <a:endParaRPr sz="1200" dirty="0">
              <a:solidFill>
                <a:srgbClr val="213163"/>
              </a:solidFill>
            </a:endParaRPr>
          </a:p>
          <a:p>
            <a:pPr marL="0" lvl="0" indent="0" algn="l" rtl="0">
              <a:spcBef>
                <a:spcPts val="0"/>
              </a:spcBef>
              <a:spcAft>
                <a:spcPts val="0"/>
              </a:spcAft>
              <a:buClr>
                <a:schemeClr val="dk1"/>
              </a:buClr>
              <a:buSzPts val="1100"/>
              <a:buFont typeface="Arial"/>
              <a:buNone/>
            </a:pPr>
            <a:endParaRPr sz="1200" dirty="0">
              <a:solidFill>
                <a:srgbClr val="213163"/>
              </a:solidFill>
            </a:endParaRPr>
          </a:p>
        </p:txBody>
      </p:sp>
      <p:cxnSp>
        <p:nvCxnSpPr>
          <p:cNvPr id="107" name="Google Shape;107;p38"/>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22A03FDF-A1FD-9D6E-430D-26AB46631A54}"/>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131025" y="682125"/>
            <a:ext cx="51114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dirty="0">
                <a:solidFill>
                  <a:srgbClr val="213163"/>
                </a:solidFill>
                <a:latin typeface="Arial"/>
                <a:ea typeface="Arial"/>
                <a:cs typeface="Arial"/>
                <a:sym typeface="Arial"/>
              </a:rPr>
              <a:t>Proposed Solution</a:t>
            </a:r>
            <a:endParaRPr sz="1600" b="1" i="0" u="none" strike="noStrike" cap="none" dirty="0">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dirty="0">
                <a:solidFill>
                  <a:srgbClr val="213163"/>
                </a:solidFill>
              </a:rPr>
              <a:t>Solution Overview:</a:t>
            </a:r>
            <a:endParaRPr sz="1600" b="1"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Develop a web-based voting application using Django framework.</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Implement secure user authentication and authorization.</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Create an intuitive user interface for casting votes securely.</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Ensure data integrity and confidentiality throughout the voting process.</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457200" lvl="0" indent="-317500" algn="l" rtl="0">
              <a:spcBef>
                <a:spcPts val="0"/>
              </a:spcBef>
              <a:spcAft>
                <a:spcPts val="0"/>
              </a:spcAft>
              <a:buClr>
                <a:srgbClr val="213163"/>
              </a:buClr>
              <a:buSzPts val="1400"/>
              <a:buChar char="●"/>
            </a:pPr>
            <a:r>
              <a:rPr lang="en" dirty="0">
                <a:solidFill>
                  <a:srgbClr val="213163"/>
                </a:solidFill>
              </a:rPr>
              <a:t>Utilize Django's robust features for scalability and administrative control.</a:t>
            </a:r>
            <a:endParaRPr dirty="0">
              <a:solidFill>
                <a:srgbClr val="213163"/>
              </a:solidFill>
            </a:endParaRPr>
          </a:p>
          <a:p>
            <a:pPr marL="457200" lvl="0" indent="0" algn="l" rtl="0">
              <a:spcBef>
                <a:spcPts val="0"/>
              </a:spcBef>
              <a:spcAft>
                <a:spcPts val="0"/>
              </a:spcAft>
              <a:buNone/>
            </a:pPr>
            <a:endParaRPr dirty="0">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b="1" dirty="0">
              <a:solidFill>
                <a:srgbClr val="213163"/>
              </a:solidFill>
            </a:endParaRPr>
          </a:p>
        </p:txBody>
      </p:sp>
      <p:cxnSp>
        <p:nvCxnSpPr>
          <p:cNvPr id="114" name="Google Shape;114;p39"/>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4C6588DC-ADA4-A8FB-3D5E-ED3ADDE8E5E1}"/>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1"/>
          <p:cNvSpPr txBox="1"/>
          <p:nvPr/>
        </p:nvSpPr>
        <p:spPr>
          <a:xfrm>
            <a:off x="469275" y="752825"/>
            <a:ext cx="8763000" cy="6033900"/>
          </a:xfrm>
          <a:prstGeom prst="rect">
            <a:avLst/>
          </a:prstGeom>
          <a:noFill/>
          <a:ln>
            <a:noFill/>
          </a:ln>
        </p:spPr>
        <p:txBody>
          <a:bodyPr spcFirstLastPara="1" wrap="square" lIns="91425" tIns="45700" rIns="91425" bIns="45700" anchor="t" anchorCtr="0">
            <a:spAutoFit/>
          </a:bodyPr>
          <a:lstStyle/>
          <a:p>
            <a:pPr marL="457200" marR="0" lvl="1" indent="0" algn="l" rtl="0">
              <a:lnSpc>
                <a:spcPct val="150000"/>
              </a:lnSpc>
              <a:spcBef>
                <a:spcPts val="0"/>
              </a:spcBef>
              <a:spcAft>
                <a:spcPts val="0"/>
              </a:spcAft>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 sz="1600" b="1" dirty="0">
                <a:solidFill>
                  <a:srgbClr val="374151"/>
                </a:solidFill>
                <a:latin typeface="Times New Roman"/>
                <a:ea typeface="Times New Roman"/>
                <a:cs typeface="Times New Roman"/>
                <a:sym typeface="Times New Roman"/>
              </a:rPr>
              <a:t>Speaker Notes:</a:t>
            </a:r>
            <a:endParaRPr sz="1600" b="1"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r>
              <a:rPr lang="en" sz="1500" dirty="0">
                <a:solidFill>
                  <a:srgbClr val="374151"/>
                </a:solidFill>
                <a:latin typeface="Times New Roman"/>
                <a:ea typeface="Times New Roman"/>
                <a:cs typeface="Times New Roman"/>
                <a:sym typeface="Times New Roman"/>
              </a:rPr>
              <a:t>Our proposed solution is to develop a secure online voting system using Django:</a:t>
            </a:r>
            <a:endParaRPr sz="1500"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Django offers rapid development capabilities, enabling us to build the system efficiently. Its built-in features for authentication, database management, and templating simplify development.</a:t>
            </a: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Implementing robust security measures, such as encryption, authentication, and access controls, ensures data integrity and confidentiality throughout the voting process.</a:t>
            </a:r>
            <a:endParaRPr sz="1500" dirty="0">
              <a:solidFill>
                <a:srgbClr val="374151"/>
              </a:solidFill>
              <a:latin typeface="Times New Roman"/>
              <a:ea typeface="Times New Roman"/>
              <a:cs typeface="Times New Roman"/>
              <a:sym typeface="Times New Roman"/>
            </a:endParaRPr>
          </a:p>
          <a:p>
            <a:pPr marL="457200" lvl="0" indent="-323850" algn="l" rtl="0">
              <a:lnSpc>
                <a:spcPct val="150000"/>
              </a:lnSpc>
              <a:spcBef>
                <a:spcPts val="0"/>
              </a:spcBef>
              <a:spcAft>
                <a:spcPts val="0"/>
              </a:spcAft>
              <a:buClr>
                <a:srgbClr val="374151"/>
              </a:buClr>
              <a:buSzPts val="1500"/>
              <a:buFont typeface="Times New Roman"/>
              <a:buChar char="●"/>
            </a:pPr>
            <a:r>
              <a:rPr lang="en" sz="1500" dirty="0">
                <a:solidFill>
                  <a:srgbClr val="374151"/>
                </a:solidFill>
                <a:latin typeface="Times New Roman"/>
                <a:ea typeface="Times New Roman"/>
                <a:cs typeface="Times New Roman"/>
                <a:sym typeface="Times New Roman"/>
              </a:rPr>
              <a:t>Leveraging Django's scalability capabilities, we can design the system to handle large voter bases and accommodate increasing user interactions seamlessly.</a:t>
            </a:r>
            <a:endParaRPr sz="1500"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SzPts val="1100"/>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dirty="0">
              <a:solidFill>
                <a:srgbClr val="374151"/>
              </a:solidFill>
              <a:latin typeface="Times New Roman"/>
              <a:ea typeface="Times New Roman"/>
              <a:cs typeface="Times New Roman"/>
              <a:sym typeface="Times New Roman"/>
            </a:endParaRPr>
          </a:p>
          <a:p>
            <a:pPr marL="0" marR="0" lvl="1" indent="0" algn="l" rtl="0">
              <a:lnSpc>
                <a:spcPct val="150000"/>
              </a:lnSpc>
              <a:spcBef>
                <a:spcPts val="0"/>
              </a:spcBef>
              <a:spcAft>
                <a:spcPts val="0"/>
              </a:spcAft>
              <a:buNone/>
            </a:pPr>
            <a:endParaRPr dirty="0">
              <a:solidFill>
                <a:srgbClr val="374151"/>
              </a:solidFill>
              <a:latin typeface="Times New Roman"/>
              <a:ea typeface="Times New Roman"/>
              <a:cs typeface="Times New Roman"/>
              <a:sym typeface="Times New Roman"/>
            </a:endParaRPr>
          </a:p>
          <a:p>
            <a:pPr marL="742950" marR="0" lvl="1" indent="-196850" algn="l" rtl="0">
              <a:lnSpc>
                <a:spcPct val="150000"/>
              </a:lnSpc>
              <a:spcBef>
                <a:spcPts val="0"/>
              </a:spcBef>
              <a:spcAft>
                <a:spcPts val="0"/>
              </a:spcAft>
              <a:buClr>
                <a:srgbClr val="000000"/>
              </a:buClr>
              <a:buSzPts val="1400"/>
              <a:buFont typeface="Arial"/>
              <a:buNone/>
            </a:pPr>
            <a:endParaRPr b="0" i="0" u="none" strike="noStrike" cap="none" dirty="0">
              <a:solidFill>
                <a:srgbClr val="374151"/>
              </a:solidFill>
              <a:latin typeface="Times New Roman"/>
              <a:ea typeface="Times New Roman"/>
              <a:cs typeface="Times New Roman"/>
              <a:sym typeface="Times New Roman"/>
            </a:endParaRPr>
          </a:p>
        </p:txBody>
      </p:sp>
      <p:cxnSp>
        <p:nvCxnSpPr>
          <p:cNvPr id="121" name="Google Shape;121;p41"/>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68ACD20C-612B-3A2A-5DEB-6E5A33C29CB8}"/>
              </a:ext>
            </a:extLst>
          </p:cNvPr>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2"/>
          <p:cNvSpPr txBox="1">
            <a:spLocks noGrp="1"/>
          </p:cNvSpPr>
          <p:nvPr>
            <p:ph type="title"/>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Technology Used</a:t>
            </a:r>
            <a:endParaRPr sz="1600" b="0" i="0" u="none" strike="noStrike" cap="none">
              <a:solidFill>
                <a:srgbClr val="000000"/>
              </a:solidFill>
              <a:latin typeface="Arial"/>
              <a:ea typeface="Arial"/>
              <a:cs typeface="Arial"/>
              <a:sym typeface="Arial"/>
            </a:endParaRPr>
          </a:p>
        </p:txBody>
      </p:sp>
      <p:sp>
        <p:nvSpPr>
          <p:cNvPr id="128" name="Google Shape;128;p42"/>
          <p:cNvSpPr txBox="1"/>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a:p>
            <a:pPr marL="173355" marR="0" lvl="0" indent="-84454" algn="l" rtl="0">
              <a:lnSpc>
                <a:spcPct val="100000"/>
              </a:lnSpc>
              <a:spcBef>
                <a:spcPts val="200"/>
              </a:spcBef>
              <a:spcAft>
                <a:spcPts val="0"/>
              </a:spcAft>
              <a:buClr>
                <a:srgbClr val="213163"/>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2"/>
          <p:cNvSpPr/>
          <p:nvPr/>
        </p:nvSpPr>
        <p:spPr>
          <a:xfrm>
            <a:off x="-84668" y="615950"/>
            <a:ext cx="8951601" cy="4064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0" lvl="0" indent="0" algn="l" rtl="0">
              <a:spcBef>
                <a:spcPts val="0"/>
              </a:spcBef>
              <a:spcAft>
                <a:spcPts val="0"/>
              </a:spcAft>
              <a:buNone/>
            </a:pPr>
            <a:endParaRPr/>
          </a:p>
        </p:txBody>
      </p:sp>
      <p:pic>
        <p:nvPicPr>
          <p:cNvPr id="130" name="Google Shape;130;p42"/>
          <p:cNvPicPr preferRelativeResize="0"/>
          <p:nvPr/>
        </p:nvPicPr>
        <p:blipFill rotWithShape="1">
          <a:blip r:embed="rId3">
            <a:alphaModFix/>
          </a:blip>
          <a:srcRect/>
          <a:stretch/>
        </p:blipFill>
        <p:spPr>
          <a:xfrm>
            <a:off x="1021171" y="1723257"/>
            <a:ext cx="2956469" cy="2573047"/>
          </a:xfrm>
          <a:prstGeom prst="rect">
            <a:avLst/>
          </a:prstGeom>
          <a:noFill/>
          <a:ln>
            <a:noFill/>
          </a:ln>
        </p:spPr>
      </p:pic>
      <p:pic>
        <p:nvPicPr>
          <p:cNvPr id="131" name="Google Shape;131;p42"/>
          <p:cNvPicPr preferRelativeResize="0"/>
          <p:nvPr/>
        </p:nvPicPr>
        <p:blipFill rotWithShape="1">
          <a:blip r:embed="rId4">
            <a:alphaModFix/>
          </a:blip>
          <a:srcRect/>
          <a:stretch/>
        </p:blipFill>
        <p:spPr>
          <a:xfrm>
            <a:off x="4564380" y="1712692"/>
            <a:ext cx="4165599" cy="2090952"/>
          </a:xfrm>
          <a:prstGeom prst="rect">
            <a:avLst/>
          </a:prstGeom>
          <a:noFill/>
          <a:ln>
            <a:noFill/>
          </a:ln>
        </p:spPr>
      </p:pic>
      <p:sp>
        <p:nvSpPr>
          <p:cNvPr id="132" name="Google Shape;132;p42"/>
          <p:cNvSpPr txBox="1"/>
          <p:nvPr/>
        </p:nvSpPr>
        <p:spPr>
          <a:xfrm>
            <a:off x="1000361" y="1361511"/>
            <a:ext cx="3318484"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Front-end</a:t>
            </a:r>
            <a:endParaRPr/>
          </a:p>
        </p:txBody>
      </p:sp>
      <p:sp>
        <p:nvSpPr>
          <p:cNvPr id="133" name="Google Shape;133;p42"/>
          <p:cNvSpPr txBox="1"/>
          <p:nvPr/>
        </p:nvSpPr>
        <p:spPr>
          <a:xfrm>
            <a:off x="4865736" y="1287522"/>
            <a:ext cx="3580969"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Back-end</a:t>
            </a:r>
            <a:endParaRPr/>
          </a:p>
        </p:txBody>
      </p:sp>
      <p:cxnSp>
        <p:nvCxnSpPr>
          <p:cNvPr id="134" name="Google Shape;134;p42"/>
          <p:cNvCxnSpPr/>
          <p:nvPr/>
        </p:nvCxnSpPr>
        <p:spPr>
          <a:xfrm>
            <a:off x="0" y="4675910"/>
            <a:ext cx="9144000" cy="0"/>
          </a:xfrm>
          <a:prstGeom prst="straightConnector1">
            <a:avLst/>
          </a:prstGeom>
          <a:noFill/>
          <a:ln w="9525" cap="flat" cmpd="sng">
            <a:solidFill>
              <a:srgbClr val="BFBFBF"/>
            </a:solidFill>
            <a:prstDash val="solid"/>
            <a:round/>
            <a:headEnd type="none" w="sm" len="sm"/>
            <a:tailEnd type="none" w="sm" len="sm"/>
          </a:ln>
        </p:spPr>
      </p:cxnSp>
      <p:sp>
        <p:nvSpPr>
          <p:cNvPr id="2" name="Google Shape;142;p43">
            <a:extLst>
              <a:ext uri="{FF2B5EF4-FFF2-40B4-BE49-F238E27FC236}">
                <a16:creationId xmlns:a16="http://schemas.microsoft.com/office/drawing/2014/main" id="{D23F3593-C928-7CB1-5EBA-E1D54E69EE9C}"/>
              </a:ext>
            </a:extLst>
          </p:cNvPr>
          <p:cNvSpPr txBox="1"/>
          <p:nvPr/>
        </p:nvSpPr>
        <p:spPr>
          <a:xfrm>
            <a:off x="138635" y="475392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3"/>
          <p:cNvSpPr txBox="1">
            <a:spLocks noGrp="1"/>
          </p:cNvSpPr>
          <p:nvPr>
            <p:ph type="title"/>
          </p:nvPr>
        </p:nvSpPr>
        <p:spPr>
          <a:xfrm>
            <a:off x="131015" y="682125"/>
            <a:ext cx="72135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 sz="1600" b="1" i="0" u="none" strike="noStrike" cap="none">
                <a:solidFill>
                  <a:srgbClr val="213163"/>
                </a:solidFill>
                <a:latin typeface="Arial"/>
                <a:ea typeface="Arial"/>
                <a:cs typeface="Arial"/>
                <a:sym typeface="Arial"/>
              </a:rPr>
              <a:t>Modelling &amp; Results</a:t>
            </a:r>
            <a:endParaRPr sz="1600" b="1" i="0" u="none" strike="noStrike" cap="none">
              <a:solidFill>
                <a:srgbClr val="21316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Modelling :   </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r>
              <a:rPr lang="en" sz="1600" b="1">
                <a:solidFill>
                  <a:srgbClr val="213163"/>
                </a:solidFill>
              </a:rPr>
              <a:t>System Architecture:</a:t>
            </a: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a:p>
            <a:pPr marL="457200" lvl="0" indent="-330200" algn="l" rtl="0">
              <a:spcBef>
                <a:spcPts val="0"/>
              </a:spcBef>
              <a:spcAft>
                <a:spcPts val="0"/>
              </a:spcAft>
              <a:buClr>
                <a:srgbClr val="213163"/>
              </a:buClr>
              <a:buSzPts val="1600"/>
              <a:buChar char="●"/>
            </a:pPr>
            <a:r>
              <a:rPr lang="en" sz="1600" b="1">
                <a:solidFill>
                  <a:srgbClr val="213163"/>
                </a:solidFill>
              </a:rPr>
              <a:t>   </a:t>
            </a:r>
            <a:r>
              <a:rPr lang="en" sz="1600">
                <a:solidFill>
                  <a:srgbClr val="213163"/>
                </a:solidFill>
              </a:rPr>
              <a:t>Client-server architecture with Django as the backend framework.</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Database schema for storing user data, polls, and voting results.</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457200" lvl="0" indent="-330200" algn="l" rtl="0">
              <a:spcBef>
                <a:spcPts val="0"/>
              </a:spcBef>
              <a:spcAft>
                <a:spcPts val="0"/>
              </a:spcAft>
              <a:buClr>
                <a:srgbClr val="213163"/>
              </a:buClr>
              <a:buSzPts val="1600"/>
              <a:buChar char="●"/>
            </a:pPr>
            <a:r>
              <a:rPr lang="en" sz="1600">
                <a:solidFill>
                  <a:srgbClr val="213163"/>
                </a:solidFill>
              </a:rPr>
              <a:t>   Frontend interface using HTML/CSS for user interaction.</a:t>
            </a:r>
            <a:endParaRPr sz="1600">
              <a:solidFill>
                <a:srgbClr val="213163"/>
              </a:solidFill>
            </a:endParaRPr>
          </a:p>
          <a:p>
            <a:pPr marL="457200" lvl="0" indent="0" algn="l" rtl="0">
              <a:spcBef>
                <a:spcPts val="0"/>
              </a:spcBef>
              <a:spcAft>
                <a:spcPts val="0"/>
              </a:spcAft>
              <a:buNone/>
            </a:pPr>
            <a:endParaRPr sz="1600">
              <a:solidFill>
                <a:srgbClr val="213163"/>
              </a:solidFill>
            </a:endParaRPr>
          </a:p>
          <a:p>
            <a:pPr marL="0" lvl="0" indent="0" algn="l" rtl="0">
              <a:spcBef>
                <a:spcPts val="0"/>
              </a:spcBef>
              <a:spcAft>
                <a:spcPts val="0"/>
              </a:spcAft>
              <a:buNone/>
            </a:pPr>
            <a:r>
              <a:rPr lang="en" sz="1600" b="1">
                <a:solidFill>
                  <a:srgbClr val="213163"/>
                </a:solidFill>
              </a:rPr>
              <a:t>Results :</a:t>
            </a:r>
            <a:endParaRPr sz="1600" b="1">
              <a:solidFill>
                <a:srgbClr val="213163"/>
              </a:solidFill>
            </a:endParaRPr>
          </a:p>
          <a:p>
            <a:pPr marL="0" lvl="0" indent="0" algn="l" rtl="0">
              <a:spcBef>
                <a:spcPts val="0"/>
              </a:spcBef>
              <a:spcAft>
                <a:spcPts val="0"/>
              </a:spcAft>
              <a:buNone/>
            </a:pPr>
            <a:endParaRPr sz="1600">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Response time: Measure system responsiveness to user actions.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Scalability: Assess system's ability to handle increasing user loads.</a:t>
            </a:r>
            <a:endParaRPr>
              <a:solidFill>
                <a:srgbClr val="213163"/>
              </a:solidFill>
            </a:endParaRPr>
          </a:p>
          <a:p>
            <a:pPr marL="457200" lvl="0" indent="-317500" algn="l" rtl="0">
              <a:spcBef>
                <a:spcPts val="0"/>
              </a:spcBef>
              <a:spcAft>
                <a:spcPts val="0"/>
              </a:spcAft>
              <a:buClr>
                <a:srgbClr val="213163"/>
              </a:buClr>
              <a:buSzPts val="1400"/>
              <a:buChar char="●"/>
            </a:pPr>
            <a:r>
              <a:rPr lang="en">
                <a:solidFill>
                  <a:srgbClr val="213163"/>
                </a:solidFill>
              </a:rPr>
              <a:t>Security: Evaluate effectiveness of security measures in protecting user data.</a:t>
            </a:r>
            <a:endParaRPr>
              <a:solidFill>
                <a:srgbClr val="213163"/>
              </a:solidFill>
            </a:endParaRPr>
          </a:p>
          <a:p>
            <a:pPr marL="0" lvl="0" indent="0" algn="l" rtl="0">
              <a:spcBef>
                <a:spcPts val="0"/>
              </a:spcBef>
              <a:spcAft>
                <a:spcPts val="0"/>
              </a:spcAft>
              <a:buClr>
                <a:schemeClr val="dk1"/>
              </a:buClr>
              <a:buSzPts val="1100"/>
              <a:buFont typeface="Arial"/>
              <a:buNone/>
            </a:pPr>
            <a:endParaRPr sz="1600">
              <a:solidFill>
                <a:srgbClr val="213163"/>
              </a:solidFill>
            </a:endParaRPr>
          </a:p>
          <a:p>
            <a:pPr marL="0" lvl="0" indent="0" algn="l" rtl="0">
              <a:spcBef>
                <a:spcPts val="0"/>
              </a:spcBef>
              <a:spcAft>
                <a:spcPts val="0"/>
              </a:spcAft>
              <a:buNone/>
            </a:pPr>
            <a:endParaRPr sz="1600">
              <a:solidFill>
                <a:srgbClr val="213163"/>
              </a:solidFill>
            </a:endParaRPr>
          </a:p>
          <a:p>
            <a:pPr marL="0" lvl="0" indent="0" algn="l" rtl="0">
              <a:spcBef>
                <a:spcPts val="0"/>
              </a:spcBef>
              <a:spcAft>
                <a:spcPts val="0"/>
              </a:spcAft>
              <a:buClr>
                <a:schemeClr val="dk1"/>
              </a:buClr>
              <a:buSzPts val="1100"/>
              <a:buFont typeface="Arial"/>
              <a:buNone/>
            </a:pPr>
            <a:endParaRPr sz="1600" b="1">
              <a:solidFill>
                <a:srgbClr val="213163"/>
              </a:solidFill>
            </a:endParaRPr>
          </a:p>
          <a:p>
            <a:pPr marL="0" marR="0" lvl="0" indent="0" algn="l" rtl="0">
              <a:lnSpc>
                <a:spcPct val="100000"/>
              </a:lnSpc>
              <a:spcBef>
                <a:spcPts val="0"/>
              </a:spcBef>
              <a:spcAft>
                <a:spcPts val="0"/>
              </a:spcAft>
              <a:buClr>
                <a:srgbClr val="000000"/>
              </a:buClr>
              <a:buSzPts val="2800"/>
              <a:buFont typeface="Arial"/>
              <a:buNone/>
            </a:pPr>
            <a:endParaRPr sz="1600" b="1">
              <a:solidFill>
                <a:srgbClr val="213163"/>
              </a:solidFill>
            </a:endParaRPr>
          </a:p>
        </p:txBody>
      </p:sp>
      <p:cxnSp>
        <p:nvCxnSpPr>
          <p:cNvPr id="141" name="Google Shape;141;p43"/>
          <p:cNvCxnSpPr/>
          <p:nvPr/>
        </p:nvCxnSpPr>
        <p:spPr>
          <a:xfrm>
            <a:off x="0" y="4623960"/>
            <a:ext cx="9144000" cy="0"/>
          </a:xfrm>
          <a:prstGeom prst="straightConnector1">
            <a:avLst/>
          </a:prstGeom>
          <a:noFill/>
          <a:ln w="9525" cap="flat" cmpd="sng">
            <a:solidFill>
              <a:srgbClr val="BFBFBF"/>
            </a:solidFill>
            <a:prstDash val="solid"/>
            <a:round/>
            <a:headEnd type="none" w="sm" len="sm"/>
            <a:tailEnd type="none" w="sm" len="sm"/>
          </a:ln>
        </p:spPr>
      </p:cxnSp>
      <p:sp>
        <p:nvSpPr>
          <p:cNvPr id="142" name="Google Shape;142;p43"/>
          <p:cNvSpPr txBox="1"/>
          <p:nvPr/>
        </p:nvSpPr>
        <p:spPr>
          <a:xfrm>
            <a:off x="138635" y="4713100"/>
            <a:ext cx="5976300" cy="322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500" b="0" i="0" u="none" strike="noStrike" cap="none" dirty="0">
                <a:solidFill>
                  <a:schemeClr val="dk1"/>
                </a:solidFill>
                <a:latin typeface="Arial"/>
                <a:ea typeface="Arial"/>
                <a:cs typeface="Arial"/>
                <a:sym typeface="Arial"/>
              </a:rPr>
              <a:t>Source : Vaishnavi</a:t>
            </a:r>
            <a:endParaRPr sz="19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879</Words>
  <Application>Microsoft Office PowerPoint</Application>
  <PresentationFormat>On-screen Show (16:9)</PresentationFormat>
  <Paragraphs>309</Paragraphs>
  <Slides>20</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Times New Roman</vt:lpstr>
      <vt:lpstr>Simple Light</vt:lpstr>
      <vt:lpstr>PowerPoint Presentation</vt:lpstr>
      <vt:lpstr>PowerPoint Presentation</vt:lpstr>
      <vt:lpstr>Abstract  Django for Secure Online Voting :     This presentation explores building secure online voting applications with Django, a powerful Python web framework. We'll showcase:  Rapid Development Secure Voting Scalability  Explore user registration, voting security, and administrative controls. See how Django creates secure online voting systems.        </vt:lpstr>
      <vt:lpstr>Problem Statement  Developing a secure question-answer platform with Django poses challenges in: Ensuring data integrity Safeguarding user confidentiality Addressing scalability concerns  The challenge is to:  Create a secure question-answer platform using Django Facilitate seamless user engagement Implement robust security measures Scale effectively to accommodate increasing user interactions       </vt:lpstr>
      <vt:lpstr>Project Overview  Title : Voting Machine with Django  Developer : Vaishnavi S  Objectives : Develop secure online voting with Django, ensuring integrity, scalability, and trust.  Structure : Setup, Authentication, Poll Management, Voting Interface, Results.  Materials : Django, database, HTML/CSS, Python.  Outcome : Secure, scalable system, showcasing Django expertise. </vt:lpstr>
      <vt:lpstr>Proposed Solution  Solution Overview:  Develop a web-based voting application using Django framework.  Implement secure user authentication and authorization.  Create an intuitive user interface for casting votes securely.  Ensure data integrity and confidentiality throughout the voting process.  Utilize Django's robust features for scalability and administrative control.  </vt:lpstr>
      <vt:lpstr>PowerPoint Presentation</vt:lpstr>
      <vt:lpstr>Technology Used</vt:lpstr>
      <vt:lpstr>Modelling &amp; Results  Modelling :    System Architecture:     Client-server architecture with Django as the backend framework.     Database schema for storing user data, polls, and voting results.     Frontend interface using HTML/CSS for user interaction.  Results :  Response time: Measure system responsiveness to user actions. Scalability: Assess system's ability to handle increasing user loads. Security: Evaluate effectiveness of security measures in protecting user data.    </vt:lpstr>
      <vt:lpstr>Homepage</vt:lpstr>
      <vt:lpstr>          Registration Page :     New users sign up to join the community.  Form : Users enter username, email, and password.  Benefits : Access exclusive content, personalized features.  Encouragement : Emphasize value of joining.  </vt:lpstr>
      <vt:lpstr>           Login Page :                                               Gateway for secure account access. Users enter credentials for authentication. Emphasize security: Encryption, authentication. Crucial for account integrity and confidentiality.   .   </vt:lpstr>
      <vt:lpstr>                                                                                                                                                                                                                Admin Page    Backend access for website management. Tasks: Content, user, and site management. Importance: Maintaining integrity, managing interactions, ensuring compliance. Empowerment: Customizing site for community needs, ensuring smooth operation.         </vt:lpstr>
      <vt:lpstr>                                                                                                                                                                                                                                                                                    Blog Page  Functionality : Users contribute by adding questions and choices.  Admin Privileges : Only administrators add users and groups.  Special Login : Users access enhanced features.  Speaker Notes:  Blog page enables community interaction.  Users add questions and choices.  Admins manage users and groups.  Special login grants users enhanced features.    </vt:lpstr>
      <vt:lpstr>Poll Application</vt:lpstr>
      <vt:lpstr>Available Polls</vt:lpstr>
      <vt:lpstr>Poll Results</vt:lpstr>
      <vt:lpstr>                           Future Enhancements:                     Enhanced Profiles: Personalize with avatars and bios.  Voting Analytics: Insights into user trends.  Community Forums: Facilitate user interaction.  Mobile App: Extend accessibility.  Speaker Notes:  Enhance profiles for personalization. Provide voting analytics for insights. Add community forums for interaction. Develop a mobile app for wider accessibility.     </vt:lpstr>
      <vt:lpstr>Conclusion :  Title: Advancing Online Voting  Recap : Highlight key features and benefits.  Commitment: Promise ongoing improvements.  Engagement: Encourage user participation.  Appreciation: Thank users for their support.  Speaker Notes:  Encourage user engagement and contributions.  Express gratitude for user support in building a stronger platform.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Vaish S</cp:lastModifiedBy>
  <cp:revision>1</cp:revision>
  <dcterms:modified xsi:type="dcterms:W3CDTF">2024-04-11T14:23:52Z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