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DB23A-51C7-D308-04DE-CA3420620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AAA7A-E882-F3F1-25AE-F57FAE7E2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101AB-370B-1E43-B1C4-8241DF3D5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6DCE8-AEDF-A15E-17C2-ED4CA43F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EEF9F-A82E-21F5-0B2F-5BCFF39F6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3765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A6571-A57A-E3F3-A304-A170ABDE5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6B2F69-5D06-1B81-ED94-D6C7325D5A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0C79A4-AD5A-F640-14E6-0DAA54C1E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BA773-3DFA-6EB7-65A0-B62B393A4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0C52CB-B835-9ABE-5C0C-1FC0BCBD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18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410021-E973-8199-E7A8-B9D5CA479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1FE2EE-FEC1-B4DD-91C0-1E3691F1B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09D8B-26EF-D9A6-4B2D-BB6F52C478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B31A32-46F9-2D24-D710-ABAC6E7DB9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50273-A896-ECE5-CE43-F6F74BB5B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24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E3819-4771-553E-9A93-9EBD2436E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B4259-F6CB-3F22-38DA-D9FCE32B9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87B71-767A-6FD6-4AE9-B667AB7D6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0ECC76-565D-9103-EAA4-5552FE305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C55394-B78D-33D7-A4A9-04464C8AD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938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A0D8F-A4B6-B2D0-2592-3BA8C45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86C715-1402-3611-67BE-A8DE7E4747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D2E25A-A0ED-6E45-DB67-DA242EA38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17718A-CE35-F51F-F697-C2382CEF6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DBA40-40C5-883E-7B5F-A0E4EEC359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5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9AA57-B15F-1F3E-EC62-00F71740BF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7EF24B-2016-5C86-7E78-F5ED89FF6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BE33B5-1034-452A-F29F-418A1507A4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2EAAC-1408-C53E-7B3F-35F0D4D89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44300F-C8ED-164E-7B88-5EE515374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45939-4999-58A0-C7B7-E6F2D8851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473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2E3AF-7F86-7785-934F-EEE12770A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095670-9667-5731-6CA2-D44AE286A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6BF146-2635-9FF8-9AF6-7C6F9707F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4E28FF-28B1-FF10-A8DA-558ACC985A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EDB630-DED4-3743-250B-A5447C12DC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9C8128-FDC8-0850-89FA-9FFB10A4A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4E65B4-F13C-B287-6000-E85EF8F6EE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1D76B7-3A6C-77FB-43CE-1E3B60C75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8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A2AFF-4FBE-261C-E349-EAD41F63B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EC5D4B-76D7-6482-4F87-B14568BBE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5E0EB7-024E-BC16-EE21-7B0C5C4EA5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383F7C-5147-07DE-B424-7D62DAFB2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63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EF7F15-59B5-B4EF-E0C5-DF175AB7A2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DCFCD3-82CD-3291-21A1-F3AF49404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9874E-E949-6A11-135A-93D862219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569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FA688-CBDD-DB95-D4FC-AFA0AC7F7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804AC-9AB4-FFBE-DAF4-68877EE3C2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A3978-BDFB-ACD6-19AA-C2F3243DE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31F46B-31CA-06CB-EECE-D70BE4E1A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9CC104-0AEF-2A8C-8AB3-068DA943E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F97089-8182-474B-1941-D38A5707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660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5CEFF-9FA4-1773-8C2D-FA8027431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12AB81-FEEF-F34C-28BB-E7DB2FF80F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6730C-5B96-06C3-FB89-C810BE21D4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D71C84-0E8F-1292-CB01-CE4C5B16D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F5DEFE-85F7-CDA3-3C68-DAE5D441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2BD5B4-F185-10A1-DD07-12BEC8B90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65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696FD8-6FAF-AB40-A64C-3B394E324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EAB23-DB73-C890-6D64-55BB91B885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70EB-00EF-6F5E-6D2B-17895641B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D48E5B-77EA-4CD1-B2C4-E4EBB903E224}" type="datetimeFigureOut">
              <a:rPr lang="en-US" smtClean="0"/>
              <a:t>9/1/2024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1DC5F-E84E-C3EC-1518-16E0A1FCEF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E920-449A-2D00-E1CC-136F388E77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AC243-50A8-4E1A-8589-F21E325FFD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1028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415D6-7A2F-6B13-F167-7ACFC041F6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Doubly LinkedList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8D0E6-2A8B-23C1-F720-653BC5FC21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b="1" dirty="0"/>
              <a:t>Muhammed Tawfiq Chowdhury</a:t>
            </a:r>
          </a:p>
          <a:p>
            <a:r>
              <a:rPr lang="en-US" sz="2400" b="1" dirty="0"/>
              <a:t>Data Structure </a:t>
            </a:r>
          </a:p>
          <a:p>
            <a:r>
              <a:rPr lang="en-US" sz="2400" b="1" dirty="0"/>
              <a:t>Section 1 and Section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167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D04AB-C26D-EE01-231A-7EC49B8B51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Insertion at a Specific Position in Doubly Linked List</a:t>
            </a:r>
            <a:endParaRPr 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295F4-566F-03E1-CD31-9A056E551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To insert a new node at a specific position,</a:t>
            </a:r>
          </a:p>
          <a:p>
            <a:r>
              <a:rPr lang="en-US" dirty="0"/>
              <a:t> If position = 1, create a new node and make it the head of the linked list and return it.</a:t>
            </a:r>
          </a:p>
          <a:p>
            <a:r>
              <a:rPr lang="en-US" dirty="0"/>
              <a:t>Otherwise, traverse the list to reach the node at position, say </a:t>
            </a:r>
            <a:r>
              <a:rPr lang="en-US" dirty="0" err="1"/>
              <a:t>curr</a:t>
            </a:r>
            <a:r>
              <a:rPr lang="en-US" dirty="0"/>
              <a:t>.</a:t>
            </a:r>
          </a:p>
          <a:p>
            <a:r>
              <a:rPr lang="en-US" dirty="0"/>
              <a:t>If the position is valid, create a new node with given data, say </a:t>
            </a:r>
            <a:r>
              <a:rPr lang="en-US" dirty="0" err="1"/>
              <a:t>new_node</a:t>
            </a:r>
            <a:r>
              <a:rPr lang="en-US" dirty="0"/>
              <a:t>.</a:t>
            </a:r>
          </a:p>
          <a:p>
            <a:r>
              <a:rPr lang="en-US" dirty="0"/>
              <a:t>Update the next pointer of new node to the next of current node and </a:t>
            </a:r>
            <a:r>
              <a:rPr lang="en-US" dirty="0" err="1"/>
              <a:t>prev</a:t>
            </a:r>
            <a:r>
              <a:rPr lang="en-US" dirty="0"/>
              <a:t> pointer of new node to current node, </a:t>
            </a:r>
            <a:r>
              <a:rPr lang="en-US" dirty="0" err="1"/>
              <a:t>new_node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-&gt;next and </a:t>
            </a:r>
            <a:r>
              <a:rPr lang="en-US" dirty="0" err="1"/>
              <a:t>new_node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.</a:t>
            </a:r>
          </a:p>
          <a:p>
            <a:r>
              <a:rPr lang="en-US" dirty="0"/>
              <a:t>Similarly, update next pointer of current node to the new node, </a:t>
            </a:r>
            <a:r>
              <a:rPr lang="en-US" dirty="0" err="1"/>
              <a:t>curr</a:t>
            </a:r>
            <a:r>
              <a:rPr lang="en-US" dirty="0"/>
              <a:t>-&gt;next = </a:t>
            </a:r>
            <a:r>
              <a:rPr lang="en-US" dirty="0" err="1"/>
              <a:t>new_node</a:t>
            </a:r>
            <a:r>
              <a:rPr lang="en-US" dirty="0"/>
              <a:t>.</a:t>
            </a:r>
          </a:p>
          <a:p>
            <a:r>
              <a:rPr lang="en-US" dirty="0"/>
              <a:t>If the new node is not the last node, update </a:t>
            </a:r>
            <a:r>
              <a:rPr lang="en-US" dirty="0" err="1"/>
              <a:t>prev</a:t>
            </a:r>
            <a:r>
              <a:rPr lang="en-US" dirty="0"/>
              <a:t> pointer of new node’s next to the new node, </a:t>
            </a:r>
            <a:r>
              <a:rPr lang="en-US" dirty="0" err="1"/>
              <a:t>new_node</a:t>
            </a:r>
            <a:r>
              <a:rPr lang="en-US" dirty="0"/>
              <a:t>-&gt;next-&gt;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new_node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138015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53777-BF14-C4B9-8450-4348F1C28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Deletion at the Beginning of Doubly Linked List</a:t>
            </a:r>
          </a:p>
        </p:txBody>
      </p:sp>
      <p:pic>
        <p:nvPicPr>
          <p:cNvPr id="5" name="Content Placeholder 4" descr="A diagram of a number and two next&#10;&#10;Description automatically generated">
            <a:extLst>
              <a:ext uri="{FF2B5EF4-FFF2-40B4-BE49-F238E27FC236}">
                <a16:creationId xmlns:a16="http://schemas.microsoft.com/office/drawing/2014/main" id="{A35426C4-2DEC-AEDD-4EDE-8563D5434F3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381675"/>
            <a:ext cx="10175018" cy="3239238"/>
          </a:xfrm>
        </p:spPr>
      </p:pic>
    </p:spTree>
    <p:extLst>
      <p:ext uri="{BB962C8B-B14F-4D97-AF65-F5344CB8AC3E}">
        <p14:creationId xmlns:p14="http://schemas.microsoft.com/office/powerpoint/2010/main" val="2094859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D47C0-3795-9A14-5F1E-8A094E2DD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Deletion at the Beginning of Doubly Linked 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0AEA0-924E-71FE-0412-7CE091CD09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delete a node at the beginning in doubly linked list, we can use the following steps:</a:t>
            </a:r>
          </a:p>
          <a:p>
            <a:r>
              <a:rPr lang="en-US" dirty="0"/>
              <a:t>    Check if the list is empty, there is nothing to delete. Return.</a:t>
            </a:r>
          </a:p>
          <a:p>
            <a:r>
              <a:rPr lang="en-US" dirty="0"/>
              <a:t>    Store the head pointer in a variable, say temp.</a:t>
            </a:r>
          </a:p>
          <a:p>
            <a:r>
              <a:rPr lang="en-US" dirty="0"/>
              <a:t>    Update the head of linked list to the node next to the current head, head = head-&gt;next.</a:t>
            </a:r>
          </a:p>
          <a:p>
            <a:r>
              <a:rPr lang="en-US" dirty="0"/>
              <a:t>    If the new head-&gt;</a:t>
            </a:r>
            <a:r>
              <a:rPr lang="en-US" dirty="0" err="1"/>
              <a:t>prev</a:t>
            </a:r>
            <a:r>
              <a:rPr lang="en-US" dirty="0"/>
              <a:t> is not NULL, update the previous pointer of new head to NULL, head-&gt;</a:t>
            </a:r>
            <a:r>
              <a:rPr lang="en-US" dirty="0" err="1"/>
              <a:t>prev</a:t>
            </a:r>
            <a:r>
              <a:rPr lang="en-US" dirty="0"/>
              <a:t> = NULL.</a:t>
            </a:r>
          </a:p>
        </p:txBody>
      </p:sp>
    </p:spTree>
    <p:extLst>
      <p:ext uri="{BB962C8B-B14F-4D97-AF65-F5344CB8AC3E}">
        <p14:creationId xmlns:p14="http://schemas.microsoft.com/office/powerpoint/2010/main" val="1045061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3CBB6-F16E-0E51-D2B8-722E1FC90D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Deletion at the End of Doubly Linked List</a:t>
            </a:r>
          </a:p>
        </p:txBody>
      </p:sp>
      <p:pic>
        <p:nvPicPr>
          <p:cNvPr id="5" name="Content Placeholder 4" descr="A diagram of a number and a few next&#10;&#10;Description automatically generated with medium confidence">
            <a:extLst>
              <a:ext uri="{FF2B5EF4-FFF2-40B4-BE49-F238E27FC236}">
                <a16:creationId xmlns:a16="http://schemas.microsoft.com/office/drawing/2014/main" id="{703536A5-8D30-C68E-3965-6BBB050AA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381675"/>
            <a:ext cx="10175018" cy="3239238"/>
          </a:xfrm>
        </p:spPr>
      </p:pic>
    </p:spTree>
    <p:extLst>
      <p:ext uri="{BB962C8B-B14F-4D97-AF65-F5344CB8AC3E}">
        <p14:creationId xmlns:p14="http://schemas.microsoft.com/office/powerpoint/2010/main" val="888712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EC5DE-9F5E-D0FD-7F48-2D71C6DDF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Deletion at the End of Doubly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10952-BD45-B08E-FBC3-C1C13A7A6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delete a node at the end in doubly linked list, we can use the following steps:</a:t>
            </a:r>
          </a:p>
          <a:p>
            <a:r>
              <a:rPr lang="en-US" dirty="0"/>
              <a:t>    Check if the doubly linked list is empty. If it is empty, then there is nothing to delete.</a:t>
            </a:r>
          </a:p>
          <a:p>
            <a:r>
              <a:rPr lang="en-US" dirty="0"/>
              <a:t>    If the list is not empty, then move to the last node of the doubly linked list, say </a:t>
            </a:r>
            <a:r>
              <a:rPr lang="en-US" dirty="0" err="1"/>
              <a:t>curr</a:t>
            </a:r>
            <a:r>
              <a:rPr lang="en-US" dirty="0"/>
              <a:t>.</a:t>
            </a:r>
          </a:p>
          <a:p>
            <a:r>
              <a:rPr lang="en-US" dirty="0"/>
              <a:t>    Update the second-to-last node’s next pointer to NULL, 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-&gt;next = NULL.</a:t>
            </a:r>
          </a:p>
          <a:p>
            <a:r>
              <a:rPr lang="en-US" dirty="0"/>
              <a:t>    Free the memory allocated for the node that was deleted.</a:t>
            </a:r>
          </a:p>
        </p:txBody>
      </p:sp>
    </p:spTree>
    <p:extLst>
      <p:ext uri="{BB962C8B-B14F-4D97-AF65-F5344CB8AC3E}">
        <p14:creationId xmlns:p14="http://schemas.microsoft.com/office/powerpoint/2010/main" val="30756449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13EF6-08DA-9ADA-2DA8-C045C06C8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Deletion at a Specific Position in Doubly Linked List</a:t>
            </a:r>
          </a:p>
        </p:txBody>
      </p:sp>
      <p:pic>
        <p:nvPicPr>
          <p:cNvPr id="5" name="Content Placeholder 4" descr="A diagram of a number two next&#10;&#10;Description automatically generated">
            <a:extLst>
              <a:ext uri="{FF2B5EF4-FFF2-40B4-BE49-F238E27FC236}">
                <a16:creationId xmlns:a16="http://schemas.microsoft.com/office/drawing/2014/main" id="{ADC2FB84-4907-3172-A59B-5C1CEE0DCE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381675"/>
            <a:ext cx="10175018" cy="3239238"/>
          </a:xfrm>
        </p:spPr>
      </p:pic>
    </p:spTree>
    <p:extLst>
      <p:ext uri="{BB962C8B-B14F-4D97-AF65-F5344CB8AC3E}">
        <p14:creationId xmlns:p14="http://schemas.microsoft.com/office/powerpoint/2010/main" val="5932495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969E-5C1C-7A93-A8F6-58F3380789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Deletion at the End of Doubly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6E2D-2029-0234-665C-BA05848F04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To delete a node at a specific position in doubly linked list, we can use the following steps:</a:t>
            </a:r>
          </a:p>
          <a:p>
            <a:r>
              <a:rPr lang="en-US" dirty="0"/>
              <a:t>    Traverse to the node at the specified position, say </a:t>
            </a:r>
            <a:r>
              <a:rPr lang="en-US" dirty="0" err="1"/>
              <a:t>curr</a:t>
            </a:r>
            <a:r>
              <a:rPr lang="en-US" dirty="0"/>
              <a:t>.</a:t>
            </a:r>
          </a:p>
          <a:p>
            <a:r>
              <a:rPr lang="en-US" dirty="0"/>
              <a:t>    If the position is valid, adjust the pointers to skip the node to be deleted.</a:t>
            </a:r>
          </a:p>
          <a:p>
            <a:r>
              <a:rPr lang="en-US" dirty="0"/>
              <a:t>        If </a:t>
            </a:r>
            <a:r>
              <a:rPr lang="en-US" dirty="0" err="1"/>
              <a:t>curr</a:t>
            </a:r>
            <a:r>
              <a:rPr lang="en-US" dirty="0"/>
              <a:t> is not the head of the linked list, update the next pointer of the node before </a:t>
            </a:r>
            <a:r>
              <a:rPr lang="en-US" dirty="0" err="1"/>
              <a:t>curr</a:t>
            </a:r>
            <a:r>
              <a:rPr lang="en-US" dirty="0"/>
              <a:t> to point to the node after </a:t>
            </a:r>
            <a:r>
              <a:rPr lang="en-US" dirty="0" err="1"/>
              <a:t>curr</a:t>
            </a:r>
            <a:r>
              <a:rPr lang="en-US" dirty="0"/>
              <a:t>, </a:t>
            </a:r>
            <a:r>
              <a:rPr lang="en-US" dirty="0" err="1"/>
              <a:t>curr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-&gt;next = </a:t>
            </a:r>
            <a:r>
              <a:rPr lang="en-US" dirty="0" err="1"/>
              <a:t>curr</a:t>
            </a:r>
            <a:r>
              <a:rPr lang="en-US" dirty="0"/>
              <a:t>-next.</a:t>
            </a:r>
          </a:p>
          <a:p>
            <a:r>
              <a:rPr lang="en-US" dirty="0"/>
              <a:t>        If </a:t>
            </a:r>
            <a:r>
              <a:rPr lang="en-US" dirty="0" err="1"/>
              <a:t>curr</a:t>
            </a:r>
            <a:r>
              <a:rPr lang="en-US" dirty="0"/>
              <a:t> is not the last node of the linked list, update the previous pointer of the node after </a:t>
            </a:r>
            <a:r>
              <a:rPr lang="en-US" dirty="0" err="1"/>
              <a:t>curr</a:t>
            </a:r>
            <a:r>
              <a:rPr lang="en-US" dirty="0"/>
              <a:t> to the node before </a:t>
            </a:r>
            <a:r>
              <a:rPr lang="en-US" dirty="0" err="1"/>
              <a:t>curr</a:t>
            </a:r>
            <a:r>
              <a:rPr lang="en-US" dirty="0"/>
              <a:t>, </a:t>
            </a:r>
            <a:r>
              <a:rPr lang="en-US" dirty="0" err="1"/>
              <a:t>curr</a:t>
            </a:r>
            <a:r>
              <a:rPr lang="en-US" dirty="0"/>
              <a:t>-&gt;next-&gt;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curr</a:t>
            </a:r>
            <a:r>
              <a:rPr lang="en-US" dirty="0"/>
              <a:t>-&gt;prev.</a:t>
            </a:r>
          </a:p>
          <a:p>
            <a:r>
              <a:rPr lang="en-US" dirty="0"/>
              <a:t>    Free the memory allocated for the deleted node.</a:t>
            </a:r>
          </a:p>
        </p:txBody>
      </p:sp>
    </p:spTree>
    <p:extLst>
      <p:ext uri="{BB962C8B-B14F-4D97-AF65-F5344CB8AC3E}">
        <p14:creationId xmlns:p14="http://schemas.microsoft.com/office/powerpoint/2010/main" val="14872326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A9C47-AD01-F911-AE96-C354E6CB8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How it Works</a:t>
            </a:r>
          </a:p>
        </p:txBody>
      </p:sp>
      <p:pic>
        <p:nvPicPr>
          <p:cNvPr id="5" name="Content Placeholder 4" descr="A diagram of a number and two next&#10;&#10;Description automatically generated with medium confidence">
            <a:extLst>
              <a:ext uri="{FF2B5EF4-FFF2-40B4-BE49-F238E27FC236}">
                <a16:creationId xmlns:a16="http://schemas.microsoft.com/office/drawing/2014/main" id="{566A0FB6-6244-E90A-1744-CA42AEFD09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756410"/>
            <a:ext cx="10175018" cy="2489767"/>
          </a:xfrm>
        </p:spPr>
      </p:pic>
    </p:spTree>
    <p:extLst>
      <p:ext uri="{BB962C8B-B14F-4D97-AF65-F5344CB8AC3E}">
        <p14:creationId xmlns:p14="http://schemas.microsoft.com/office/powerpoint/2010/main" val="29877690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CB388-70A4-308C-C1DF-E05C986E0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3600" b="1" dirty="0"/>
              <a:t>Representation of Doubly Linked List in Data Structure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D7064-2DD8-2276-81F5-3F7591A47F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a data structure, a doubly linked list is represented using nodes that have three fields:</a:t>
            </a:r>
          </a:p>
          <a:p>
            <a:r>
              <a:rPr lang="en-US" dirty="0"/>
              <a:t>Data</a:t>
            </a:r>
          </a:p>
          <a:p>
            <a:r>
              <a:rPr lang="en-US" dirty="0"/>
              <a:t>A pointer to the next node (next)</a:t>
            </a:r>
          </a:p>
          <a:p>
            <a:r>
              <a:rPr lang="en-US" dirty="0"/>
              <a:t>A pointer to the previous node (</a:t>
            </a:r>
            <a:r>
              <a:rPr lang="en-US" dirty="0" err="1"/>
              <a:t>prev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0288302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035B6-9DAB-0B17-6971-D7F496AE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Node Structure</a:t>
            </a:r>
          </a:p>
        </p:txBody>
      </p:sp>
      <p:pic>
        <p:nvPicPr>
          <p:cNvPr id="5" name="Content Placeholder 4" descr="A diagram of data&#10;&#10;Description automatically generated">
            <a:extLst>
              <a:ext uri="{FF2B5EF4-FFF2-40B4-BE49-F238E27FC236}">
                <a16:creationId xmlns:a16="http://schemas.microsoft.com/office/drawing/2014/main" id="{1938AD09-02FB-645E-8C1B-B137CED935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565867"/>
            <a:ext cx="10175018" cy="2870854"/>
          </a:xfrm>
        </p:spPr>
      </p:pic>
    </p:spTree>
    <p:extLst>
      <p:ext uri="{BB962C8B-B14F-4D97-AF65-F5344CB8AC3E}">
        <p14:creationId xmlns:p14="http://schemas.microsoft.com/office/powerpoint/2010/main" val="4226219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0DD259-DE74-7B5E-8EE5-78B2AA6FF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Insertion at the Beginning in Doubly Linked List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097E7B7E-65A4-54EF-6615-951ACA2A43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191131"/>
            <a:ext cx="10175018" cy="3620325"/>
          </a:xfrm>
        </p:spPr>
      </p:pic>
    </p:spTree>
    <p:extLst>
      <p:ext uri="{BB962C8B-B14F-4D97-AF65-F5344CB8AC3E}">
        <p14:creationId xmlns:p14="http://schemas.microsoft.com/office/powerpoint/2010/main" val="1050854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52BB4-ABE3-B67B-CE38-0B16AF962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/>
              <a:t>Insertion at the Beginning in Doubly Linked List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4F16B4-2F38-3D5C-F02A-2B16ED5CF9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insert a new node at the beginning of the doubly list, we can use the following steps:</a:t>
            </a:r>
          </a:p>
          <a:p>
            <a:r>
              <a:rPr lang="en-US" dirty="0"/>
              <a:t>Create a new node, say </a:t>
            </a:r>
            <a:r>
              <a:rPr lang="en-US" dirty="0" err="1"/>
              <a:t>new_node</a:t>
            </a:r>
            <a:r>
              <a:rPr lang="en-US" dirty="0"/>
              <a:t> with the given data and set its previous pointer to null, </a:t>
            </a:r>
            <a:r>
              <a:rPr lang="en-US" dirty="0" err="1"/>
              <a:t>new_node</a:t>
            </a:r>
            <a:r>
              <a:rPr lang="en-US" dirty="0"/>
              <a:t>-&gt;</a:t>
            </a:r>
            <a:r>
              <a:rPr lang="en-US" dirty="0" err="1"/>
              <a:t>prev</a:t>
            </a:r>
            <a:r>
              <a:rPr lang="en-US" dirty="0"/>
              <a:t> = NULL.</a:t>
            </a:r>
          </a:p>
          <a:p>
            <a:r>
              <a:rPr lang="en-US" dirty="0"/>
              <a:t>Set the next pointer of </a:t>
            </a:r>
            <a:r>
              <a:rPr lang="en-US" dirty="0" err="1"/>
              <a:t>new_node</a:t>
            </a:r>
            <a:r>
              <a:rPr lang="en-US" dirty="0"/>
              <a:t> to current head, </a:t>
            </a:r>
            <a:r>
              <a:rPr lang="en-US" dirty="0" err="1"/>
              <a:t>new_node</a:t>
            </a:r>
            <a:r>
              <a:rPr lang="en-US" dirty="0"/>
              <a:t>-&gt;next = head.</a:t>
            </a:r>
          </a:p>
          <a:p>
            <a:r>
              <a:rPr lang="en-US" dirty="0"/>
              <a:t>If the linked list is not empty, update the previous pointer of the current head to </a:t>
            </a:r>
            <a:r>
              <a:rPr lang="en-US" dirty="0" err="1"/>
              <a:t>new_node</a:t>
            </a:r>
            <a:r>
              <a:rPr lang="en-US" dirty="0"/>
              <a:t>, head-&gt;</a:t>
            </a:r>
            <a:r>
              <a:rPr lang="en-US" dirty="0" err="1"/>
              <a:t>prev</a:t>
            </a:r>
            <a:r>
              <a:rPr lang="en-US" dirty="0"/>
              <a:t> = </a:t>
            </a:r>
            <a:r>
              <a:rPr lang="en-US" dirty="0" err="1"/>
              <a:t>new_node</a:t>
            </a:r>
            <a:r>
              <a:rPr lang="en-US" dirty="0"/>
              <a:t>.</a:t>
            </a:r>
          </a:p>
          <a:p>
            <a:r>
              <a:rPr lang="en-US" dirty="0"/>
              <a:t>Return </a:t>
            </a:r>
            <a:r>
              <a:rPr lang="en-US" dirty="0" err="1"/>
              <a:t>new_node</a:t>
            </a:r>
            <a:r>
              <a:rPr lang="en-US" dirty="0"/>
              <a:t> as the head of the updated linked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13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E199C-C59D-344E-404B-806033E3E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Insertion at the End of Doubly Linked List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3974C5C2-683F-7B86-7E97-5D8DF15070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1943425"/>
            <a:ext cx="10175018" cy="4115738"/>
          </a:xfrm>
        </p:spPr>
      </p:pic>
    </p:spTree>
    <p:extLst>
      <p:ext uri="{BB962C8B-B14F-4D97-AF65-F5344CB8AC3E}">
        <p14:creationId xmlns:p14="http://schemas.microsoft.com/office/powerpoint/2010/main" val="463745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80547-0F6E-F5DD-F18E-66B0EB802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Insertion at the End of Doubly Linked List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032DD0-C87A-3EB5-DFE4-49D8362CD0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To insert a new node at the end of the doubly linked list, we can use the following steps:</a:t>
            </a:r>
          </a:p>
          <a:p>
            <a:endParaRPr lang="en-US" dirty="0"/>
          </a:p>
          <a:p>
            <a:r>
              <a:rPr lang="en-US" dirty="0"/>
              <a:t>    Allocate memory for a new node and assign the provided value to its data field.</a:t>
            </a:r>
          </a:p>
          <a:p>
            <a:r>
              <a:rPr lang="en-US" dirty="0"/>
              <a:t>    Initialize the next pointer of the new node to </a:t>
            </a:r>
            <a:r>
              <a:rPr lang="en-US" dirty="0" err="1"/>
              <a:t>nullptr</a:t>
            </a:r>
            <a:r>
              <a:rPr lang="en-US" dirty="0"/>
              <a:t>.</a:t>
            </a:r>
          </a:p>
          <a:p>
            <a:r>
              <a:rPr lang="en-US" dirty="0"/>
              <a:t>    If the list is empty:</a:t>
            </a:r>
          </a:p>
          <a:p>
            <a:r>
              <a:rPr lang="en-US" dirty="0"/>
              <a:t>        Set the previous pointer of the new node to </a:t>
            </a:r>
            <a:r>
              <a:rPr lang="en-US" dirty="0" err="1"/>
              <a:t>nullptr</a:t>
            </a:r>
            <a:r>
              <a:rPr lang="en-US" dirty="0"/>
              <a:t>.</a:t>
            </a:r>
          </a:p>
          <a:p>
            <a:r>
              <a:rPr lang="en-US" dirty="0"/>
              <a:t>        Update the head pointer to point to the new node.</a:t>
            </a:r>
          </a:p>
          <a:p>
            <a:r>
              <a:rPr lang="en-US" dirty="0"/>
              <a:t>    If the list is not empty:</a:t>
            </a:r>
          </a:p>
          <a:p>
            <a:r>
              <a:rPr lang="en-US" dirty="0"/>
              <a:t>        Traverse the list starting from the head to reach the last node.</a:t>
            </a:r>
          </a:p>
          <a:p>
            <a:r>
              <a:rPr lang="en-US" dirty="0"/>
              <a:t>        Set the next pointer of the last node to point to the new node.</a:t>
            </a:r>
          </a:p>
          <a:p>
            <a:r>
              <a:rPr lang="en-US" dirty="0"/>
              <a:t>        Set the previous pointer of the new node to point to the last node.</a:t>
            </a:r>
          </a:p>
        </p:txBody>
      </p:sp>
    </p:spTree>
    <p:extLst>
      <p:ext uri="{BB962C8B-B14F-4D97-AF65-F5344CB8AC3E}">
        <p14:creationId xmlns:p14="http://schemas.microsoft.com/office/powerpoint/2010/main" val="1710530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5BD30-310D-CB25-0926-44B1B8AFC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b="1" dirty="0"/>
              <a:t>Insertion at a Specific Position in Doubly Linked List</a:t>
            </a:r>
          </a:p>
        </p:txBody>
      </p:sp>
      <p:pic>
        <p:nvPicPr>
          <p:cNvPr id="5" name="Content Placeholder 4" descr="A diagram of a diagram&#10;&#10;Description automatically generated">
            <a:extLst>
              <a:ext uri="{FF2B5EF4-FFF2-40B4-BE49-F238E27FC236}">
                <a16:creationId xmlns:a16="http://schemas.microsoft.com/office/drawing/2014/main" id="{43EEFE7A-3DD7-FE98-0EC6-DB77EFD582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491" y="2045048"/>
            <a:ext cx="10175018" cy="3912491"/>
          </a:xfrm>
        </p:spPr>
      </p:pic>
    </p:spTree>
    <p:extLst>
      <p:ext uri="{BB962C8B-B14F-4D97-AF65-F5344CB8AC3E}">
        <p14:creationId xmlns:p14="http://schemas.microsoft.com/office/powerpoint/2010/main" val="35491154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4809</TotalTime>
  <Words>896</Words>
  <Application>Microsoft Office PowerPoint</Application>
  <PresentationFormat>Widescreen</PresentationFormat>
  <Paragraphs>62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Doubly LinkedList</vt:lpstr>
      <vt:lpstr>How it Works</vt:lpstr>
      <vt:lpstr>Representation of Doubly Linked List in Data Structure </vt:lpstr>
      <vt:lpstr>Node Structure</vt:lpstr>
      <vt:lpstr>Insertion at the Beginning in Doubly Linked List</vt:lpstr>
      <vt:lpstr>Insertion at the Beginning in Doubly Linked List</vt:lpstr>
      <vt:lpstr>Insertion at the End of Doubly Linked List</vt:lpstr>
      <vt:lpstr>Insertion at the End of Doubly Linked List</vt:lpstr>
      <vt:lpstr>Insertion at a Specific Position in Doubly Linked List</vt:lpstr>
      <vt:lpstr>Insertion at a Specific Position in Doubly Linked List</vt:lpstr>
      <vt:lpstr>Deletion at the Beginning of Doubly Linked List</vt:lpstr>
      <vt:lpstr>Deletion at the Beginning of Doubly Linked List</vt:lpstr>
      <vt:lpstr>Deletion at the End of Doubly Linked List</vt:lpstr>
      <vt:lpstr>Deletion at the End of Doubly Linked List</vt:lpstr>
      <vt:lpstr>Deletion at a Specific Position in Doubly Linked List</vt:lpstr>
      <vt:lpstr>Deletion at the End of Doubly Linked List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Muhammed Tawfiq Chowdhury</dc:creator>
  <cp:lastModifiedBy>Muhammed Tawfiq Chowdhury</cp:lastModifiedBy>
  <cp:revision>2</cp:revision>
  <dcterms:created xsi:type="dcterms:W3CDTF">2024-09-02T03:40:42Z</dcterms:created>
  <dcterms:modified xsi:type="dcterms:W3CDTF">2024-09-05T11:50:08Z</dcterms:modified>
</cp:coreProperties>
</file>