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1" r:id="rId3"/>
    <p:sldId id="266" r:id="rId4"/>
    <p:sldId id="258" r:id="rId5"/>
    <p:sldId id="260" r:id="rId6"/>
    <p:sldId id="261" r:id="rId7"/>
    <p:sldId id="282" r:id="rId8"/>
    <p:sldId id="283" r:id="rId9"/>
    <p:sldId id="263" r:id="rId10"/>
    <p:sldId id="267" r:id="rId11"/>
    <p:sldId id="272" r:id="rId12"/>
    <p:sldId id="265" r:id="rId13"/>
    <p:sldId id="268" r:id="rId14"/>
    <p:sldId id="279" r:id="rId15"/>
    <p:sldId id="289" r:id="rId16"/>
    <p:sldId id="290" r:id="rId17"/>
    <p:sldId id="277" r:id="rId18"/>
    <p:sldId id="278" r:id="rId19"/>
    <p:sldId id="296" r:id="rId20"/>
    <p:sldId id="297" r:id="rId21"/>
    <p:sldId id="298" r:id="rId22"/>
    <p:sldId id="280" r:id="rId23"/>
    <p:sldId id="3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ti Roy" userId="13325ee0d423e633" providerId="LiveId" clId="{0B4543D0-5BB0-48B4-B41B-6DE929BFB3DA}"/>
    <pc:docChg chg="undo custSel addSld delSld modSld sldOrd">
      <pc:chgData name="Sayanti Roy" userId="13325ee0d423e633" providerId="LiveId" clId="{0B4543D0-5BB0-48B4-B41B-6DE929BFB3DA}" dt="2023-08-21T15:25:54.275" v="1972" actId="20577"/>
      <pc:docMkLst>
        <pc:docMk/>
      </pc:docMkLst>
      <pc:sldChg chg="modSp mod">
        <pc:chgData name="Sayanti Roy" userId="13325ee0d423e633" providerId="LiveId" clId="{0B4543D0-5BB0-48B4-B41B-6DE929BFB3DA}" dt="2023-08-18T15:22:42.053" v="918" actId="20577"/>
        <pc:sldMkLst>
          <pc:docMk/>
          <pc:sldMk cId="415740654" sldId="256"/>
        </pc:sldMkLst>
        <pc:spChg chg="mod">
          <ac:chgData name="Sayanti Roy" userId="13325ee0d423e633" providerId="LiveId" clId="{0B4543D0-5BB0-48B4-B41B-6DE929BFB3DA}" dt="2023-08-18T15:22:42.053" v="918" actId="20577"/>
          <ac:spMkLst>
            <pc:docMk/>
            <pc:sldMk cId="415740654" sldId="256"/>
            <ac:spMk id="2" creationId="{71202F67-DC17-43D4-4BA2-6A9C52C58701}"/>
          </ac:spMkLst>
        </pc:spChg>
      </pc:sldChg>
      <pc:sldChg chg="modSp mod">
        <pc:chgData name="Sayanti Roy" userId="13325ee0d423e633" providerId="LiveId" clId="{0B4543D0-5BB0-48B4-B41B-6DE929BFB3DA}" dt="2023-08-19T18:15:56.931" v="1472" actId="20577"/>
        <pc:sldMkLst>
          <pc:docMk/>
          <pc:sldMk cId="3071718220" sldId="259"/>
        </pc:sldMkLst>
        <pc:spChg chg="mod">
          <ac:chgData name="Sayanti Roy" userId="13325ee0d423e633" providerId="LiveId" clId="{0B4543D0-5BB0-48B4-B41B-6DE929BFB3DA}" dt="2023-08-19T18:15:56.931" v="1472" actId="20577"/>
          <ac:spMkLst>
            <pc:docMk/>
            <pc:sldMk cId="3071718220" sldId="259"/>
            <ac:spMk id="3" creationId="{5F06DFAC-38F4-5F09-C0E5-7B63C43FAABF}"/>
          </ac:spMkLst>
        </pc:spChg>
      </pc:sldChg>
      <pc:sldChg chg="modSp mod">
        <pc:chgData name="Sayanti Roy" userId="13325ee0d423e633" providerId="LiveId" clId="{0B4543D0-5BB0-48B4-B41B-6DE929BFB3DA}" dt="2023-08-21T12:51:53.838" v="1565" actId="15"/>
        <pc:sldMkLst>
          <pc:docMk/>
          <pc:sldMk cId="1420696195" sldId="260"/>
        </pc:sldMkLst>
        <pc:spChg chg="mod">
          <ac:chgData name="Sayanti Roy" userId="13325ee0d423e633" providerId="LiveId" clId="{0B4543D0-5BB0-48B4-B41B-6DE929BFB3DA}" dt="2023-08-21T12:51:53.838" v="1565" actId="15"/>
          <ac:spMkLst>
            <pc:docMk/>
            <pc:sldMk cId="1420696195" sldId="260"/>
            <ac:spMk id="3" creationId="{7BB6E299-D1F0-F133-4199-D553A3EEA3B8}"/>
          </ac:spMkLst>
        </pc:spChg>
      </pc:sldChg>
      <pc:sldChg chg="modSp mod">
        <pc:chgData name="Sayanti Roy" userId="13325ee0d423e633" providerId="LiveId" clId="{0B4543D0-5BB0-48B4-B41B-6DE929BFB3DA}" dt="2023-08-21T13:21:50.644" v="1857" actId="6549"/>
        <pc:sldMkLst>
          <pc:docMk/>
          <pc:sldMk cId="761699295" sldId="261"/>
        </pc:sldMkLst>
        <pc:spChg chg="mod">
          <ac:chgData name="Sayanti Roy" userId="13325ee0d423e633" providerId="LiveId" clId="{0B4543D0-5BB0-48B4-B41B-6DE929BFB3DA}" dt="2023-08-21T13:21:50.644" v="1857" actId="6549"/>
          <ac:spMkLst>
            <pc:docMk/>
            <pc:sldMk cId="761699295" sldId="261"/>
            <ac:spMk id="3" creationId="{9B3C0763-9EB7-15FD-43F8-FD93E8FD75B6}"/>
          </ac:spMkLst>
        </pc:spChg>
      </pc:sldChg>
      <pc:sldChg chg="del">
        <pc:chgData name="Sayanti Roy" userId="13325ee0d423e633" providerId="LiveId" clId="{0B4543D0-5BB0-48B4-B41B-6DE929BFB3DA}" dt="2023-08-19T18:03:33.905" v="1462" actId="47"/>
        <pc:sldMkLst>
          <pc:docMk/>
          <pc:sldMk cId="4224906924" sldId="262"/>
        </pc:sldMkLst>
      </pc:sldChg>
      <pc:sldChg chg="modSp mod ord">
        <pc:chgData name="Sayanti Roy" userId="13325ee0d423e633" providerId="LiveId" clId="{0B4543D0-5BB0-48B4-B41B-6DE929BFB3DA}" dt="2023-08-21T13:54:09.424" v="1965" actId="27636"/>
        <pc:sldMkLst>
          <pc:docMk/>
          <pc:sldMk cId="1330103076" sldId="263"/>
        </pc:sldMkLst>
        <pc:spChg chg="mod">
          <ac:chgData name="Sayanti Roy" userId="13325ee0d423e633" providerId="LiveId" clId="{0B4543D0-5BB0-48B4-B41B-6DE929BFB3DA}" dt="2023-08-21T13:54:09.424" v="1965" actId="27636"/>
          <ac:spMkLst>
            <pc:docMk/>
            <pc:sldMk cId="1330103076" sldId="263"/>
            <ac:spMk id="3" creationId="{76041F9E-3258-7E16-12D6-60CAFE8545EE}"/>
          </ac:spMkLst>
        </pc:spChg>
      </pc:sldChg>
      <pc:sldChg chg="modSp mod">
        <pc:chgData name="Sayanti Roy" userId="13325ee0d423e633" providerId="LiveId" clId="{0B4543D0-5BB0-48B4-B41B-6DE929BFB3DA}" dt="2023-08-21T12:56:57.715" v="1568" actId="20577"/>
        <pc:sldMkLst>
          <pc:docMk/>
          <pc:sldMk cId="803506279" sldId="265"/>
        </pc:sldMkLst>
        <pc:spChg chg="mod">
          <ac:chgData name="Sayanti Roy" userId="13325ee0d423e633" providerId="LiveId" clId="{0B4543D0-5BB0-48B4-B41B-6DE929BFB3DA}" dt="2023-08-19T17:05:24.551" v="1181" actId="14100"/>
          <ac:spMkLst>
            <pc:docMk/>
            <pc:sldMk cId="803506279" sldId="265"/>
            <ac:spMk id="2" creationId="{786D6918-9249-EA2C-EFCD-2592670E577F}"/>
          </ac:spMkLst>
        </pc:spChg>
        <pc:spChg chg="mod">
          <ac:chgData name="Sayanti Roy" userId="13325ee0d423e633" providerId="LiveId" clId="{0B4543D0-5BB0-48B4-B41B-6DE929BFB3DA}" dt="2023-08-21T12:56:57.715" v="1568" actId="20577"/>
          <ac:spMkLst>
            <pc:docMk/>
            <pc:sldMk cId="803506279" sldId="265"/>
            <ac:spMk id="3" creationId="{31B89857-9D82-A612-6208-06BB02B2650A}"/>
          </ac:spMkLst>
        </pc:spChg>
      </pc:sldChg>
      <pc:sldChg chg="modSp mod">
        <pc:chgData name="Sayanti Roy" userId="13325ee0d423e633" providerId="LiveId" clId="{0B4543D0-5BB0-48B4-B41B-6DE929BFB3DA}" dt="2023-08-21T13:05:52.720" v="1760" actId="20577"/>
        <pc:sldMkLst>
          <pc:docMk/>
          <pc:sldMk cId="3892103918" sldId="266"/>
        </pc:sldMkLst>
        <pc:spChg chg="mod">
          <ac:chgData name="Sayanti Roy" userId="13325ee0d423e633" providerId="LiveId" clId="{0B4543D0-5BB0-48B4-B41B-6DE929BFB3DA}" dt="2023-08-21T13:05:52.720" v="1760" actId="20577"/>
          <ac:spMkLst>
            <pc:docMk/>
            <pc:sldMk cId="3892103918" sldId="266"/>
            <ac:spMk id="3" creationId="{EC50DEBF-24FE-A9BE-09CB-3F0E47B3DD2F}"/>
          </ac:spMkLst>
        </pc:spChg>
      </pc:sldChg>
      <pc:sldChg chg="modSp mod ord">
        <pc:chgData name="Sayanti Roy" userId="13325ee0d423e633" providerId="LiveId" clId="{0B4543D0-5BB0-48B4-B41B-6DE929BFB3DA}" dt="2023-08-19T16:54:45.232" v="1074" actId="20577"/>
        <pc:sldMkLst>
          <pc:docMk/>
          <pc:sldMk cId="3280938055" sldId="267"/>
        </pc:sldMkLst>
        <pc:spChg chg="mod">
          <ac:chgData name="Sayanti Roy" userId="13325ee0d423e633" providerId="LiveId" clId="{0B4543D0-5BB0-48B4-B41B-6DE929BFB3DA}" dt="2023-08-19T16:54:45.232" v="1074" actId="20577"/>
          <ac:spMkLst>
            <pc:docMk/>
            <pc:sldMk cId="3280938055" sldId="267"/>
            <ac:spMk id="3" creationId="{2707F48D-A2D5-B1D0-E92B-939DF140A1A3}"/>
          </ac:spMkLst>
        </pc:spChg>
      </pc:sldChg>
      <pc:sldChg chg="modSp mod">
        <pc:chgData name="Sayanti Roy" userId="13325ee0d423e633" providerId="LiveId" clId="{0B4543D0-5BB0-48B4-B41B-6DE929BFB3DA}" dt="2023-08-21T12:57:30.571" v="1581" actId="20577"/>
        <pc:sldMkLst>
          <pc:docMk/>
          <pc:sldMk cId="2769803452" sldId="268"/>
        </pc:sldMkLst>
        <pc:spChg chg="mod">
          <ac:chgData name="Sayanti Roy" userId="13325ee0d423e633" providerId="LiveId" clId="{0B4543D0-5BB0-48B4-B41B-6DE929BFB3DA}" dt="2023-08-21T12:57:30.571" v="1581" actId="20577"/>
          <ac:spMkLst>
            <pc:docMk/>
            <pc:sldMk cId="2769803452" sldId="268"/>
            <ac:spMk id="3" creationId="{1D5FA813-728C-E9E6-900F-9BB6942ADD26}"/>
          </ac:spMkLst>
        </pc:spChg>
      </pc:sldChg>
      <pc:sldChg chg="del">
        <pc:chgData name="Sayanti Roy" userId="13325ee0d423e633" providerId="LiveId" clId="{0B4543D0-5BB0-48B4-B41B-6DE929BFB3DA}" dt="2023-08-17T12:54:30.367" v="506" actId="47"/>
        <pc:sldMkLst>
          <pc:docMk/>
          <pc:sldMk cId="2200847962" sldId="269"/>
        </pc:sldMkLst>
      </pc:sldChg>
      <pc:sldChg chg="del">
        <pc:chgData name="Sayanti Roy" userId="13325ee0d423e633" providerId="LiveId" clId="{0B4543D0-5BB0-48B4-B41B-6DE929BFB3DA}" dt="2023-08-17T12:50:17.972" v="501" actId="47"/>
        <pc:sldMkLst>
          <pc:docMk/>
          <pc:sldMk cId="2573419320" sldId="270"/>
        </pc:sldMkLst>
      </pc:sldChg>
      <pc:sldChg chg="del">
        <pc:chgData name="Sayanti Roy" userId="13325ee0d423e633" providerId="LiveId" clId="{0B4543D0-5BB0-48B4-B41B-6DE929BFB3DA}" dt="2023-08-17T12:54:30.945" v="507" actId="47"/>
        <pc:sldMkLst>
          <pc:docMk/>
          <pc:sldMk cId="2210027191" sldId="271"/>
        </pc:sldMkLst>
      </pc:sldChg>
      <pc:sldChg chg="modSp mod">
        <pc:chgData name="Sayanti Roy" userId="13325ee0d423e633" providerId="LiveId" clId="{0B4543D0-5BB0-48B4-B41B-6DE929BFB3DA}" dt="2023-08-17T12:43:07.256" v="274" actId="20577"/>
        <pc:sldMkLst>
          <pc:docMk/>
          <pc:sldMk cId="2563415906" sldId="272"/>
        </pc:sldMkLst>
        <pc:spChg chg="mod">
          <ac:chgData name="Sayanti Roy" userId="13325ee0d423e633" providerId="LiveId" clId="{0B4543D0-5BB0-48B4-B41B-6DE929BFB3DA}" dt="2023-08-17T12:43:07.256" v="274" actId="20577"/>
          <ac:spMkLst>
            <pc:docMk/>
            <pc:sldMk cId="2563415906" sldId="272"/>
            <ac:spMk id="3" creationId="{0B424E31-093E-032F-18E4-59498C4D2C56}"/>
          </ac:spMkLst>
        </pc:spChg>
      </pc:sldChg>
      <pc:sldChg chg="del">
        <pc:chgData name="Sayanti Roy" userId="13325ee0d423e633" providerId="LiveId" clId="{0B4543D0-5BB0-48B4-B41B-6DE929BFB3DA}" dt="2023-08-17T12:54:31.414" v="508" actId="47"/>
        <pc:sldMkLst>
          <pc:docMk/>
          <pc:sldMk cId="141939756" sldId="273"/>
        </pc:sldMkLst>
      </pc:sldChg>
      <pc:sldChg chg="del">
        <pc:chgData name="Sayanti Roy" userId="13325ee0d423e633" providerId="LiveId" clId="{0B4543D0-5BB0-48B4-B41B-6DE929BFB3DA}" dt="2023-08-17T12:54:32.071" v="509" actId="47"/>
        <pc:sldMkLst>
          <pc:docMk/>
          <pc:sldMk cId="2218412287" sldId="274"/>
        </pc:sldMkLst>
      </pc:sldChg>
      <pc:sldChg chg="del">
        <pc:chgData name="Sayanti Roy" userId="13325ee0d423e633" providerId="LiveId" clId="{0B4543D0-5BB0-48B4-B41B-6DE929BFB3DA}" dt="2023-08-17T12:54:32.962" v="510" actId="47"/>
        <pc:sldMkLst>
          <pc:docMk/>
          <pc:sldMk cId="3933065448" sldId="275"/>
        </pc:sldMkLst>
      </pc:sldChg>
      <pc:sldChg chg="del">
        <pc:chgData name="Sayanti Roy" userId="13325ee0d423e633" providerId="LiveId" clId="{0B4543D0-5BB0-48B4-B41B-6DE929BFB3DA}" dt="2023-08-17T12:54:34.103" v="511" actId="47"/>
        <pc:sldMkLst>
          <pc:docMk/>
          <pc:sldMk cId="3376115418" sldId="276"/>
        </pc:sldMkLst>
      </pc:sldChg>
      <pc:sldChg chg="del">
        <pc:chgData name="Sayanti Roy" userId="13325ee0d423e633" providerId="LiveId" clId="{0B4543D0-5BB0-48B4-B41B-6DE929BFB3DA}" dt="2023-08-17T12:54:35.728" v="512" actId="47"/>
        <pc:sldMkLst>
          <pc:docMk/>
          <pc:sldMk cId="1203026571" sldId="277"/>
        </pc:sldMkLst>
      </pc:sldChg>
      <pc:sldChg chg="delSp modSp add mod">
        <pc:chgData name="Sayanti Roy" userId="13325ee0d423e633" providerId="LiveId" clId="{0B4543D0-5BB0-48B4-B41B-6DE929BFB3DA}" dt="2023-08-21T13:33:30.452" v="1921" actId="403"/>
        <pc:sldMkLst>
          <pc:docMk/>
          <pc:sldMk cId="3591761604" sldId="277"/>
        </pc:sldMkLst>
        <pc:spChg chg="mod">
          <ac:chgData name="Sayanti Roy" userId="13325ee0d423e633" providerId="LiveId" clId="{0B4543D0-5BB0-48B4-B41B-6DE929BFB3DA}" dt="2023-08-21T13:32:52.607" v="1909" actId="20577"/>
          <ac:spMkLst>
            <pc:docMk/>
            <pc:sldMk cId="3591761604" sldId="277"/>
            <ac:spMk id="2" creationId="{97182D33-D845-4A2C-8074-C64D39B5DF45}"/>
          </ac:spMkLst>
        </pc:spChg>
        <pc:spChg chg="mod">
          <ac:chgData name="Sayanti Roy" userId="13325ee0d423e633" providerId="LiveId" clId="{0B4543D0-5BB0-48B4-B41B-6DE929BFB3DA}" dt="2023-08-21T13:33:30.452" v="1921" actId="403"/>
          <ac:spMkLst>
            <pc:docMk/>
            <pc:sldMk cId="3591761604" sldId="277"/>
            <ac:spMk id="4" creationId="{B27CEB29-0BE0-4BCD-A8DB-9F386C1F38A3}"/>
          </ac:spMkLst>
        </pc:spChg>
        <pc:spChg chg="del mod">
          <ac:chgData name="Sayanti Roy" userId="13325ee0d423e633" providerId="LiveId" clId="{0B4543D0-5BB0-48B4-B41B-6DE929BFB3DA}" dt="2023-08-21T13:30:42.905" v="1879" actId="478"/>
          <ac:spMkLst>
            <pc:docMk/>
            <pc:sldMk cId="3591761604" sldId="277"/>
            <ac:spMk id="11" creationId="{95A8EF91-B06D-47E5-A9AD-3327E229977A}"/>
          </ac:spMkLst>
        </pc:spChg>
        <pc:picChg chg="del mod">
          <ac:chgData name="Sayanti Roy" userId="13325ee0d423e633" providerId="LiveId" clId="{0B4543D0-5BB0-48B4-B41B-6DE929BFB3DA}" dt="2023-08-21T13:31:30.786" v="1886" actId="478"/>
          <ac:picMkLst>
            <pc:docMk/>
            <pc:sldMk cId="3591761604" sldId="277"/>
            <ac:picMk id="7" creationId="{3473C3EE-2454-4716-A134-6176733417D9}"/>
          </ac:picMkLst>
        </pc:picChg>
        <pc:cxnChg chg="del">
          <ac:chgData name="Sayanti Roy" userId="13325ee0d423e633" providerId="LiveId" clId="{0B4543D0-5BB0-48B4-B41B-6DE929BFB3DA}" dt="2023-08-21T13:30:45.265" v="1880" actId="478"/>
          <ac:cxnSpMkLst>
            <pc:docMk/>
            <pc:sldMk cId="3591761604" sldId="277"/>
            <ac:cxnSpMk id="9" creationId="{52B8392E-2912-4769-8FBA-DB6A7E47112F}"/>
          </ac:cxnSpMkLst>
        </pc:cxnChg>
      </pc:sldChg>
      <pc:sldChg chg="del">
        <pc:chgData name="Sayanti Roy" userId="13325ee0d423e633" providerId="LiveId" clId="{0B4543D0-5BB0-48B4-B41B-6DE929BFB3DA}" dt="2023-08-17T12:54:37.009" v="513" actId="47"/>
        <pc:sldMkLst>
          <pc:docMk/>
          <pc:sldMk cId="571392141" sldId="278"/>
        </pc:sldMkLst>
      </pc:sldChg>
      <pc:sldChg chg="modSp add mod">
        <pc:chgData name="Sayanti Roy" userId="13325ee0d423e633" providerId="LiveId" clId="{0B4543D0-5BB0-48B4-B41B-6DE929BFB3DA}" dt="2023-08-21T13:01:03.635" v="1677" actId="113"/>
        <pc:sldMkLst>
          <pc:docMk/>
          <pc:sldMk cId="2091326759" sldId="278"/>
        </pc:sldMkLst>
        <pc:spChg chg="mod">
          <ac:chgData name="Sayanti Roy" userId="13325ee0d423e633" providerId="LiveId" clId="{0B4543D0-5BB0-48B4-B41B-6DE929BFB3DA}" dt="2023-08-21T13:01:03.635" v="1677" actId="113"/>
          <ac:spMkLst>
            <pc:docMk/>
            <pc:sldMk cId="2091326759" sldId="278"/>
            <ac:spMk id="2" creationId="{AC17B70A-CC9F-4580-974E-8BBBCF5DE92E}"/>
          </ac:spMkLst>
        </pc:spChg>
      </pc:sldChg>
      <pc:sldChg chg="modSp mod ord">
        <pc:chgData name="Sayanti Roy" userId="13325ee0d423e633" providerId="LiveId" clId="{0B4543D0-5BB0-48B4-B41B-6DE929BFB3DA}" dt="2023-08-19T17:06:00.101" v="1182" actId="6549"/>
        <pc:sldMkLst>
          <pc:docMk/>
          <pc:sldMk cId="235139202" sldId="279"/>
        </pc:sldMkLst>
        <pc:spChg chg="mod">
          <ac:chgData name="Sayanti Roy" userId="13325ee0d423e633" providerId="LiveId" clId="{0B4543D0-5BB0-48B4-B41B-6DE929BFB3DA}" dt="2023-08-19T17:06:00.101" v="1182" actId="6549"/>
          <ac:spMkLst>
            <pc:docMk/>
            <pc:sldMk cId="235139202" sldId="279"/>
            <ac:spMk id="3" creationId="{2E3EA500-D1AC-BE05-1C60-9BE75E4C21E9}"/>
          </ac:spMkLst>
        </pc:spChg>
      </pc:sldChg>
      <pc:sldChg chg="del">
        <pc:chgData name="Sayanti Roy" userId="13325ee0d423e633" providerId="LiveId" clId="{0B4543D0-5BB0-48B4-B41B-6DE929BFB3DA}" dt="2023-08-17T13:00:16.324" v="816" actId="47"/>
        <pc:sldMkLst>
          <pc:docMk/>
          <pc:sldMk cId="1279790670" sldId="280"/>
        </pc:sldMkLst>
      </pc:sldChg>
      <pc:sldChg chg="modSp add mod">
        <pc:chgData name="Sayanti Roy" userId="13325ee0d423e633" providerId="LiveId" clId="{0B4543D0-5BB0-48B4-B41B-6DE929BFB3DA}" dt="2023-08-21T13:02:14.829" v="1690" actId="113"/>
        <pc:sldMkLst>
          <pc:docMk/>
          <pc:sldMk cId="4126566298" sldId="280"/>
        </pc:sldMkLst>
        <pc:spChg chg="mod">
          <ac:chgData name="Sayanti Roy" userId="13325ee0d423e633" providerId="LiveId" clId="{0B4543D0-5BB0-48B4-B41B-6DE929BFB3DA}" dt="2023-08-21T13:02:14.829" v="1690" actId="113"/>
          <ac:spMkLst>
            <pc:docMk/>
            <pc:sldMk cId="4126566298" sldId="280"/>
            <ac:spMk id="2" creationId="{C5385BD3-D4A6-4912-8711-832A5A391C2C}"/>
          </ac:spMkLst>
        </pc:spChg>
      </pc:sldChg>
      <pc:sldChg chg="modSp mod">
        <pc:chgData name="Sayanti Roy" userId="13325ee0d423e633" providerId="LiveId" clId="{0B4543D0-5BB0-48B4-B41B-6DE929BFB3DA}" dt="2023-08-19T16:48:08.442" v="934" actId="6549"/>
        <pc:sldMkLst>
          <pc:docMk/>
          <pc:sldMk cId="1147149653" sldId="281"/>
        </pc:sldMkLst>
        <pc:spChg chg="mod">
          <ac:chgData name="Sayanti Roy" userId="13325ee0d423e633" providerId="LiveId" clId="{0B4543D0-5BB0-48B4-B41B-6DE929BFB3DA}" dt="2023-08-19T16:48:08.442" v="934" actId="6549"/>
          <ac:spMkLst>
            <pc:docMk/>
            <pc:sldMk cId="1147149653" sldId="281"/>
            <ac:spMk id="3" creationId="{2BE1EB5A-23CB-67B5-3AE1-AC9F64CE450D}"/>
          </ac:spMkLst>
        </pc:spChg>
      </pc:sldChg>
      <pc:sldChg chg="modSp mod ord">
        <pc:chgData name="Sayanti Roy" userId="13325ee0d423e633" providerId="LiveId" clId="{0B4543D0-5BB0-48B4-B41B-6DE929BFB3DA}" dt="2023-08-17T12:40:04.713" v="147" actId="2711"/>
        <pc:sldMkLst>
          <pc:docMk/>
          <pc:sldMk cId="1623606091" sldId="282"/>
        </pc:sldMkLst>
        <pc:spChg chg="mod">
          <ac:chgData name="Sayanti Roy" userId="13325ee0d423e633" providerId="LiveId" clId="{0B4543D0-5BB0-48B4-B41B-6DE929BFB3DA}" dt="2023-08-17T12:40:04.713" v="147" actId="2711"/>
          <ac:spMkLst>
            <pc:docMk/>
            <pc:sldMk cId="1623606091" sldId="282"/>
            <ac:spMk id="2" creationId="{3D908BAD-E878-590B-7CE8-64B3501C3EDC}"/>
          </ac:spMkLst>
        </pc:spChg>
        <pc:spChg chg="mod">
          <ac:chgData name="Sayanti Roy" userId="13325ee0d423e633" providerId="LiveId" clId="{0B4543D0-5BB0-48B4-B41B-6DE929BFB3DA}" dt="2023-08-17T12:39:50.097" v="146" actId="6549"/>
          <ac:spMkLst>
            <pc:docMk/>
            <pc:sldMk cId="1623606091" sldId="282"/>
            <ac:spMk id="3" creationId="{32F7894D-4D07-2BEF-78F4-7DEE9BB4502C}"/>
          </ac:spMkLst>
        </pc:spChg>
      </pc:sldChg>
      <pc:sldChg chg="modSp mod ord">
        <pc:chgData name="Sayanti Roy" userId="13325ee0d423e633" providerId="LiveId" clId="{0B4543D0-5BB0-48B4-B41B-6DE929BFB3DA}" dt="2023-08-17T12:39:34.678" v="145" actId="27636"/>
        <pc:sldMkLst>
          <pc:docMk/>
          <pc:sldMk cId="1653791983" sldId="283"/>
        </pc:sldMkLst>
        <pc:spChg chg="mod">
          <ac:chgData name="Sayanti Roy" userId="13325ee0d423e633" providerId="LiveId" clId="{0B4543D0-5BB0-48B4-B41B-6DE929BFB3DA}" dt="2023-08-17T12:39:34.678" v="145" actId="27636"/>
          <ac:spMkLst>
            <pc:docMk/>
            <pc:sldMk cId="1653791983" sldId="283"/>
            <ac:spMk id="2" creationId="{A11D89B5-2F36-E758-F7F4-63ED1D17791E}"/>
          </ac:spMkLst>
        </pc:spChg>
      </pc:sldChg>
      <pc:sldChg chg="modSp del mod">
        <pc:chgData name="Sayanti Roy" userId="13325ee0d423e633" providerId="LiveId" clId="{0B4543D0-5BB0-48B4-B41B-6DE929BFB3DA}" dt="2023-08-17T12:49:16.005" v="448" actId="47"/>
        <pc:sldMkLst>
          <pc:docMk/>
          <pc:sldMk cId="391554874" sldId="284"/>
        </pc:sldMkLst>
        <pc:spChg chg="mod">
          <ac:chgData name="Sayanti Roy" userId="13325ee0d423e633" providerId="LiveId" clId="{0B4543D0-5BB0-48B4-B41B-6DE929BFB3DA}" dt="2023-08-17T12:48:09.436" v="376" actId="12"/>
          <ac:spMkLst>
            <pc:docMk/>
            <pc:sldMk cId="391554874" sldId="284"/>
            <ac:spMk id="3" creationId="{1C135A5D-1363-3067-7BD0-92E7494BA837}"/>
          </ac:spMkLst>
        </pc:spChg>
      </pc:sldChg>
      <pc:sldChg chg="del">
        <pc:chgData name="Sayanti Roy" userId="13325ee0d423e633" providerId="LiveId" clId="{0B4543D0-5BB0-48B4-B41B-6DE929BFB3DA}" dt="2023-08-17T12:50:10.796" v="499" actId="47"/>
        <pc:sldMkLst>
          <pc:docMk/>
          <pc:sldMk cId="3524207683" sldId="285"/>
        </pc:sldMkLst>
      </pc:sldChg>
      <pc:sldChg chg="del">
        <pc:chgData name="Sayanti Roy" userId="13325ee0d423e633" providerId="LiveId" clId="{0B4543D0-5BB0-48B4-B41B-6DE929BFB3DA}" dt="2023-08-17T12:50:14.938" v="500" actId="47"/>
        <pc:sldMkLst>
          <pc:docMk/>
          <pc:sldMk cId="3810068135" sldId="286"/>
        </pc:sldMkLst>
      </pc:sldChg>
      <pc:sldChg chg="del">
        <pc:chgData name="Sayanti Roy" userId="13325ee0d423e633" providerId="LiveId" clId="{0B4543D0-5BB0-48B4-B41B-6DE929BFB3DA}" dt="2023-08-17T12:50:19.347" v="502" actId="47"/>
        <pc:sldMkLst>
          <pc:docMk/>
          <pc:sldMk cId="3982509821" sldId="287"/>
        </pc:sldMkLst>
      </pc:sldChg>
      <pc:sldChg chg="modSp mod">
        <pc:chgData name="Sayanti Roy" userId="13325ee0d423e633" providerId="LiveId" clId="{0B4543D0-5BB0-48B4-B41B-6DE929BFB3DA}" dt="2023-08-21T13:04:40.209" v="1731" actId="313"/>
        <pc:sldMkLst>
          <pc:docMk/>
          <pc:sldMk cId="1692517338" sldId="288"/>
        </pc:sldMkLst>
        <pc:spChg chg="mod">
          <ac:chgData name="Sayanti Roy" userId="13325ee0d423e633" providerId="LiveId" clId="{0B4543D0-5BB0-48B4-B41B-6DE929BFB3DA}" dt="2023-08-19T17:06:36.001" v="1185" actId="27636"/>
          <ac:spMkLst>
            <pc:docMk/>
            <pc:sldMk cId="1692517338" sldId="288"/>
            <ac:spMk id="2" creationId="{15B6BB74-B02C-76CA-D08B-D6FE8FB29E3E}"/>
          </ac:spMkLst>
        </pc:spChg>
        <pc:spChg chg="mod">
          <ac:chgData name="Sayanti Roy" userId="13325ee0d423e633" providerId="LiveId" clId="{0B4543D0-5BB0-48B4-B41B-6DE929BFB3DA}" dt="2023-08-21T13:04:40.209" v="1731" actId="313"/>
          <ac:spMkLst>
            <pc:docMk/>
            <pc:sldMk cId="1692517338" sldId="288"/>
            <ac:spMk id="3" creationId="{DBA1F8A7-7EB5-D058-1F38-25A47B05DC2A}"/>
          </ac:spMkLst>
        </pc:spChg>
      </pc:sldChg>
      <pc:sldChg chg="modSp new mod">
        <pc:chgData name="Sayanti Roy" userId="13325ee0d423e633" providerId="LiveId" clId="{0B4543D0-5BB0-48B4-B41B-6DE929BFB3DA}" dt="2023-08-19T17:06:29.519" v="1183" actId="2711"/>
        <pc:sldMkLst>
          <pc:docMk/>
          <pc:sldMk cId="3810900566" sldId="289"/>
        </pc:sldMkLst>
        <pc:spChg chg="mod">
          <ac:chgData name="Sayanti Roy" userId="13325ee0d423e633" providerId="LiveId" clId="{0B4543D0-5BB0-48B4-B41B-6DE929BFB3DA}" dt="2023-08-19T17:06:29.519" v="1183" actId="2711"/>
          <ac:spMkLst>
            <pc:docMk/>
            <pc:sldMk cId="3810900566" sldId="289"/>
            <ac:spMk id="2" creationId="{5FB455C7-EC12-FB45-12B9-562ED1BC5D71}"/>
          </ac:spMkLst>
        </pc:spChg>
        <pc:spChg chg="mod">
          <ac:chgData name="Sayanti Roy" userId="13325ee0d423e633" providerId="LiveId" clId="{0B4543D0-5BB0-48B4-B41B-6DE929BFB3DA}" dt="2023-08-17T13:14:56.124" v="912" actId="6549"/>
          <ac:spMkLst>
            <pc:docMk/>
            <pc:sldMk cId="3810900566" sldId="289"/>
            <ac:spMk id="3" creationId="{4CAC09CC-7788-912A-710C-830E37B65ECC}"/>
          </ac:spMkLst>
        </pc:spChg>
      </pc:sldChg>
      <pc:sldChg chg="modSp new mod">
        <pc:chgData name="Sayanti Roy" userId="13325ee0d423e633" providerId="LiveId" clId="{0B4543D0-5BB0-48B4-B41B-6DE929BFB3DA}" dt="2023-08-21T13:00:22.326" v="1670" actId="207"/>
        <pc:sldMkLst>
          <pc:docMk/>
          <pc:sldMk cId="1669242200" sldId="290"/>
        </pc:sldMkLst>
        <pc:spChg chg="mod">
          <ac:chgData name="Sayanti Roy" userId="13325ee0d423e633" providerId="LiveId" clId="{0B4543D0-5BB0-48B4-B41B-6DE929BFB3DA}" dt="2023-08-21T13:00:07.962" v="1668" actId="2711"/>
          <ac:spMkLst>
            <pc:docMk/>
            <pc:sldMk cId="1669242200" sldId="290"/>
            <ac:spMk id="2" creationId="{A1048B45-9809-83ED-9C3E-E2610B8D9294}"/>
          </ac:spMkLst>
        </pc:spChg>
        <pc:spChg chg="mod">
          <ac:chgData name="Sayanti Roy" userId="13325ee0d423e633" providerId="LiveId" clId="{0B4543D0-5BB0-48B4-B41B-6DE929BFB3DA}" dt="2023-08-21T13:00:22.326" v="1670" actId="207"/>
          <ac:spMkLst>
            <pc:docMk/>
            <pc:sldMk cId="1669242200" sldId="290"/>
            <ac:spMk id="3" creationId="{F2493CA8-A1BB-0106-C2D3-EA62FD1B85D7}"/>
          </ac:spMkLst>
        </pc:spChg>
      </pc:sldChg>
      <pc:sldChg chg="addSp delSp modSp new del mod ord">
        <pc:chgData name="Sayanti Roy" userId="13325ee0d423e633" providerId="LiveId" clId="{0B4543D0-5BB0-48B4-B41B-6DE929BFB3DA}" dt="2023-08-19T18:01:19.899" v="1457" actId="47"/>
        <pc:sldMkLst>
          <pc:docMk/>
          <pc:sldMk cId="1401322895" sldId="291"/>
        </pc:sldMkLst>
        <pc:spChg chg="add del mod">
          <ac:chgData name="Sayanti Roy" userId="13325ee0d423e633" providerId="LiveId" clId="{0B4543D0-5BB0-48B4-B41B-6DE929BFB3DA}" dt="2023-08-19T18:01:16.063" v="1455" actId="478"/>
          <ac:spMkLst>
            <pc:docMk/>
            <pc:sldMk cId="1401322895" sldId="291"/>
            <ac:spMk id="2" creationId="{F9307D21-DC3F-83EA-9F23-1E1B05B35F68}"/>
          </ac:spMkLst>
        </pc:spChg>
        <pc:spChg chg="add del">
          <ac:chgData name="Sayanti Roy" userId="13325ee0d423e633" providerId="LiveId" clId="{0B4543D0-5BB0-48B4-B41B-6DE929BFB3DA}" dt="2023-08-19T18:01:16.454" v="1456"/>
          <ac:spMkLst>
            <pc:docMk/>
            <pc:sldMk cId="1401322895" sldId="291"/>
            <ac:spMk id="3" creationId="{D4D210E7-FEAF-8030-BF7A-5313A17F328D}"/>
          </ac:spMkLst>
        </pc:spChg>
        <pc:spChg chg="add del mod">
          <ac:chgData name="Sayanti Roy" userId="13325ee0d423e633" providerId="LiveId" clId="{0B4543D0-5BB0-48B4-B41B-6DE929BFB3DA}" dt="2023-08-19T18:01:16.063" v="1455" actId="478"/>
          <ac:spMkLst>
            <pc:docMk/>
            <pc:sldMk cId="1401322895" sldId="291"/>
            <ac:spMk id="7" creationId="{9DCAA0AA-2A34-92BE-D074-4410B12A486C}"/>
          </ac:spMkLst>
        </pc:spChg>
        <pc:picChg chg="add del mod">
          <ac:chgData name="Sayanti Roy" userId="13325ee0d423e633" providerId="LiveId" clId="{0B4543D0-5BB0-48B4-B41B-6DE929BFB3DA}" dt="2023-08-19T18:01:16.454" v="1456"/>
          <ac:picMkLst>
            <pc:docMk/>
            <pc:sldMk cId="1401322895" sldId="291"/>
            <ac:picMk id="5" creationId="{75ED0B85-5288-4B8D-2A23-13A432BB6896}"/>
          </ac:picMkLst>
        </pc:picChg>
      </pc:sldChg>
      <pc:sldChg chg="add del">
        <pc:chgData name="Sayanti Roy" userId="13325ee0d423e633" providerId="LiveId" clId="{0B4543D0-5BB0-48B4-B41B-6DE929BFB3DA}" dt="2023-08-21T13:00:56.336" v="1675" actId="47"/>
        <pc:sldMkLst>
          <pc:docMk/>
          <pc:sldMk cId="3284739339" sldId="295"/>
        </pc:sldMkLst>
      </pc:sldChg>
      <pc:sldChg chg="modSp add mod">
        <pc:chgData name="Sayanti Roy" userId="13325ee0d423e633" providerId="LiveId" clId="{0B4543D0-5BB0-48B4-B41B-6DE929BFB3DA}" dt="2023-08-21T13:01:26.685" v="1680"/>
        <pc:sldMkLst>
          <pc:docMk/>
          <pc:sldMk cId="2287211582" sldId="296"/>
        </pc:sldMkLst>
        <pc:spChg chg="mod">
          <ac:chgData name="Sayanti Roy" userId="13325ee0d423e633" providerId="LiveId" clId="{0B4543D0-5BB0-48B4-B41B-6DE929BFB3DA}" dt="2023-08-21T13:01:26.685" v="1680"/>
          <ac:spMkLst>
            <pc:docMk/>
            <pc:sldMk cId="2287211582" sldId="296"/>
            <ac:spMk id="2" creationId="{E5921736-70A7-44B1-BD7B-CFA380CAD859}"/>
          </ac:spMkLst>
        </pc:spChg>
      </pc:sldChg>
      <pc:sldChg chg="modSp add mod">
        <pc:chgData name="Sayanti Roy" userId="13325ee0d423e633" providerId="LiveId" clId="{0B4543D0-5BB0-48B4-B41B-6DE929BFB3DA}" dt="2023-08-21T13:01:45.570" v="1684" actId="113"/>
        <pc:sldMkLst>
          <pc:docMk/>
          <pc:sldMk cId="3796767063" sldId="297"/>
        </pc:sldMkLst>
        <pc:spChg chg="mod">
          <ac:chgData name="Sayanti Roy" userId="13325ee0d423e633" providerId="LiveId" clId="{0B4543D0-5BB0-48B4-B41B-6DE929BFB3DA}" dt="2023-08-21T13:01:45.570" v="1684" actId="113"/>
          <ac:spMkLst>
            <pc:docMk/>
            <pc:sldMk cId="3796767063" sldId="297"/>
            <ac:spMk id="2" creationId="{4CDB652B-0CA4-455E-9428-4B2303223586}"/>
          </ac:spMkLst>
        </pc:spChg>
      </pc:sldChg>
      <pc:sldChg chg="modSp add mod">
        <pc:chgData name="Sayanti Roy" userId="13325ee0d423e633" providerId="LiveId" clId="{0B4543D0-5BB0-48B4-B41B-6DE929BFB3DA}" dt="2023-08-21T13:02:01.763" v="1687" actId="2711"/>
        <pc:sldMkLst>
          <pc:docMk/>
          <pc:sldMk cId="679825614" sldId="298"/>
        </pc:sldMkLst>
        <pc:spChg chg="mod">
          <ac:chgData name="Sayanti Roy" userId="13325ee0d423e633" providerId="LiveId" clId="{0B4543D0-5BB0-48B4-B41B-6DE929BFB3DA}" dt="2023-08-21T13:02:01.763" v="1687" actId="2711"/>
          <ac:spMkLst>
            <pc:docMk/>
            <pc:sldMk cId="679825614" sldId="298"/>
            <ac:spMk id="2" creationId="{960F005C-7BBF-4E25-933D-8AF926D56C70}"/>
          </ac:spMkLst>
        </pc:spChg>
      </pc:sldChg>
      <pc:sldChg chg="modSp add mod">
        <pc:chgData name="Sayanti Roy" userId="13325ee0d423e633" providerId="LiveId" clId="{0B4543D0-5BB0-48B4-B41B-6DE929BFB3DA}" dt="2023-08-21T13:02:54.258" v="1697" actId="113"/>
        <pc:sldMkLst>
          <pc:docMk/>
          <pc:sldMk cId="2627869629" sldId="304"/>
        </pc:sldMkLst>
        <pc:spChg chg="mod">
          <ac:chgData name="Sayanti Roy" userId="13325ee0d423e633" providerId="LiveId" clId="{0B4543D0-5BB0-48B4-B41B-6DE929BFB3DA}" dt="2023-08-21T13:02:54.258" v="1697" actId="113"/>
          <ac:spMkLst>
            <pc:docMk/>
            <pc:sldMk cId="2627869629" sldId="304"/>
            <ac:spMk id="2" creationId="{9C3EAF3F-5FBF-28C5-5110-7CD7E48D9B8C}"/>
          </ac:spMkLst>
        </pc:spChg>
      </pc:sldChg>
      <pc:sldChg chg="modSp add mod">
        <pc:chgData name="Sayanti Roy" userId="13325ee0d423e633" providerId="LiveId" clId="{0B4543D0-5BB0-48B4-B41B-6DE929BFB3DA}" dt="2023-08-21T15:25:54.275" v="1972" actId="20577"/>
        <pc:sldMkLst>
          <pc:docMk/>
          <pc:sldMk cId="375862539" sldId="308"/>
        </pc:sldMkLst>
        <pc:spChg chg="mod">
          <ac:chgData name="Sayanti Roy" userId="13325ee0d423e633" providerId="LiveId" clId="{0B4543D0-5BB0-48B4-B41B-6DE929BFB3DA}" dt="2023-08-21T13:02:42.833" v="1694" actId="113"/>
          <ac:spMkLst>
            <pc:docMk/>
            <pc:sldMk cId="375862539" sldId="308"/>
            <ac:spMk id="2" creationId="{78CFC08D-3086-BB7D-A716-211DA76CF404}"/>
          </ac:spMkLst>
        </pc:spChg>
        <pc:spChg chg="mod">
          <ac:chgData name="Sayanti Roy" userId="13325ee0d423e633" providerId="LiveId" clId="{0B4543D0-5BB0-48B4-B41B-6DE929BFB3DA}" dt="2023-08-21T15:25:54.275" v="1972" actId="20577"/>
          <ac:spMkLst>
            <pc:docMk/>
            <pc:sldMk cId="375862539" sldId="308"/>
            <ac:spMk id="3" creationId="{1902A112-0C3F-D77E-DE1F-1C013BE63C9E}"/>
          </ac:spMkLst>
        </pc:spChg>
      </pc:sldChg>
      <pc:sldChg chg="addSp delSp modSp new mod">
        <pc:chgData name="Sayanti Roy" userId="13325ee0d423e633" providerId="LiveId" clId="{0B4543D0-5BB0-48B4-B41B-6DE929BFB3DA}" dt="2023-08-21T13:37:42.013" v="1961" actId="1037"/>
        <pc:sldMkLst>
          <pc:docMk/>
          <pc:sldMk cId="1998781409" sldId="309"/>
        </pc:sldMkLst>
        <pc:spChg chg="del mod">
          <ac:chgData name="Sayanti Roy" userId="13325ee0d423e633" providerId="LiveId" clId="{0B4543D0-5BB0-48B4-B41B-6DE929BFB3DA}" dt="2023-08-21T13:35:35.028" v="1930" actId="478"/>
          <ac:spMkLst>
            <pc:docMk/>
            <pc:sldMk cId="1998781409" sldId="309"/>
            <ac:spMk id="2" creationId="{6117579E-1A31-EA0C-850B-795FC96D80FD}"/>
          </ac:spMkLst>
        </pc:spChg>
        <pc:spChg chg="del mod">
          <ac:chgData name="Sayanti Roy" userId="13325ee0d423e633" providerId="LiveId" clId="{0B4543D0-5BB0-48B4-B41B-6DE929BFB3DA}" dt="2023-08-21T13:35:41.342" v="1932" actId="22"/>
          <ac:spMkLst>
            <pc:docMk/>
            <pc:sldMk cId="1998781409" sldId="309"/>
            <ac:spMk id="3" creationId="{4F9E2D22-610C-A060-7F68-74D5B7160107}"/>
          </ac:spMkLst>
        </pc:spChg>
        <pc:picChg chg="add mod ord modCrop">
          <ac:chgData name="Sayanti Roy" userId="13325ee0d423e633" providerId="LiveId" clId="{0B4543D0-5BB0-48B4-B41B-6DE929BFB3DA}" dt="2023-08-21T13:37:42.013" v="1961" actId="1037"/>
          <ac:picMkLst>
            <pc:docMk/>
            <pc:sldMk cId="1998781409" sldId="309"/>
            <ac:picMk id="6" creationId="{D295D6FB-E20C-CABC-A1E3-39746E942D21}"/>
          </ac:picMkLst>
        </pc:picChg>
        <pc:picChg chg="add del">
          <ac:chgData name="Sayanti Roy" userId="13325ee0d423e633" providerId="LiveId" clId="{0B4543D0-5BB0-48B4-B41B-6DE929BFB3DA}" dt="2023-08-21T13:36:20" v="1939" actId="22"/>
          <ac:picMkLst>
            <pc:docMk/>
            <pc:sldMk cId="1998781409" sldId="309"/>
            <ac:picMk id="8" creationId="{5B8F31F2-7218-063F-B1CC-051D66179363}"/>
          </ac:picMkLst>
        </pc:picChg>
        <pc:picChg chg="add mod modCrop">
          <ac:chgData name="Sayanti Roy" userId="13325ee0d423e633" providerId="LiveId" clId="{0B4543D0-5BB0-48B4-B41B-6DE929BFB3DA}" dt="2023-08-21T13:37:01.112" v="1945" actId="1076"/>
          <ac:picMkLst>
            <pc:docMk/>
            <pc:sldMk cId="1998781409" sldId="309"/>
            <ac:picMk id="10" creationId="{0D77B022-163C-BE1F-347E-2A9CE9189E00}"/>
          </ac:picMkLst>
        </pc:picChg>
      </pc:sldChg>
    </pc:docChg>
  </pc:docChgLst>
  <pc:docChgLst>
    <pc:chgData name="Sayanti Roy" userId="13325ee0d423e633" providerId="LiveId" clId="{A1961542-9F2E-4457-ACBC-56F7EC4F1BA3}"/>
    <pc:docChg chg="modSld">
      <pc:chgData name="Sayanti Roy" userId="13325ee0d423e633" providerId="LiveId" clId="{A1961542-9F2E-4457-ACBC-56F7EC4F1BA3}" dt="2023-08-15T18:16:49.109" v="4" actId="20577"/>
      <pc:docMkLst>
        <pc:docMk/>
      </pc:docMkLst>
      <pc:sldChg chg="modSp mod">
        <pc:chgData name="Sayanti Roy" userId="13325ee0d423e633" providerId="LiveId" clId="{A1961542-9F2E-4457-ACBC-56F7EC4F1BA3}" dt="2023-08-15T18:16:49.109" v="4" actId="20577"/>
        <pc:sldMkLst>
          <pc:docMk/>
          <pc:sldMk cId="415740654" sldId="256"/>
        </pc:sldMkLst>
        <pc:spChg chg="mod">
          <ac:chgData name="Sayanti Roy" userId="13325ee0d423e633" providerId="LiveId" clId="{A1961542-9F2E-4457-ACBC-56F7EC4F1BA3}" dt="2023-08-15T18:16:49.109" v="4" actId="20577"/>
          <ac:spMkLst>
            <pc:docMk/>
            <pc:sldMk cId="415740654" sldId="256"/>
            <ac:spMk id="2" creationId="{71202F67-DC17-43D4-4BA2-6A9C52C58701}"/>
          </ac:spMkLst>
        </pc:spChg>
      </pc:sldChg>
    </pc:docChg>
  </pc:docChgLst>
  <pc:docChgLst>
    <pc:chgData name="Sayanti Roy" userId="13325ee0d423e633" providerId="LiveId" clId="{6D359EB5-5B64-438A-BF3A-46EFE507C32E}"/>
    <pc:docChg chg="undo custSel modSld">
      <pc:chgData name="Sayanti Roy" userId="13325ee0d423e633" providerId="LiveId" clId="{6D359EB5-5B64-438A-BF3A-46EFE507C32E}" dt="2023-08-23T14:55:32.506" v="67" actId="1076"/>
      <pc:docMkLst>
        <pc:docMk/>
      </pc:docMkLst>
      <pc:sldChg chg="modSp mod">
        <pc:chgData name="Sayanti Roy" userId="13325ee0d423e633" providerId="LiveId" clId="{6D359EB5-5B64-438A-BF3A-46EFE507C32E}" dt="2023-08-22T12:11:23.638" v="1" actId="20577"/>
        <pc:sldMkLst>
          <pc:docMk/>
          <pc:sldMk cId="415740654" sldId="256"/>
        </pc:sldMkLst>
        <pc:spChg chg="mod">
          <ac:chgData name="Sayanti Roy" userId="13325ee0d423e633" providerId="LiveId" clId="{6D359EB5-5B64-438A-BF3A-46EFE507C32E}" dt="2023-08-22T12:11:23.638" v="1" actId="20577"/>
          <ac:spMkLst>
            <pc:docMk/>
            <pc:sldMk cId="415740654" sldId="256"/>
            <ac:spMk id="2" creationId="{71202F67-DC17-43D4-4BA2-6A9C52C58701}"/>
          </ac:spMkLst>
        </pc:spChg>
      </pc:sldChg>
      <pc:sldChg chg="modSp mod">
        <pc:chgData name="Sayanti Roy" userId="13325ee0d423e633" providerId="LiveId" clId="{6D359EB5-5B64-438A-BF3A-46EFE507C32E}" dt="2023-08-22T14:15:45.643" v="66" actId="313"/>
        <pc:sldMkLst>
          <pc:docMk/>
          <pc:sldMk cId="3071718220" sldId="259"/>
        </pc:sldMkLst>
        <pc:spChg chg="mod">
          <ac:chgData name="Sayanti Roy" userId="13325ee0d423e633" providerId="LiveId" clId="{6D359EB5-5B64-438A-BF3A-46EFE507C32E}" dt="2023-08-22T14:15:45.643" v="66" actId="313"/>
          <ac:spMkLst>
            <pc:docMk/>
            <pc:sldMk cId="3071718220" sldId="259"/>
            <ac:spMk id="3" creationId="{5F06DFAC-38F4-5F09-C0E5-7B63C43FAABF}"/>
          </ac:spMkLst>
        </pc:spChg>
      </pc:sldChg>
      <pc:sldChg chg="modSp mod">
        <pc:chgData name="Sayanti Roy" userId="13325ee0d423e633" providerId="LiveId" clId="{6D359EB5-5B64-438A-BF3A-46EFE507C32E}" dt="2023-08-23T14:55:32.506" v="67" actId="1076"/>
        <pc:sldMkLst>
          <pc:docMk/>
          <pc:sldMk cId="375862539" sldId="308"/>
        </pc:sldMkLst>
        <pc:spChg chg="mod">
          <ac:chgData name="Sayanti Roy" userId="13325ee0d423e633" providerId="LiveId" clId="{6D359EB5-5B64-438A-BF3A-46EFE507C32E}" dt="2023-08-23T14:55:32.506" v="67" actId="1076"/>
          <ac:spMkLst>
            <pc:docMk/>
            <pc:sldMk cId="375862539" sldId="308"/>
            <ac:spMk id="2" creationId="{78CFC08D-3086-BB7D-A716-211DA76CF404}"/>
          </ac:spMkLst>
        </pc:spChg>
      </pc:sldChg>
      <pc:sldChg chg="addSp delSp modSp mod">
        <pc:chgData name="Sayanti Roy" userId="13325ee0d423e633" providerId="LiveId" clId="{6D359EB5-5B64-438A-BF3A-46EFE507C32E}" dt="2023-08-22T12:19:49.529" v="65" actId="1076"/>
        <pc:sldMkLst>
          <pc:docMk/>
          <pc:sldMk cId="1998781409" sldId="309"/>
        </pc:sldMkLst>
        <pc:spChg chg="add del mod">
          <ac:chgData name="Sayanti Roy" userId="13325ee0d423e633" providerId="LiveId" clId="{6D359EB5-5B64-438A-BF3A-46EFE507C32E}" dt="2023-08-22T12:19:47.110" v="60" actId="22"/>
          <ac:spMkLst>
            <pc:docMk/>
            <pc:sldMk cId="1998781409" sldId="309"/>
            <ac:spMk id="3" creationId="{F3ED4C5F-08AA-B1DA-EFB2-91E9ED75C82D}"/>
          </ac:spMkLst>
        </pc:spChg>
        <pc:picChg chg="mod">
          <ac:chgData name="Sayanti Roy" userId="13325ee0d423e633" providerId="LiveId" clId="{6D359EB5-5B64-438A-BF3A-46EFE507C32E}" dt="2023-08-22T12:19:49.107" v="64" actId="1076"/>
          <ac:picMkLst>
            <pc:docMk/>
            <pc:sldMk cId="1998781409" sldId="309"/>
            <ac:picMk id="6" creationId="{D295D6FB-E20C-CABC-A1E3-39746E942D21}"/>
          </ac:picMkLst>
        </pc:picChg>
        <pc:picChg chg="mod">
          <ac:chgData name="Sayanti Roy" userId="13325ee0d423e633" providerId="LiveId" clId="{6D359EB5-5B64-438A-BF3A-46EFE507C32E}" dt="2023-08-22T12:19:49.529" v="65" actId="1076"/>
          <ac:picMkLst>
            <pc:docMk/>
            <pc:sldMk cId="1998781409" sldId="309"/>
            <ac:picMk id="10" creationId="{0D77B022-163C-BE1F-347E-2A9CE9189E00}"/>
          </ac:picMkLst>
        </pc:picChg>
      </pc:sldChg>
    </pc:docChg>
  </pc:docChgLst>
  <pc:docChgLst>
    <pc:chgData name="Sayanti Roy" userId="13325ee0d423e633" providerId="LiveId" clId="{0919D696-9AD1-45EA-9DEF-EB89FFFA5DEB}"/>
    <pc:docChg chg="undo custSel addSld delSld modSld sldOrd">
      <pc:chgData name="Sayanti Roy" userId="13325ee0d423e633" providerId="LiveId" clId="{0919D696-9AD1-45EA-9DEF-EB89FFFA5DEB}" dt="2023-01-10T21:39:43.335" v="2479" actId="6549"/>
      <pc:docMkLst>
        <pc:docMk/>
      </pc:docMkLst>
      <pc:sldChg chg="modSp mod">
        <pc:chgData name="Sayanti Roy" userId="13325ee0d423e633" providerId="LiveId" clId="{0919D696-9AD1-45EA-9DEF-EB89FFFA5DEB}" dt="2023-01-09T17:57:35.337" v="47" actId="20577"/>
        <pc:sldMkLst>
          <pc:docMk/>
          <pc:sldMk cId="415740654" sldId="256"/>
        </pc:sldMkLst>
        <pc:spChg chg="mod">
          <ac:chgData name="Sayanti Roy" userId="13325ee0d423e633" providerId="LiveId" clId="{0919D696-9AD1-45EA-9DEF-EB89FFFA5DEB}" dt="2023-01-09T17:57:35.337" v="47" actId="20577"/>
          <ac:spMkLst>
            <pc:docMk/>
            <pc:sldMk cId="415740654" sldId="256"/>
            <ac:spMk id="2" creationId="{71202F67-DC17-43D4-4BA2-6A9C52C58701}"/>
          </ac:spMkLst>
        </pc:spChg>
      </pc:sldChg>
      <pc:sldChg chg="del">
        <pc:chgData name="Sayanti Roy" userId="13325ee0d423e633" providerId="LiveId" clId="{0919D696-9AD1-45EA-9DEF-EB89FFFA5DEB}" dt="2023-01-09T17:21:36.712" v="1" actId="47"/>
        <pc:sldMkLst>
          <pc:docMk/>
          <pc:sldMk cId="2468024980" sldId="257"/>
        </pc:sldMkLst>
      </pc:sldChg>
      <pc:sldChg chg="modSp mod">
        <pc:chgData name="Sayanti Roy" userId="13325ee0d423e633" providerId="LiveId" clId="{0919D696-9AD1-45EA-9DEF-EB89FFFA5DEB}" dt="2023-01-10T18:38:05.380" v="2225"/>
        <pc:sldMkLst>
          <pc:docMk/>
          <pc:sldMk cId="3071718220" sldId="259"/>
        </pc:sldMkLst>
        <pc:spChg chg="mod">
          <ac:chgData name="Sayanti Roy" userId="13325ee0d423e633" providerId="LiveId" clId="{0919D696-9AD1-45EA-9DEF-EB89FFFA5DEB}" dt="2023-01-10T18:38:05.380" v="2225"/>
          <ac:spMkLst>
            <pc:docMk/>
            <pc:sldMk cId="3071718220" sldId="259"/>
            <ac:spMk id="3" creationId="{5F06DFAC-38F4-5F09-C0E5-7B63C43FAABF}"/>
          </ac:spMkLst>
        </pc:spChg>
      </pc:sldChg>
      <pc:sldChg chg="addSp delSp modSp mod">
        <pc:chgData name="Sayanti Roy" userId="13325ee0d423e633" providerId="LiveId" clId="{0919D696-9AD1-45EA-9DEF-EB89FFFA5DEB}" dt="2023-01-10T21:39:43.335" v="2479" actId="6549"/>
        <pc:sldMkLst>
          <pc:docMk/>
          <pc:sldMk cId="1420696195" sldId="260"/>
        </pc:sldMkLst>
        <pc:spChg chg="mod">
          <ac:chgData name="Sayanti Roy" userId="13325ee0d423e633" providerId="LiveId" clId="{0919D696-9AD1-45EA-9DEF-EB89FFFA5DEB}" dt="2023-01-10T19:43:33.210" v="2341" actId="14100"/>
          <ac:spMkLst>
            <pc:docMk/>
            <pc:sldMk cId="1420696195" sldId="260"/>
            <ac:spMk id="2" creationId="{C3DB62E3-572E-256D-BC73-F0BAD77FCE52}"/>
          </ac:spMkLst>
        </pc:spChg>
        <pc:spChg chg="mod">
          <ac:chgData name="Sayanti Roy" userId="13325ee0d423e633" providerId="LiveId" clId="{0919D696-9AD1-45EA-9DEF-EB89FFFA5DEB}" dt="2023-01-10T21:39:43.335" v="2479" actId="6549"/>
          <ac:spMkLst>
            <pc:docMk/>
            <pc:sldMk cId="1420696195" sldId="260"/>
            <ac:spMk id="3" creationId="{7BB6E299-D1F0-F133-4199-D553A3EEA3B8}"/>
          </ac:spMkLst>
        </pc:spChg>
        <pc:spChg chg="add del mod">
          <ac:chgData name="Sayanti Roy" userId="13325ee0d423e633" providerId="LiveId" clId="{0919D696-9AD1-45EA-9DEF-EB89FFFA5DEB}" dt="2023-01-09T18:06:49.397" v="169"/>
          <ac:spMkLst>
            <pc:docMk/>
            <pc:sldMk cId="1420696195" sldId="260"/>
            <ac:spMk id="6" creationId="{69D4AA2C-86CC-6BC9-A545-3BB91365B364}"/>
          </ac:spMkLst>
        </pc:spChg>
        <pc:graphicFrameChg chg="add del mod">
          <ac:chgData name="Sayanti Roy" userId="13325ee0d423e633" providerId="LiveId" clId="{0919D696-9AD1-45EA-9DEF-EB89FFFA5DEB}" dt="2023-01-09T18:06:49.397" v="169"/>
          <ac:graphicFrameMkLst>
            <pc:docMk/>
            <pc:sldMk cId="1420696195" sldId="260"/>
            <ac:graphicFrameMk id="5" creationId="{96C569DA-81FD-AFC9-53CE-7FE9EC292813}"/>
          </ac:graphicFrameMkLst>
        </pc:graphicFrameChg>
      </pc:sldChg>
      <pc:sldChg chg="modSp mod">
        <pc:chgData name="Sayanti Roy" userId="13325ee0d423e633" providerId="LiveId" clId="{0919D696-9AD1-45EA-9DEF-EB89FFFA5DEB}" dt="2023-01-10T19:50:53.097" v="2399" actId="20577"/>
        <pc:sldMkLst>
          <pc:docMk/>
          <pc:sldMk cId="761699295" sldId="261"/>
        </pc:sldMkLst>
        <pc:spChg chg="mod">
          <ac:chgData name="Sayanti Roy" userId="13325ee0d423e633" providerId="LiveId" clId="{0919D696-9AD1-45EA-9DEF-EB89FFFA5DEB}" dt="2023-01-10T19:50:53.097" v="2399" actId="20577"/>
          <ac:spMkLst>
            <pc:docMk/>
            <pc:sldMk cId="761699295" sldId="261"/>
            <ac:spMk id="3" creationId="{9B3C0763-9EB7-15FD-43F8-FD93E8FD75B6}"/>
          </ac:spMkLst>
        </pc:spChg>
      </pc:sldChg>
      <pc:sldChg chg="mod modShow">
        <pc:chgData name="Sayanti Roy" userId="13325ee0d423e633" providerId="LiveId" clId="{0919D696-9AD1-45EA-9DEF-EB89FFFA5DEB}" dt="2023-01-09T18:55:29.204" v="837" actId="729"/>
        <pc:sldMkLst>
          <pc:docMk/>
          <pc:sldMk cId="4224906924" sldId="262"/>
        </pc:sldMkLst>
      </pc:sldChg>
      <pc:sldChg chg="modSp mod">
        <pc:chgData name="Sayanti Roy" userId="13325ee0d423e633" providerId="LiveId" clId="{0919D696-9AD1-45EA-9DEF-EB89FFFA5DEB}" dt="2023-01-10T14:27:20.496" v="1993" actId="20577"/>
        <pc:sldMkLst>
          <pc:docMk/>
          <pc:sldMk cId="1330103076" sldId="263"/>
        </pc:sldMkLst>
        <pc:spChg chg="mod">
          <ac:chgData name="Sayanti Roy" userId="13325ee0d423e633" providerId="LiveId" clId="{0919D696-9AD1-45EA-9DEF-EB89FFFA5DEB}" dt="2023-01-09T18:40:59.862" v="205" actId="20577"/>
          <ac:spMkLst>
            <pc:docMk/>
            <pc:sldMk cId="1330103076" sldId="263"/>
            <ac:spMk id="2" creationId="{1D25A746-8CC2-FA4D-6894-3C2D45A6FF46}"/>
          </ac:spMkLst>
        </pc:spChg>
        <pc:spChg chg="mod">
          <ac:chgData name="Sayanti Roy" userId="13325ee0d423e633" providerId="LiveId" clId="{0919D696-9AD1-45EA-9DEF-EB89FFFA5DEB}" dt="2023-01-10T14:27:20.496" v="1993" actId="20577"/>
          <ac:spMkLst>
            <pc:docMk/>
            <pc:sldMk cId="1330103076" sldId="263"/>
            <ac:spMk id="3" creationId="{76041F9E-3258-7E16-12D6-60CAFE8545EE}"/>
          </ac:spMkLst>
        </pc:spChg>
      </pc:sldChg>
      <pc:sldChg chg="del">
        <pc:chgData name="Sayanti Roy" userId="13325ee0d423e633" providerId="LiveId" clId="{0919D696-9AD1-45EA-9DEF-EB89FFFA5DEB}" dt="2023-01-09T18:42:07.617" v="211" actId="47"/>
        <pc:sldMkLst>
          <pc:docMk/>
          <pc:sldMk cId="444047908" sldId="264"/>
        </pc:sldMkLst>
      </pc:sldChg>
      <pc:sldChg chg="modSp mod ord">
        <pc:chgData name="Sayanti Roy" userId="13325ee0d423e633" providerId="LiveId" clId="{0919D696-9AD1-45EA-9DEF-EB89FFFA5DEB}" dt="2023-01-10T21:08:01.436" v="2409" actId="113"/>
        <pc:sldMkLst>
          <pc:docMk/>
          <pc:sldMk cId="803506279" sldId="265"/>
        </pc:sldMkLst>
        <pc:spChg chg="mod">
          <ac:chgData name="Sayanti Roy" userId="13325ee0d423e633" providerId="LiveId" clId="{0919D696-9AD1-45EA-9DEF-EB89FFFA5DEB}" dt="2023-01-10T21:08:01.436" v="2409" actId="113"/>
          <ac:spMkLst>
            <pc:docMk/>
            <pc:sldMk cId="803506279" sldId="265"/>
            <ac:spMk id="2" creationId="{786D6918-9249-EA2C-EFCD-2592670E577F}"/>
          </ac:spMkLst>
        </pc:spChg>
        <pc:spChg chg="mod">
          <ac:chgData name="Sayanti Roy" userId="13325ee0d423e633" providerId="LiveId" clId="{0919D696-9AD1-45EA-9DEF-EB89FFFA5DEB}" dt="2023-01-09T19:45:52.154" v="1808" actId="15"/>
          <ac:spMkLst>
            <pc:docMk/>
            <pc:sldMk cId="803506279" sldId="265"/>
            <ac:spMk id="3" creationId="{31B89857-9D82-A612-6208-06BB02B2650A}"/>
          </ac:spMkLst>
        </pc:spChg>
      </pc:sldChg>
      <pc:sldChg chg="modSp mod">
        <pc:chgData name="Sayanti Roy" userId="13325ee0d423e633" providerId="LiveId" clId="{0919D696-9AD1-45EA-9DEF-EB89FFFA5DEB}" dt="2023-01-10T21:04:35.337" v="2402" actId="207"/>
        <pc:sldMkLst>
          <pc:docMk/>
          <pc:sldMk cId="3892103918" sldId="266"/>
        </pc:sldMkLst>
        <pc:spChg chg="mod">
          <ac:chgData name="Sayanti Roy" userId="13325ee0d423e633" providerId="LiveId" clId="{0919D696-9AD1-45EA-9DEF-EB89FFFA5DEB}" dt="2023-01-09T18:52:35.799" v="683" actId="14100"/>
          <ac:spMkLst>
            <pc:docMk/>
            <pc:sldMk cId="3892103918" sldId="266"/>
            <ac:spMk id="2" creationId="{8A3B3EA6-56D2-6531-68B2-11D463B1BA82}"/>
          </ac:spMkLst>
        </pc:spChg>
        <pc:spChg chg="mod">
          <ac:chgData name="Sayanti Roy" userId="13325ee0d423e633" providerId="LiveId" clId="{0919D696-9AD1-45EA-9DEF-EB89FFFA5DEB}" dt="2023-01-10T21:04:35.337" v="2402" actId="207"/>
          <ac:spMkLst>
            <pc:docMk/>
            <pc:sldMk cId="3892103918" sldId="266"/>
            <ac:spMk id="3" creationId="{EC50DEBF-24FE-A9BE-09CB-3F0E47B3DD2F}"/>
          </ac:spMkLst>
        </pc:spChg>
      </pc:sldChg>
      <pc:sldChg chg="modSp mod">
        <pc:chgData name="Sayanti Roy" userId="13325ee0d423e633" providerId="LiveId" clId="{0919D696-9AD1-45EA-9DEF-EB89FFFA5DEB}" dt="2023-01-10T14:30:07.805" v="2002" actId="14100"/>
        <pc:sldMkLst>
          <pc:docMk/>
          <pc:sldMk cId="3280938055" sldId="267"/>
        </pc:sldMkLst>
        <pc:spChg chg="mod">
          <ac:chgData name="Sayanti Roy" userId="13325ee0d423e633" providerId="LiveId" clId="{0919D696-9AD1-45EA-9DEF-EB89FFFA5DEB}" dt="2023-01-10T14:30:07.805" v="2002" actId="14100"/>
          <ac:spMkLst>
            <pc:docMk/>
            <pc:sldMk cId="3280938055" sldId="267"/>
            <ac:spMk id="2" creationId="{40AE3FBE-D2FE-E01C-447B-C0D4989DB2AD}"/>
          </ac:spMkLst>
        </pc:spChg>
        <pc:spChg chg="mod">
          <ac:chgData name="Sayanti Roy" userId="13325ee0d423e633" providerId="LiveId" clId="{0919D696-9AD1-45EA-9DEF-EB89FFFA5DEB}" dt="2023-01-10T14:30:00.133" v="2001" actId="14100"/>
          <ac:spMkLst>
            <pc:docMk/>
            <pc:sldMk cId="3280938055" sldId="267"/>
            <ac:spMk id="3" creationId="{2707F48D-A2D5-B1D0-E92B-939DF140A1A3}"/>
          </ac:spMkLst>
        </pc:spChg>
      </pc:sldChg>
      <pc:sldChg chg="ord">
        <pc:chgData name="Sayanti Roy" userId="13325ee0d423e633" providerId="LiveId" clId="{0919D696-9AD1-45EA-9DEF-EB89FFFA5DEB}" dt="2023-01-09T19:20:37.193" v="1520"/>
        <pc:sldMkLst>
          <pc:docMk/>
          <pc:sldMk cId="2200847962" sldId="269"/>
        </pc:sldMkLst>
      </pc:sldChg>
      <pc:sldChg chg="modSp mod">
        <pc:chgData name="Sayanti Roy" userId="13325ee0d423e633" providerId="LiveId" clId="{0919D696-9AD1-45EA-9DEF-EB89FFFA5DEB}" dt="2023-01-10T19:34:20.060" v="2309" actId="113"/>
        <pc:sldMkLst>
          <pc:docMk/>
          <pc:sldMk cId="2573419320" sldId="270"/>
        </pc:sldMkLst>
        <pc:spChg chg="mod">
          <ac:chgData name="Sayanti Roy" userId="13325ee0d423e633" providerId="LiveId" clId="{0919D696-9AD1-45EA-9DEF-EB89FFFA5DEB}" dt="2023-01-10T19:34:20.060" v="2309" actId="113"/>
          <ac:spMkLst>
            <pc:docMk/>
            <pc:sldMk cId="2573419320" sldId="270"/>
            <ac:spMk id="3" creationId="{806F6C76-0BA4-A464-E610-B2D10AE0119C}"/>
          </ac:spMkLst>
        </pc:spChg>
      </pc:sldChg>
      <pc:sldChg chg="modSp mod">
        <pc:chgData name="Sayanti Roy" userId="13325ee0d423e633" providerId="LiveId" clId="{0919D696-9AD1-45EA-9DEF-EB89FFFA5DEB}" dt="2023-01-09T19:33:57.983" v="1570"/>
        <pc:sldMkLst>
          <pc:docMk/>
          <pc:sldMk cId="2210027191" sldId="271"/>
        </pc:sldMkLst>
        <pc:spChg chg="mod">
          <ac:chgData name="Sayanti Roy" userId="13325ee0d423e633" providerId="LiveId" clId="{0919D696-9AD1-45EA-9DEF-EB89FFFA5DEB}" dt="2023-01-09T19:33:57.983" v="1570"/>
          <ac:spMkLst>
            <pc:docMk/>
            <pc:sldMk cId="2210027191" sldId="271"/>
            <ac:spMk id="3" creationId="{29490232-C8C5-2F2B-692B-09513158547F}"/>
          </ac:spMkLst>
        </pc:spChg>
      </pc:sldChg>
      <pc:sldChg chg="modSp mod">
        <pc:chgData name="Sayanti Roy" userId="13325ee0d423e633" providerId="LiveId" clId="{0919D696-9AD1-45EA-9DEF-EB89FFFA5DEB}" dt="2023-01-09T18:44:38.096" v="265" actId="20577"/>
        <pc:sldMkLst>
          <pc:docMk/>
          <pc:sldMk cId="2563415906" sldId="272"/>
        </pc:sldMkLst>
        <pc:spChg chg="mod">
          <ac:chgData name="Sayanti Roy" userId="13325ee0d423e633" providerId="LiveId" clId="{0919D696-9AD1-45EA-9DEF-EB89FFFA5DEB}" dt="2023-01-09T18:44:38.096" v="265" actId="20577"/>
          <ac:spMkLst>
            <pc:docMk/>
            <pc:sldMk cId="2563415906" sldId="272"/>
            <ac:spMk id="3" creationId="{0B424E31-093E-032F-18E4-59498C4D2C56}"/>
          </ac:spMkLst>
        </pc:spChg>
      </pc:sldChg>
      <pc:sldChg chg="modSp mod">
        <pc:chgData name="Sayanti Roy" userId="13325ee0d423e633" providerId="LiveId" clId="{0919D696-9AD1-45EA-9DEF-EB89FFFA5DEB}" dt="2023-01-10T14:37:57.777" v="2222" actId="20577"/>
        <pc:sldMkLst>
          <pc:docMk/>
          <pc:sldMk cId="3933065448" sldId="275"/>
        </pc:sldMkLst>
        <pc:spChg chg="mod">
          <ac:chgData name="Sayanti Roy" userId="13325ee0d423e633" providerId="LiveId" clId="{0919D696-9AD1-45EA-9DEF-EB89FFFA5DEB}" dt="2023-01-10T14:37:57.777" v="2222" actId="20577"/>
          <ac:spMkLst>
            <pc:docMk/>
            <pc:sldMk cId="3933065448" sldId="275"/>
            <ac:spMk id="3" creationId="{83309C0F-405E-7719-F9DC-817C5692B12B}"/>
          </ac:spMkLst>
        </pc:spChg>
      </pc:sldChg>
      <pc:sldChg chg="modSp mod ord">
        <pc:chgData name="Sayanti Roy" userId="13325ee0d423e633" providerId="LiveId" clId="{0919D696-9AD1-45EA-9DEF-EB89FFFA5DEB}" dt="2023-01-10T21:09:18.484" v="2478" actId="6549"/>
        <pc:sldMkLst>
          <pc:docMk/>
          <pc:sldMk cId="235139202" sldId="279"/>
        </pc:sldMkLst>
        <pc:spChg chg="mod">
          <ac:chgData name="Sayanti Roy" userId="13325ee0d423e633" providerId="LiveId" clId="{0919D696-9AD1-45EA-9DEF-EB89FFFA5DEB}" dt="2023-01-10T21:09:18.484" v="2478" actId="6549"/>
          <ac:spMkLst>
            <pc:docMk/>
            <pc:sldMk cId="235139202" sldId="279"/>
            <ac:spMk id="3" creationId="{2E3EA500-D1AC-BE05-1C60-9BE75E4C21E9}"/>
          </ac:spMkLst>
        </pc:spChg>
      </pc:sldChg>
      <pc:sldChg chg="modSp mod">
        <pc:chgData name="Sayanti Roy" userId="13325ee0d423e633" providerId="LiveId" clId="{0919D696-9AD1-45EA-9DEF-EB89FFFA5DEB}" dt="2023-01-09T20:14:04.872" v="1910" actId="20577"/>
        <pc:sldMkLst>
          <pc:docMk/>
          <pc:sldMk cId="1279790670" sldId="280"/>
        </pc:sldMkLst>
        <pc:spChg chg="mod">
          <ac:chgData name="Sayanti Roy" userId="13325ee0d423e633" providerId="LiveId" clId="{0919D696-9AD1-45EA-9DEF-EB89FFFA5DEB}" dt="2023-01-09T20:14:04.872" v="1910" actId="20577"/>
          <ac:spMkLst>
            <pc:docMk/>
            <pc:sldMk cId="1279790670" sldId="280"/>
            <ac:spMk id="3" creationId="{717FB80A-CA02-7E0E-A25E-3EC03D79C671}"/>
          </ac:spMkLst>
        </pc:spChg>
      </pc:sldChg>
      <pc:sldChg chg="add">
        <pc:chgData name="Sayanti Roy" userId="13325ee0d423e633" providerId="LiveId" clId="{0919D696-9AD1-45EA-9DEF-EB89FFFA5DEB}" dt="2023-01-09T17:21:31.222" v="0"/>
        <pc:sldMkLst>
          <pc:docMk/>
          <pc:sldMk cId="1147149653" sldId="281"/>
        </pc:sldMkLst>
      </pc:sldChg>
      <pc:sldChg chg="modSp new mod">
        <pc:chgData name="Sayanti Roy" userId="13325ee0d423e633" providerId="LiveId" clId="{0919D696-9AD1-45EA-9DEF-EB89FFFA5DEB}" dt="2023-01-10T21:07:43.654" v="2405" actId="113"/>
        <pc:sldMkLst>
          <pc:docMk/>
          <pc:sldMk cId="1623606091" sldId="282"/>
        </pc:sldMkLst>
        <pc:spChg chg="mod">
          <ac:chgData name="Sayanti Roy" userId="13325ee0d423e633" providerId="LiveId" clId="{0919D696-9AD1-45EA-9DEF-EB89FFFA5DEB}" dt="2023-01-10T21:07:43.654" v="2405" actId="113"/>
          <ac:spMkLst>
            <pc:docMk/>
            <pc:sldMk cId="1623606091" sldId="282"/>
            <ac:spMk id="2" creationId="{3D908BAD-E878-590B-7CE8-64B3501C3EDC}"/>
          </ac:spMkLst>
        </pc:spChg>
        <pc:spChg chg="mod">
          <ac:chgData name="Sayanti Roy" userId="13325ee0d423e633" providerId="LiveId" clId="{0919D696-9AD1-45EA-9DEF-EB89FFFA5DEB}" dt="2023-01-09T19:55:30.277" v="1810" actId="207"/>
          <ac:spMkLst>
            <pc:docMk/>
            <pc:sldMk cId="1623606091" sldId="282"/>
            <ac:spMk id="3" creationId="{32F7894D-4D07-2BEF-78F4-7DEE9BB4502C}"/>
          </ac:spMkLst>
        </pc:spChg>
      </pc:sldChg>
      <pc:sldChg chg="modSp new mod">
        <pc:chgData name="Sayanti Roy" userId="13325ee0d423e633" providerId="LiveId" clId="{0919D696-9AD1-45EA-9DEF-EB89FFFA5DEB}" dt="2023-01-10T21:07:50.588" v="2407" actId="27636"/>
        <pc:sldMkLst>
          <pc:docMk/>
          <pc:sldMk cId="1653791983" sldId="283"/>
        </pc:sldMkLst>
        <pc:spChg chg="mod">
          <ac:chgData name="Sayanti Roy" userId="13325ee0d423e633" providerId="LiveId" clId="{0919D696-9AD1-45EA-9DEF-EB89FFFA5DEB}" dt="2023-01-10T21:07:50.588" v="2407" actId="27636"/>
          <ac:spMkLst>
            <pc:docMk/>
            <pc:sldMk cId="1653791983" sldId="283"/>
            <ac:spMk id="2" creationId="{A11D89B5-2F36-E758-F7F4-63ED1D17791E}"/>
          </ac:spMkLst>
        </pc:spChg>
        <pc:spChg chg="mod">
          <ac:chgData name="Sayanti Roy" userId="13325ee0d423e633" providerId="LiveId" clId="{0919D696-9AD1-45EA-9DEF-EB89FFFA5DEB}" dt="2023-01-09T19:55:21.033" v="1809" actId="207"/>
          <ac:spMkLst>
            <pc:docMk/>
            <pc:sldMk cId="1653791983" sldId="283"/>
            <ac:spMk id="3" creationId="{D10C7C3B-6854-D98E-9B3D-1F46D749EB43}"/>
          </ac:spMkLst>
        </pc:spChg>
      </pc:sldChg>
      <pc:sldChg chg="modSp new mod">
        <pc:chgData name="Sayanti Roy" userId="13325ee0d423e633" providerId="LiveId" clId="{0919D696-9AD1-45EA-9DEF-EB89FFFA5DEB}" dt="2023-01-10T21:08:10.025" v="2411" actId="113"/>
        <pc:sldMkLst>
          <pc:docMk/>
          <pc:sldMk cId="391554874" sldId="284"/>
        </pc:sldMkLst>
        <pc:spChg chg="mod">
          <ac:chgData name="Sayanti Roy" userId="13325ee0d423e633" providerId="LiveId" clId="{0919D696-9AD1-45EA-9DEF-EB89FFFA5DEB}" dt="2023-01-10T21:08:10.025" v="2411" actId="113"/>
          <ac:spMkLst>
            <pc:docMk/>
            <pc:sldMk cId="391554874" sldId="284"/>
            <ac:spMk id="2" creationId="{608E8952-CD14-1CA5-58E4-ADA8C6CD8BAB}"/>
          </ac:spMkLst>
        </pc:spChg>
        <pc:spChg chg="mod">
          <ac:chgData name="Sayanti Roy" userId="13325ee0d423e633" providerId="LiveId" clId="{0919D696-9AD1-45EA-9DEF-EB89FFFA5DEB}" dt="2023-01-09T19:55:39.039" v="1815"/>
          <ac:spMkLst>
            <pc:docMk/>
            <pc:sldMk cId="391554874" sldId="284"/>
            <ac:spMk id="3" creationId="{1C135A5D-1363-3067-7BD0-92E7494BA837}"/>
          </ac:spMkLst>
        </pc:spChg>
      </pc:sldChg>
      <pc:sldChg chg="new del">
        <pc:chgData name="Sayanti Roy" userId="13325ee0d423e633" providerId="LiveId" clId="{0919D696-9AD1-45EA-9DEF-EB89FFFA5DEB}" dt="2023-01-09T19:20:25.404" v="1517" actId="47"/>
        <pc:sldMkLst>
          <pc:docMk/>
          <pc:sldMk cId="2524155033" sldId="285"/>
        </pc:sldMkLst>
      </pc:sldChg>
      <pc:sldChg chg="modSp add mod">
        <pc:chgData name="Sayanti Roy" userId="13325ee0d423e633" providerId="LiveId" clId="{0919D696-9AD1-45EA-9DEF-EB89FFFA5DEB}" dt="2023-01-10T21:08:20.186" v="2413" actId="113"/>
        <pc:sldMkLst>
          <pc:docMk/>
          <pc:sldMk cId="3524207683" sldId="285"/>
        </pc:sldMkLst>
        <pc:spChg chg="mod">
          <ac:chgData name="Sayanti Roy" userId="13325ee0d423e633" providerId="LiveId" clId="{0919D696-9AD1-45EA-9DEF-EB89FFFA5DEB}" dt="2023-01-10T21:08:20.186" v="2413" actId="113"/>
          <ac:spMkLst>
            <pc:docMk/>
            <pc:sldMk cId="3524207683" sldId="285"/>
            <ac:spMk id="2" creationId="{03CB6E59-4016-E10D-336A-E98A76F752D4}"/>
          </ac:spMkLst>
        </pc:spChg>
        <pc:spChg chg="mod">
          <ac:chgData name="Sayanti Roy" userId="13325ee0d423e633" providerId="LiveId" clId="{0919D696-9AD1-45EA-9DEF-EB89FFFA5DEB}" dt="2023-01-10T19:34:36.967" v="2311" actId="6549"/>
          <ac:spMkLst>
            <pc:docMk/>
            <pc:sldMk cId="3524207683" sldId="285"/>
            <ac:spMk id="3" creationId="{8AB6A21F-2ED2-A921-F355-D0EF9F2268FB}"/>
          </ac:spMkLst>
        </pc:spChg>
      </pc:sldChg>
      <pc:sldChg chg="modSp add mod">
        <pc:chgData name="Sayanti Roy" userId="13325ee0d423e633" providerId="LiveId" clId="{0919D696-9AD1-45EA-9DEF-EB89FFFA5DEB}" dt="2023-01-10T21:08:28.022" v="2414" actId="113"/>
        <pc:sldMkLst>
          <pc:docMk/>
          <pc:sldMk cId="3810068135" sldId="286"/>
        </pc:sldMkLst>
        <pc:spChg chg="mod">
          <ac:chgData name="Sayanti Roy" userId="13325ee0d423e633" providerId="LiveId" clId="{0919D696-9AD1-45EA-9DEF-EB89FFFA5DEB}" dt="2023-01-10T21:08:28.022" v="2414" actId="113"/>
          <ac:spMkLst>
            <pc:docMk/>
            <pc:sldMk cId="3810068135" sldId="286"/>
            <ac:spMk id="2" creationId="{F2D89462-4F31-E2FD-9B25-2FF044737281}"/>
          </ac:spMkLst>
        </pc:spChg>
        <pc:spChg chg="mod">
          <ac:chgData name="Sayanti Roy" userId="13325ee0d423e633" providerId="LiveId" clId="{0919D696-9AD1-45EA-9DEF-EB89FFFA5DEB}" dt="2023-01-09T19:25:00.176" v="1568" actId="20577"/>
          <ac:spMkLst>
            <pc:docMk/>
            <pc:sldMk cId="3810068135" sldId="286"/>
            <ac:spMk id="3" creationId="{B9C418FF-D951-4E60-DD1D-D46C53679B99}"/>
          </ac:spMkLst>
        </pc:spChg>
      </pc:sldChg>
      <pc:sldChg chg="new del">
        <pc:chgData name="Sayanti Roy" userId="13325ee0d423e633" providerId="LiveId" clId="{0919D696-9AD1-45EA-9DEF-EB89FFFA5DEB}" dt="2023-01-09T19:20:41.478" v="1522" actId="47"/>
        <pc:sldMkLst>
          <pc:docMk/>
          <pc:sldMk cId="1235224020" sldId="287"/>
        </pc:sldMkLst>
      </pc:sldChg>
      <pc:sldChg chg="add">
        <pc:chgData name="Sayanti Roy" userId="13325ee0d423e633" providerId="LiveId" clId="{0919D696-9AD1-45EA-9DEF-EB89FFFA5DEB}" dt="2023-01-09T19:21:18.048" v="1523"/>
        <pc:sldMkLst>
          <pc:docMk/>
          <pc:sldMk cId="3982509821" sldId="287"/>
        </pc:sldMkLst>
      </pc:sldChg>
      <pc:sldChg chg="modSp new mod">
        <pc:chgData name="Sayanti Roy" userId="13325ee0d423e633" providerId="LiveId" clId="{0919D696-9AD1-45EA-9DEF-EB89FFFA5DEB}" dt="2023-01-10T19:41:55.184" v="2340" actId="27636"/>
        <pc:sldMkLst>
          <pc:docMk/>
          <pc:sldMk cId="1692517338" sldId="288"/>
        </pc:sldMkLst>
        <pc:spChg chg="mod">
          <ac:chgData name="Sayanti Roy" userId="13325ee0d423e633" providerId="LiveId" clId="{0919D696-9AD1-45EA-9DEF-EB89FFFA5DEB}" dt="2023-01-10T19:26:59.126" v="2257" actId="1035"/>
          <ac:spMkLst>
            <pc:docMk/>
            <pc:sldMk cId="1692517338" sldId="288"/>
            <ac:spMk id="2" creationId="{15B6BB74-B02C-76CA-D08B-D6FE8FB29E3E}"/>
          </ac:spMkLst>
        </pc:spChg>
        <pc:spChg chg="mod">
          <ac:chgData name="Sayanti Roy" userId="13325ee0d423e633" providerId="LiveId" clId="{0919D696-9AD1-45EA-9DEF-EB89FFFA5DEB}" dt="2023-01-10T19:41:55.184" v="2340" actId="27636"/>
          <ac:spMkLst>
            <pc:docMk/>
            <pc:sldMk cId="1692517338" sldId="288"/>
            <ac:spMk id="3" creationId="{DBA1F8A7-7EB5-D058-1F38-25A47B05DC2A}"/>
          </ac:spMkLst>
        </pc:spChg>
      </pc:sldChg>
    </pc:docChg>
  </pc:docChgLst>
  <pc:docChgLst>
    <pc:chgData name="Sayanti Roy" userId="13325ee0d423e633" providerId="LiveId" clId="{6DB330CF-7E7D-4D63-9D57-741F977F7B6E}"/>
    <pc:docChg chg="undo custSel addSld delSld modSld sldOrd">
      <pc:chgData name="Sayanti Roy" userId="13325ee0d423e633" providerId="LiveId" clId="{6DB330CF-7E7D-4D63-9D57-741F977F7B6E}" dt="2022-10-20T01:36:39.194" v="5376" actId="20577"/>
      <pc:docMkLst>
        <pc:docMk/>
      </pc:docMkLst>
      <pc:sldChg chg="addSp delSp modSp new mod ord">
        <pc:chgData name="Sayanti Roy" userId="13325ee0d423e633" providerId="LiveId" clId="{6DB330CF-7E7D-4D63-9D57-741F977F7B6E}" dt="2022-08-22T16:24:47.723" v="5349" actId="20577"/>
        <pc:sldMkLst>
          <pc:docMk/>
          <pc:sldMk cId="415740654" sldId="256"/>
        </pc:sldMkLst>
        <pc:spChg chg="mod">
          <ac:chgData name="Sayanti Roy" userId="13325ee0d423e633" providerId="LiveId" clId="{6DB330CF-7E7D-4D63-9D57-741F977F7B6E}" dt="2022-08-22T16:24:47.723" v="5349" actId="20577"/>
          <ac:spMkLst>
            <pc:docMk/>
            <pc:sldMk cId="415740654" sldId="256"/>
            <ac:spMk id="2" creationId="{71202F67-DC17-43D4-4BA2-6A9C52C58701}"/>
          </ac:spMkLst>
        </pc:spChg>
        <pc:spChg chg="del mod">
          <ac:chgData name="Sayanti Roy" userId="13325ee0d423e633" providerId="LiveId" clId="{6DB330CF-7E7D-4D63-9D57-741F977F7B6E}" dt="2022-08-20T19:39:06.552" v="17" actId="478"/>
          <ac:spMkLst>
            <pc:docMk/>
            <pc:sldMk cId="415740654" sldId="256"/>
            <ac:spMk id="3" creationId="{4C28505C-C483-5980-F1E5-5E1AE77D68BD}"/>
          </ac:spMkLst>
        </pc:spChg>
        <pc:picChg chg="add mod">
          <ac:chgData name="Sayanti Roy" userId="13325ee0d423e633" providerId="LiveId" clId="{6DB330CF-7E7D-4D63-9D57-741F977F7B6E}" dt="2022-08-22T02:20:35.329" v="5342" actId="1076"/>
          <ac:picMkLst>
            <pc:docMk/>
            <pc:sldMk cId="415740654" sldId="256"/>
            <ac:picMk id="1026" creationId="{D42BAA2F-A61A-D5A0-D9D4-7E31BD75B25C}"/>
          </ac:picMkLst>
        </pc:picChg>
      </pc:sldChg>
      <pc:sldChg chg="modSp new mod">
        <pc:chgData name="Sayanti Roy" userId="13325ee0d423e633" providerId="LiveId" clId="{6DB330CF-7E7D-4D63-9D57-741F977F7B6E}" dt="2022-08-21T00:44:48.100" v="3291" actId="113"/>
        <pc:sldMkLst>
          <pc:docMk/>
          <pc:sldMk cId="2468024980" sldId="257"/>
        </pc:sldMkLst>
        <pc:spChg chg="mod">
          <ac:chgData name="Sayanti Roy" userId="13325ee0d423e633" providerId="LiveId" clId="{6DB330CF-7E7D-4D63-9D57-741F977F7B6E}" dt="2022-08-21T00:44:48.100" v="3291" actId="113"/>
          <ac:spMkLst>
            <pc:docMk/>
            <pc:sldMk cId="2468024980" sldId="257"/>
            <ac:spMk id="2" creationId="{AF373490-C151-2175-EFC8-5226F9A6F250}"/>
          </ac:spMkLst>
        </pc:spChg>
        <pc:spChg chg="mod">
          <ac:chgData name="Sayanti Roy" userId="13325ee0d423e633" providerId="LiveId" clId="{6DB330CF-7E7D-4D63-9D57-741F977F7B6E}" dt="2022-08-20T19:47:28.607" v="331" actId="20577"/>
          <ac:spMkLst>
            <pc:docMk/>
            <pc:sldMk cId="2468024980" sldId="257"/>
            <ac:spMk id="3" creationId="{2BE1EB5A-23CB-67B5-3AE1-AC9F64CE450D}"/>
          </ac:spMkLst>
        </pc:spChg>
      </pc:sldChg>
      <pc:sldChg chg="modSp new mod">
        <pc:chgData name="Sayanti Roy" userId="13325ee0d423e633" providerId="LiveId" clId="{6DB330CF-7E7D-4D63-9D57-741F977F7B6E}" dt="2022-08-21T00:45:30.501" v="3295" actId="113"/>
        <pc:sldMkLst>
          <pc:docMk/>
          <pc:sldMk cId="3862730485" sldId="258"/>
        </pc:sldMkLst>
        <pc:spChg chg="mod">
          <ac:chgData name="Sayanti Roy" userId="13325ee0d423e633" providerId="LiveId" clId="{6DB330CF-7E7D-4D63-9D57-741F977F7B6E}" dt="2022-08-21T00:45:30.501" v="3295" actId="113"/>
          <ac:spMkLst>
            <pc:docMk/>
            <pc:sldMk cId="3862730485" sldId="258"/>
            <ac:spMk id="2" creationId="{F79DF314-1844-1106-0527-2935AFC13CCA}"/>
          </ac:spMkLst>
        </pc:spChg>
        <pc:spChg chg="mod">
          <ac:chgData name="Sayanti Roy" userId="13325ee0d423e633" providerId="LiveId" clId="{6DB330CF-7E7D-4D63-9D57-741F977F7B6E}" dt="2022-08-20T19:52:34.403" v="440" actId="14100"/>
          <ac:spMkLst>
            <pc:docMk/>
            <pc:sldMk cId="3862730485" sldId="258"/>
            <ac:spMk id="3" creationId="{982F81C0-2412-BD4C-C280-D1F70E8B9A4B}"/>
          </ac:spMkLst>
        </pc:spChg>
      </pc:sldChg>
      <pc:sldChg chg="modSp new mod ord">
        <pc:chgData name="Sayanti Roy" userId="13325ee0d423e633" providerId="LiveId" clId="{6DB330CF-7E7D-4D63-9D57-741F977F7B6E}" dt="2022-08-21T15:12:37.625" v="5300" actId="20577"/>
        <pc:sldMkLst>
          <pc:docMk/>
          <pc:sldMk cId="3071718220" sldId="259"/>
        </pc:sldMkLst>
        <pc:spChg chg="mod">
          <ac:chgData name="Sayanti Roy" userId="13325ee0d423e633" providerId="LiveId" clId="{6DB330CF-7E7D-4D63-9D57-741F977F7B6E}" dt="2022-08-21T00:45:01.704" v="3293" actId="113"/>
          <ac:spMkLst>
            <pc:docMk/>
            <pc:sldMk cId="3071718220" sldId="259"/>
            <ac:spMk id="2" creationId="{CF7D050A-D87E-E8E5-A4D9-DE1BBD809AD0}"/>
          </ac:spMkLst>
        </pc:spChg>
        <pc:spChg chg="mod">
          <ac:chgData name="Sayanti Roy" userId="13325ee0d423e633" providerId="LiveId" clId="{6DB330CF-7E7D-4D63-9D57-741F977F7B6E}" dt="2022-08-21T15:12:37.625" v="5300" actId="20577"/>
          <ac:spMkLst>
            <pc:docMk/>
            <pc:sldMk cId="3071718220" sldId="259"/>
            <ac:spMk id="3" creationId="{5F06DFAC-38F4-5F09-C0E5-7B63C43FAABF}"/>
          </ac:spMkLst>
        </pc:spChg>
      </pc:sldChg>
      <pc:sldChg chg="modSp new mod">
        <pc:chgData name="Sayanti Roy" userId="13325ee0d423e633" providerId="LiveId" clId="{6DB330CF-7E7D-4D63-9D57-741F977F7B6E}" dt="2022-08-21T15:14:19.560" v="5335" actId="20577"/>
        <pc:sldMkLst>
          <pc:docMk/>
          <pc:sldMk cId="1420696195" sldId="260"/>
        </pc:sldMkLst>
        <pc:spChg chg="mod">
          <ac:chgData name="Sayanti Roy" userId="13325ee0d423e633" providerId="LiveId" clId="{6DB330CF-7E7D-4D63-9D57-741F977F7B6E}" dt="2022-08-21T00:45:43.179" v="3297" actId="113"/>
          <ac:spMkLst>
            <pc:docMk/>
            <pc:sldMk cId="1420696195" sldId="260"/>
            <ac:spMk id="2" creationId="{C3DB62E3-572E-256D-BC73-F0BAD77FCE52}"/>
          </ac:spMkLst>
        </pc:spChg>
        <pc:spChg chg="mod">
          <ac:chgData name="Sayanti Roy" userId="13325ee0d423e633" providerId="LiveId" clId="{6DB330CF-7E7D-4D63-9D57-741F977F7B6E}" dt="2022-08-21T15:14:19.560" v="5335" actId="20577"/>
          <ac:spMkLst>
            <pc:docMk/>
            <pc:sldMk cId="1420696195" sldId="260"/>
            <ac:spMk id="3" creationId="{7BB6E299-D1F0-F133-4199-D553A3EEA3B8}"/>
          </ac:spMkLst>
        </pc:spChg>
      </pc:sldChg>
      <pc:sldChg chg="modSp new mod">
        <pc:chgData name="Sayanti Roy" userId="13325ee0d423e633" providerId="LiveId" clId="{6DB330CF-7E7D-4D63-9D57-741F977F7B6E}" dt="2022-08-21T00:45:49.676" v="3298" actId="113"/>
        <pc:sldMkLst>
          <pc:docMk/>
          <pc:sldMk cId="761699295" sldId="261"/>
        </pc:sldMkLst>
        <pc:spChg chg="mod">
          <ac:chgData name="Sayanti Roy" userId="13325ee0d423e633" providerId="LiveId" clId="{6DB330CF-7E7D-4D63-9D57-741F977F7B6E}" dt="2022-08-21T00:45:49.676" v="3298" actId="113"/>
          <ac:spMkLst>
            <pc:docMk/>
            <pc:sldMk cId="761699295" sldId="261"/>
            <ac:spMk id="2" creationId="{6C142878-1951-6678-2193-D80946A42D0B}"/>
          </ac:spMkLst>
        </pc:spChg>
        <pc:spChg chg="mod">
          <ac:chgData name="Sayanti Roy" userId="13325ee0d423e633" providerId="LiveId" clId="{6DB330CF-7E7D-4D63-9D57-741F977F7B6E}" dt="2022-08-20T20:25:26.082" v="1065" actId="20577"/>
          <ac:spMkLst>
            <pc:docMk/>
            <pc:sldMk cId="761699295" sldId="261"/>
            <ac:spMk id="3" creationId="{9B3C0763-9EB7-15FD-43F8-FD93E8FD75B6}"/>
          </ac:spMkLst>
        </pc:spChg>
      </pc:sldChg>
      <pc:sldChg chg="addSp delSp modSp new mod ord">
        <pc:chgData name="Sayanti Roy" userId="13325ee0d423e633" providerId="LiveId" clId="{6DB330CF-7E7D-4D63-9D57-741F977F7B6E}" dt="2022-10-20T01:36:39.194" v="5376" actId="20577"/>
        <pc:sldMkLst>
          <pc:docMk/>
          <pc:sldMk cId="4224906924" sldId="262"/>
        </pc:sldMkLst>
        <pc:spChg chg="mod">
          <ac:chgData name="Sayanti Roy" userId="13325ee0d423e633" providerId="LiveId" clId="{6DB330CF-7E7D-4D63-9D57-741F977F7B6E}" dt="2022-08-21T14:31:47.542" v="5278" actId="1076"/>
          <ac:spMkLst>
            <pc:docMk/>
            <pc:sldMk cId="4224906924" sldId="262"/>
            <ac:spMk id="2" creationId="{E6D5B1BE-645F-90C3-C2B9-40345C01D630}"/>
          </ac:spMkLst>
        </pc:spChg>
        <pc:spChg chg="del">
          <ac:chgData name="Sayanti Roy" userId="13325ee0d423e633" providerId="LiveId" clId="{6DB330CF-7E7D-4D63-9D57-741F977F7B6E}" dt="2022-08-20T20:26:11.056" v="1067" actId="3680"/>
          <ac:spMkLst>
            <pc:docMk/>
            <pc:sldMk cId="4224906924" sldId="262"/>
            <ac:spMk id="3" creationId="{56E22B26-B2B9-501A-0A38-66D9E5EC3F92}"/>
          </ac:spMkLst>
        </pc:spChg>
        <pc:spChg chg="add mod">
          <ac:chgData name="Sayanti Roy" userId="13325ee0d423e633" providerId="LiveId" clId="{6DB330CF-7E7D-4D63-9D57-741F977F7B6E}" dt="2022-08-21T14:33:26.632" v="5282" actId="688"/>
          <ac:spMkLst>
            <pc:docMk/>
            <pc:sldMk cId="4224906924" sldId="262"/>
            <ac:spMk id="3" creationId="{DDF6D714-CC39-B041-E4A5-AEF94C3F67A1}"/>
          </ac:spMkLst>
        </pc:spChg>
        <pc:spChg chg="add del mod">
          <ac:chgData name="Sayanti Roy" userId="13325ee0d423e633" providerId="LiveId" clId="{6DB330CF-7E7D-4D63-9D57-741F977F7B6E}" dt="2022-08-20T20:30:55.946" v="1102" actId="3680"/>
          <ac:spMkLst>
            <pc:docMk/>
            <pc:sldMk cId="4224906924" sldId="262"/>
            <ac:spMk id="7" creationId="{AEA98834-3544-FEF0-747E-F0F3D6871705}"/>
          </ac:spMkLst>
        </pc:spChg>
        <pc:spChg chg="add del mod">
          <ac:chgData name="Sayanti Roy" userId="13325ee0d423e633" providerId="LiveId" clId="{6DB330CF-7E7D-4D63-9D57-741F977F7B6E}" dt="2022-08-20T20:31:28.296" v="1106" actId="3680"/>
          <ac:spMkLst>
            <pc:docMk/>
            <pc:sldMk cId="4224906924" sldId="262"/>
            <ac:spMk id="12" creationId="{2A767FED-60F5-6E16-7F32-DD688D7973D8}"/>
          </ac:spMkLst>
        </pc:spChg>
        <pc:spChg chg="add del mod">
          <ac:chgData name="Sayanti Roy" userId="13325ee0d423e633" providerId="LiveId" clId="{6DB330CF-7E7D-4D63-9D57-741F977F7B6E}" dt="2022-08-20T20:32:59.327" v="1113" actId="3680"/>
          <ac:spMkLst>
            <pc:docMk/>
            <pc:sldMk cId="4224906924" sldId="262"/>
            <ac:spMk id="15" creationId="{D34C2324-1FE6-9A02-CC2E-BEAF5DCF10AC}"/>
          </ac:spMkLst>
        </pc:spChg>
        <pc:graphicFrameChg chg="add del mod ord modGraphic">
          <ac:chgData name="Sayanti Roy" userId="13325ee0d423e633" providerId="LiveId" clId="{6DB330CF-7E7D-4D63-9D57-741F977F7B6E}" dt="2022-08-20T20:28:45.540" v="1097" actId="478"/>
          <ac:graphicFrameMkLst>
            <pc:docMk/>
            <pc:sldMk cId="4224906924" sldId="262"/>
            <ac:graphicFrameMk id="4" creationId="{684FC22E-31CD-46C1-0F22-D98E56EA0184}"/>
          </ac:graphicFrameMkLst>
        </pc:graphicFrameChg>
        <pc:graphicFrameChg chg="add del">
          <ac:chgData name="Sayanti Roy" userId="13325ee0d423e633" providerId="LiveId" clId="{6DB330CF-7E7D-4D63-9D57-741F977F7B6E}" dt="2022-08-20T20:27:48.356" v="1093" actId="3680"/>
          <ac:graphicFrameMkLst>
            <pc:docMk/>
            <pc:sldMk cId="4224906924" sldId="262"/>
            <ac:graphicFrameMk id="5" creationId="{6FBCCB86-70B7-5FF5-EEB1-8BC3D5A38217}"/>
          </ac:graphicFrameMkLst>
        </pc:graphicFrameChg>
        <pc:graphicFrameChg chg="add del mod ord modGraphic">
          <ac:chgData name="Sayanti Roy" userId="13325ee0d423e633" providerId="LiveId" clId="{6DB330CF-7E7D-4D63-9D57-741F977F7B6E}" dt="2022-08-20T20:30:27.717" v="1099" actId="3680"/>
          <ac:graphicFrameMkLst>
            <pc:docMk/>
            <pc:sldMk cId="4224906924" sldId="262"/>
            <ac:graphicFrameMk id="8" creationId="{3CFAF76F-B132-5300-0C68-5481CFE43225}"/>
          </ac:graphicFrameMkLst>
        </pc:graphicFrameChg>
        <pc:graphicFrameChg chg="add del mod ord modGraphic">
          <ac:chgData name="Sayanti Roy" userId="13325ee0d423e633" providerId="LiveId" clId="{6DB330CF-7E7D-4D63-9D57-741F977F7B6E}" dt="2022-08-20T20:30:42.317" v="1101" actId="3680"/>
          <ac:graphicFrameMkLst>
            <pc:docMk/>
            <pc:sldMk cId="4224906924" sldId="262"/>
            <ac:graphicFrameMk id="9" creationId="{E5B9954D-05B7-97C6-C2FC-B07E4EF1DE86}"/>
          </ac:graphicFrameMkLst>
        </pc:graphicFrameChg>
        <pc:graphicFrameChg chg="add del mod ord modGraphic">
          <ac:chgData name="Sayanti Roy" userId="13325ee0d423e633" providerId="LiveId" clId="{6DB330CF-7E7D-4D63-9D57-741F977F7B6E}" dt="2022-08-20T20:31:16.067" v="1105" actId="478"/>
          <ac:graphicFrameMkLst>
            <pc:docMk/>
            <pc:sldMk cId="4224906924" sldId="262"/>
            <ac:graphicFrameMk id="10" creationId="{4D7778AC-2A1D-8729-AF0E-BADBAD063BCA}"/>
          </ac:graphicFrameMkLst>
        </pc:graphicFrameChg>
        <pc:graphicFrameChg chg="add del mod ord modGraphic">
          <ac:chgData name="Sayanti Roy" userId="13325ee0d423e633" providerId="LiveId" clId="{6DB330CF-7E7D-4D63-9D57-741F977F7B6E}" dt="2022-08-20T20:32:45.023" v="1112" actId="478"/>
          <ac:graphicFrameMkLst>
            <pc:docMk/>
            <pc:sldMk cId="4224906924" sldId="262"/>
            <ac:graphicFrameMk id="13" creationId="{267FC02D-4525-912D-AF41-370CEC58C211}"/>
          </ac:graphicFrameMkLst>
        </pc:graphicFrameChg>
        <pc:graphicFrameChg chg="add mod ord modGraphic">
          <ac:chgData name="Sayanti Roy" userId="13325ee0d423e633" providerId="LiveId" clId="{6DB330CF-7E7D-4D63-9D57-741F977F7B6E}" dt="2022-08-21T04:11:01.240" v="5161" actId="6549"/>
          <ac:graphicFrameMkLst>
            <pc:docMk/>
            <pc:sldMk cId="4224906924" sldId="262"/>
            <ac:graphicFrameMk id="16" creationId="{5EB0B0FD-4444-2332-BFD6-4D9151180ACD}"/>
          </ac:graphicFrameMkLst>
        </pc:graphicFrameChg>
        <pc:graphicFrameChg chg="add mod modGraphic">
          <ac:chgData name="Sayanti Roy" userId="13325ee0d423e633" providerId="LiveId" clId="{6DB330CF-7E7D-4D63-9D57-741F977F7B6E}" dt="2022-10-20T01:36:39.194" v="5376" actId="20577"/>
          <ac:graphicFrameMkLst>
            <pc:docMk/>
            <pc:sldMk cId="4224906924" sldId="262"/>
            <ac:graphicFrameMk id="17" creationId="{8E29A7AF-D8F6-C52E-783C-AA1FE3FD0D85}"/>
          </ac:graphicFrameMkLst>
        </pc:graphicFrameChg>
      </pc:sldChg>
      <pc:sldChg chg="modSp new mod">
        <pc:chgData name="Sayanti Roy" userId="13325ee0d423e633" providerId="LiveId" clId="{6DB330CF-7E7D-4D63-9D57-741F977F7B6E}" dt="2022-08-21T00:46:05.299" v="3302" actId="255"/>
        <pc:sldMkLst>
          <pc:docMk/>
          <pc:sldMk cId="1330103076" sldId="263"/>
        </pc:sldMkLst>
        <pc:spChg chg="mod">
          <ac:chgData name="Sayanti Roy" userId="13325ee0d423e633" providerId="LiveId" clId="{6DB330CF-7E7D-4D63-9D57-741F977F7B6E}" dt="2022-08-21T00:46:05.299" v="3302" actId="255"/>
          <ac:spMkLst>
            <pc:docMk/>
            <pc:sldMk cId="1330103076" sldId="263"/>
            <ac:spMk id="2" creationId="{1D25A746-8CC2-FA4D-6894-3C2D45A6FF46}"/>
          </ac:spMkLst>
        </pc:spChg>
        <pc:spChg chg="mod">
          <ac:chgData name="Sayanti Roy" userId="13325ee0d423e633" providerId="LiveId" clId="{6DB330CF-7E7D-4D63-9D57-741F977F7B6E}" dt="2022-08-20T23:37:46.747" v="1769" actId="20577"/>
          <ac:spMkLst>
            <pc:docMk/>
            <pc:sldMk cId="1330103076" sldId="263"/>
            <ac:spMk id="3" creationId="{76041F9E-3258-7E16-12D6-60CAFE8545EE}"/>
          </ac:spMkLst>
        </pc:spChg>
      </pc:sldChg>
      <pc:sldChg chg="modSp new mod">
        <pc:chgData name="Sayanti Roy" userId="13325ee0d423e633" providerId="LiveId" clId="{6DB330CF-7E7D-4D63-9D57-741F977F7B6E}" dt="2022-08-21T15:15:17.976" v="5336" actId="20577"/>
        <pc:sldMkLst>
          <pc:docMk/>
          <pc:sldMk cId="444047908" sldId="264"/>
        </pc:sldMkLst>
        <pc:spChg chg="mod">
          <ac:chgData name="Sayanti Roy" userId="13325ee0d423e633" providerId="LiveId" clId="{6DB330CF-7E7D-4D63-9D57-741F977F7B6E}" dt="2022-08-21T15:15:17.976" v="5336" actId="20577"/>
          <ac:spMkLst>
            <pc:docMk/>
            <pc:sldMk cId="444047908" sldId="264"/>
            <ac:spMk id="2" creationId="{75597102-AC34-B8A6-3654-8C2B7AAB0986}"/>
          </ac:spMkLst>
        </pc:spChg>
        <pc:spChg chg="mod">
          <ac:chgData name="Sayanti Roy" userId="13325ee0d423e633" providerId="LiveId" clId="{6DB330CF-7E7D-4D63-9D57-741F977F7B6E}" dt="2022-08-20T23:34:02.208" v="1536" actId="20577"/>
          <ac:spMkLst>
            <pc:docMk/>
            <pc:sldMk cId="444047908" sldId="264"/>
            <ac:spMk id="3" creationId="{B5FC1D50-4671-FA77-F751-9FC954C7ED0B}"/>
          </ac:spMkLst>
        </pc:spChg>
      </pc:sldChg>
      <pc:sldChg chg="modSp new mod">
        <pc:chgData name="Sayanti Roy" userId="13325ee0d423e633" providerId="LiveId" clId="{6DB330CF-7E7D-4D63-9D57-741F977F7B6E}" dt="2022-08-21T05:04:03.874" v="5274" actId="27636"/>
        <pc:sldMkLst>
          <pc:docMk/>
          <pc:sldMk cId="803506279" sldId="265"/>
        </pc:sldMkLst>
        <pc:spChg chg="mod">
          <ac:chgData name="Sayanti Roy" userId="13325ee0d423e633" providerId="LiveId" clId="{6DB330CF-7E7D-4D63-9D57-741F977F7B6E}" dt="2022-08-21T00:46:43.138" v="3313" actId="6549"/>
          <ac:spMkLst>
            <pc:docMk/>
            <pc:sldMk cId="803506279" sldId="265"/>
            <ac:spMk id="2" creationId="{786D6918-9249-EA2C-EFCD-2592670E577F}"/>
          </ac:spMkLst>
        </pc:spChg>
        <pc:spChg chg="mod">
          <ac:chgData name="Sayanti Roy" userId="13325ee0d423e633" providerId="LiveId" clId="{6DB330CF-7E7D-4D63-9D57-741F977F7B6E}" dt="2022-08-21T05:04:03.874" v="5274" actId="27636"/>
          <ac:spMkLst>
            <pc:docMk/>
            <pc:sldMk cId="803506279" sldId="265"/>
            <ac:spMk id="3" creationId="{31B89857-9D82-A612-6208-06BB02B2650A}"/>
          </ac:spMkLst>
        </pc:spChg>
      </pc:sldChg>
      <pc:sldChg chg="modSp new mod">
        <pc:chgData name="Sayanti Roy" userId="13325ee0d423e633" providerId="LiveId" clId="{6DB330CF-7E7D-4D63-9D57-741F977F7B6E}" dt="2022-08-21T15:13:23.223" v="5302" actId="20577"/>
        <pc:sldMkLst>
          <pc:docMk/>
          <pc:sldMk cId="3892103918" sldId="266"/>
        </pc:sldMkLst>
        <pc:spChg chg="mod">
          <ac:chgData name="Sayanti Roy" userId="13325ee0d423e633" providerId="LiveId" clId="{6DB330CF-7E7D-4D63-9D57-741F977F7B6E}" dt="2022-08-21T00:45:20.031" v="3294" actId="113"/>
          <ac:spMkLst>
            <pc:docMk/>
            <pc:sldMk cId="3892103918" sldId="266"/>
            <ac:spMk id="2" creationId="{8A3B3EA6-56D2-6531-68B2-11D463B1BA82}"/>
          </ac:spMkLst>
        </pc:spChg>
        <pc:spChg chg="mod">
          <ac:chgData name="Sayanti Roy" userId="13325ee0d423e633" providerId="LiveId" clId="{6DB330CF-7E7D-4D63-9D57-741F977F7B6E}" dt="2022-08-21T15:13:23.223" v="5302" actId="20577"/>
          <ac:spMkLst>
            <pc:docMk/>
            <pc:sldMk cId="3892103918" sldId="266"/>
            <ac:spMk id="3" creationId="{EC50DEBF-24FE-A9BE-09CB-3F0E47B3DD2F}"/>
          </ac:spMkLst>
        </pc:spChg>
      </pc:sldChg>
      <pc:sldChg chg="modSp new mod">
        <pc:chgData name="Sayanti Roy" userId="13325ee0d423e633" providerId="LiveId" clId="{6DB330CF-7E7D-4D63-9D57-741F977F7B6E}" dt="2022-08-22T13:56:53.891" v="5343" actId="6549"/>
        <pc:sldMkLst>
          <pc:docMk/>
          <pc:sldMk cId="3280938055" sldId="267"/>
        </pc:sldMkLst>
        <pc:spChg chg="mod">
          <ac:chgData name="Sayanti Roy" userId="13325ee0d423e633" providerId="LiveId" clId="{6DB330CF-7E7D-4D63-9D57-741F977F7B6E}" dt="2022-08-22T13:56:53.891" v="5343" actId="6549"/>
          <ac:spMkLst>
            <pc:docMk/>
            <pc:sldMk cId="3280938055" sldId="267"/>
            <ac:spMk id="2" creationId="{40AE3FBE-D2FE-E01C-447B-C0D4989DB2AD}"/>
          </ac:spMkLst>
        </pc:spChg>
        <pc:spChg chg="mod">
          <ac:chgData name="Sayanti Roy" userId="13325ee0d423e633" providerId="LiveId" clId="{6DB330CF-7E7D-4D63-9D57-741F977F7B6E}" dt="2022-08-21T00:47:09.691" v="3317" actId="14100"/>
          <ac:spMkLst>
            <pc:docMk/>
            <pc:sldMk cId="3280938055" sldId="267"/>
            <ac:spMk id="3" creationId="{2707F48D-A2D5-B1D0-E92B-939DF140A1A3}"/>
          </ac:spMkLst>
        </pc:spChg>
      </pc:sldChg>
      <pc:sldChg chg="modSp new mod">
        <pc:chgData name="Sayanti Roy" userId="13325ee0d423e633" providerId="LiveId" clId="{6DB330CF-7E7D-4D63-9D57-741F977F7B6E}" dt="2022-08-21T00:47:55.975" v="3325" actId="113"/>
        <pc:sldMkLst>
          <pc:docMk/>
          <pc:sldMk cId="2769803452" sldId="268"/>
        </pc:sldMkLst>
        <pc:spChg chg="mod">
          <ac:chgData name="Sayanti Roy" userId="13325ee0d423e633" providerId="LiveId" clId="{6DB330CF-7E7D-4D63-9D57-741F977F7B6E}" dt="2022-08-21T00:47:55.975" v="3325" actId="113"/>
          <ac:spMkLst>
            <pc:docMk/>
            <pc:sldMk cId="2769803452" sldId="268"/>
            <ac:spMk id="2" creationId="{5F6B8BB5-213E-8682-E53E-FBF5E05B29F9}"/>
          </ac:spMkLst>
        </pc:spChg>
        <pc:spChg chg="mod">
          <ac:chgData name="Sayanti Roy" userId="13325ee0d423e633" providerId="LiveId" clId="{6DB330CF-7E7D-4D63-9D57-741F977F7B6E}" dt="2022-08-20T23:58:27.211" v="2589" actId="27636"/>
          <ac:spMkLst>
            <pc:docMk/>
            <pc:sldMk cId="2769803452" sldId="268"/>
            <ac:spMk id="3" creationId="{1D5FA813-728C-E9E6-900F-9BB6942ADD26}"/>
          </ac:spMkLst>
        </pc:spChg>
      </pc:sldChg>
      <pc:sldChg chg="modSp new mod">
        <pc:chgData name="Sayanti Roy" userId="13325ee0d423e633" providerId="LiveId" clId="{6DB330CF-7E7D-4D63-9D57-741F977F7B6E}" dt="2022-08-21T00:48:01.158" v="3326" actId="113"/>
        <pc:sldMkLst>
          <pc:docMk/>
          <pc:sldMk cId="2200847962" sldId="269"/>
        </pc:sldMkLst>
        <pc:spChg chg="mod">
          <ac:chgData name="Sayanti Roy" userId="13325ee0d423e633" providerId="LiveId" clId="{6DB330CF-7E7D-4D63-9D57-741F977F7B6E}" dt="2022-08-21T00:48:01.158" v="3326" actId="113"/>
          <ac:spMkLst>
            <pc:docMk/>
            <pc:sldMk cId="2200847962" sldId="269"/>
            <ac:spMk id="2" creationId="{DA9E1C68-1A9A-EEC1-7832-18FB8C5D4CAF}"/>
          </ac:spMkLst>
        </pc:spChg>
        <pc:spChg chg="mod">
          <ac:chgData name="Sayanti Roy" userId="13325ee0d423e633" providerId="LiveId" clId="{6DB330CF-7E7D-4D63-9D57-741F977F7B6E}" dt="2022-08-21T00:01:19.370" v="2618" actId="207"/>
          <ac:spMkLst>
            <pc:docMk/>
            <pc:sldMk cId="2200847962" sldId="269"/>
            <ac:spMk id="3" creationId="{7B4C79B8-3633-1E69-0C14-F9D898F453FD}"/>
          </ac:spMkLst>
        </pc:spChg>
      </pc:sldChg>
      <pc:sldChg chg="modSp new mod">
        <pc:chgData name="Sayanti Roy" userId="13325ee0d423e633" providerId="LiveId" clId="{6DB330CF-7E7D-4D63-9D57-741F977F7B6E}" dt="2022-08-21T00:48:18.278" v="3329" actId="113"/>
        <pc:sldMkLst>
          <pc:docMk/>
          <pc:sldMk cId="2573419320" sldId="270"/>
        </pc:sldMkLst>
        <pc:spChg chg="mod">
          <ac:chgData name="Sayanti Roy" userId="13325ee0d423e633" providerId="LiveId" clId="{6DB330CF-7E7D-4D63-9D57-741F977F7B6E}" dt="2022-08-21T00:48:18.278" v="3329" actId="113"/>
          <ac:spMkLst>
            <pc:docMk/>
            <pc:sldMk cId="2573419320" sldId="270"/>
            <ac:spMk id="2" creationId="{01D29B23-499E-E5B0-4F91-35CFCB5670EF}"/>
          </ac:spMkLst>
        </pc:spChg>
        <pc:spChg chg="mod">
          <ac:chgData name="Sayanti Roy" userId="13325ee0d423e633" providerId="LiveId" clId="{6DB330CF-7E7D-4D63-9D57-741F977F7B6E}" dt="2022-08-21T00:14:39.308" v="2810" actId="14100"/>
          <ac:spMkLst>
            <pc:docMk/>
            <pc:sldMk cId="2573419320" sldId="270"/>
            <ac:spMk id="3" creationId="{806F6C76-0BA4-A464-E610-B2D10AE0119C}"/>
          </ac:spMkLst>
        </pc:spChg>
      </pc:sldChg>
      <pc:sldChg chg="modSp new mod">
        <pc:chgData name="Sayanti Roy" userId="13325ee0d423e633" providerId="LiveId" clId="{6DB330CF-7E7D-4D63-9D57-741F977F7B6E}" dt="2022-08-21T00:25:36.387" v="2951" actId="113"/>
        <pc:sldMkLst>
          <pc:docMk/>
          <pc:sldMk cId="2210027191" sldId="271"/>
        </pc:sldMkLst>
        <pc:spChg chg="mod">
          <ac:chgData name="Sayanti Roy" userId="13325ee0d423e633" providerId="LiveId" clId="{6DB330CF-7E7D-4D63-9D57-741F977F7B6E}" dt="2022-08-21T00:25:36.387" v="2951" actId="113"/>
          <ac:spMkLst>
            <pc:docMk/>
            <pc:sldMk cId="2210027191" sldId="271"/>
            <ac:spMk id="2" creationId="{147F87E0-0FF9-78EC-6E1C-CE287CD96ED8}"/>
          </ac:spMkLst>
        </pc:spChg>
        <pc:spChg chg="mod">
          <ac:chgData name="Sayanti Roy" userId="13325ee0d423e633" providerId="LiveId" clId="{6DB330CF-7E7D-4D63-9D57-741F977F7B6E}" dt="2022-08-21T00:21:27.641" v="2871" actId="20577"/>
          <ac:spMkLst>
            <pc:docMk/>
            <pc:sldMk cId="2210027191" sldId="271"/>
            <ac:spMk id="3" creationId="{29490232-C8C5-2F2B-692B-09513158547F}"/>
          </ac:spMkLst>
        </pc:spChg>
      </pc:sldChg>
      <pc:sldChg chg="modSp new mod">
        <pc:chgData name="Sayanti Roy" userId="13325ee0d423e633" providerId="LiveId" clId="{6DB330CF-7E7D-4D63-9D57-741F977F7B6E}" dt="2022-08-21T05:04:18.826" v="5275" actId="113"/>
        <pc:sldMkLst>
          <pc:docMk/>
          <pc:sldMk cId="2563415906" sldId="272"/>
        </pc:sldMkLst>
        <pc:spChg chg="mod">
          <ac:chgData name="Sayanti Roy" userId="13325ee0d423e633" providerId="LiveId" clId="{6DB330CF-7E7D-4D63-9D57-741F977F7B6E}" dt="2022-08-21T00:47:28.609" v="3321" actId="2711"/>
          <ac:spMkLst>
            <pc:docMk/>
            <pc:sldMk cId="2563415906" sldId="272"/>
            <ac:spMk id="2" creationId="{5751717E-5869-4D8F-18FF-54A8C054B80D}"/>
          </ac:spMkLst>
        </pc:spChg>
        <pc:spChg chg="mod">
          <ac:chgData name="Sayanti Roy" userId="13325ee0d423e633" providerId="LiveId" clId="{6DB330CF-7E7D-4D63-9D57-741F977F7B6E}" dt="2022-08-21T05:04:18.826" v="5275" actId="113"/>
          <ac:spMkLst>
            <pc:docMk/>
            <pc:sldMk cId="2563415906" sldId="272"/>
            <ac:spMk id="3" creationId="{0B424E31-093E-032F-18E4-59498C4D2C56}"/>
          </ac:spMkLst>
        </pc:spChg>
      </pc:sldChg>
      <pc:sldChg chg="modSp new mod">
        <pc:chgData name="Sayanti Roy" userId="13325ee0d423e633" providerId="LiveId" clId="{6DB330CF-7E7D-4D63-9D57-741F977F7B6E}" dt="2022-08-21T00:25:29.869" v="2950" actId="113"/>
        <pc:sldMkLst>
          <pc:docMk/>
          <pc:sldMk cId="141939756" sldId="273"/>
        </pc:sldMkLst>
        <pc:spChg chg="mod">
          <ac:chgData name="Sayanti Roy" userId="13325ee0d423e633" providerId="LiveId" clId="{6DB330CF-7E7D-4D63-9D57-741F977F7B6E}" dt="2022-08-21T00:25:29.869" v="2950" actId="113"/>
          <ac:spMkLst>
            <pc:docMk/>
            <pc:sldMk cId="141939756" sldId="273"/>
            <ac:spMk id="2" creationId="{8133D501-5488-6359-449C-65A078EAD92A}"/>
          </ac:spMkLst>
        </pc:spChg>
        <pc:spChg chg="mod">
          <ac:chgData name="Sayanti Roy" userId="13325ee0d423e633" providerId="LiveId" clId="{6DB330CF-7E7D-4D63-9D57-741F977F7B6E}" dt="2022-08-21T00:24:18.697" v="2943" actId="20577"/>
          <ac:spMkLst>
            <pc:docMk/>
            <pc:sldMk cId="141939756" sldId="273"/>
            <ac:spMk id="3" creationId="{2D3626CD-83F2-9D91-E158-5F9CDAB0BE47}"/>
          </ac:spMkLst>
        </pc:spChg>
      </pc:sldChg>
      <pc:sldChg chg="modSp new mod">
        <pc:chgData name="Sayanti Roy" userId="13325ee0d423e633" providerId="LiveId" clId="{6DB330CF-7E7D-4D63-9D57-741F977F7B6E}" dt="2022-08-21T00:30:18.937" v="2985" actId="947"/>
        <pc:sldMkLst>
          <pc:docMk/>
          <pc:sldMk cId="2218412287" sldId="274"/>
        </pc:sldMkLst>
        <pc:spChg chg="mod">
          <ac:chgData name="Sayanti Roy" userId="13325ee0d423e633" providerId="LiveId" clId="{6DB330CF-7E7D-4D63-9D57-741F977F7B6E}" dt="2022-08-21T00:30:18.937" v="2985" actId="947"/>
          <ac:spMkLst>
            <pc:docMk/>
            <pc:sldMk cId="2218412287" sldId="274"/>
            <ac:spMk id="2" creationId="{0191C6FD-FB4F-1880-EDE9-E909D80B4B2A}"/>
          </ac:spMkLst>
        </pc:spChg>
        <pc:spChg chg="mod">
          <ac:chgData name="Sayanti Roy" userId="13325ee0d423e633" providerId="LiveId" clId="{6DB330CF-7E7D-4D63-9D57-741F977F7B6E}" dt="2022-08-21T00:28:59.833" v="2976" actId="20577"/>
          <ac:spMkLst>
            <pc:docMk/>
            <pc:sldMk cId="2218412287" sldId="274"/>
            <ac:spMk id="3" creationId="{0641029F-1D5C-2482-7B62-58BD1DE7CDAD}"/>
          </ac:spMkLst>
        </pc:spChg>
      </pc:sldChg>
      <pc:sldChg chg="modSp new mod">
        <pc:chgData name="Sayanti Roy" userId="13325ee0d423e633" providerId="LiveId" clId="{6DB330CF-7E7D-4D63-9D57-741F977F7B6E}" dt="2022-08-21T00:31:47.722" v="3007" actId="207"/>
        <pc:sldMkLst>
          <pc:docMk/>
          <pc:sldMk cId="3933065448" sldId="275"/>
        </pc:sldMkLst>
        <pc:spChg chg="mod">
          <ac:chgData name="Sayanti Roy" userId="13325ee0d423e633" providerId="LiveId" clId="{6DB330CF-7E7D-4D63-9D57-741F977F7B6E}" dt="2022-08-21T00:31:34.570" v="3005" actId="14100"/>
          <ac:spMkLst>
            <pc:docMk/>
            <pc:sldMk cId="3933065448" sldId="275"/>
            <ac:spMk id="2" creationId="{FF0FC3F3-0AB3-82EF-C9AE-C90F46EAE362}"/>
          </ac:spMkLst>
        </pc:spChg>
        <pc:spChg chg="mod">
          <ac:chgData name="Sayanti Roy" userId="13325ee0d423e633" providerId="LiveId" clId="{6DB330CF-7E7D-4D63-9D57-741F977F7B6E}" dt="2022-08-21T00:31:47.722" v="3007" actId="207"/>
          <ac:spMkLst>
            <pc:docMk/>
            <pc:sldMk cId="3933065448" sldId="275"/>
            <ac:spMk id="3" creationId="{83309C0F-405E-7719-F9DC-817C5692B12B}"/>
          </ac:spMkLst>
        </pc:spChg>
      </pc:sldChg>
      <pc:sldChg chg="modSp new mod">
        <pc:chgData name="Sayanti Roy" userId="13325ee0d423e633" providerId="LiveId" clId="{6DB330CF-7E7D-4D63-9D57-741F977F7B6E}" dt="2022-08-21T00:33:26.668" v="3025" actId="14100"/>
        <pc:sldMkLst>
          <pc:docMk/>
          <pc:sldMk cId="3376115418" sldId="276"/>
        </pc:sldMkLst>
        <pc:spChg chg="mod">
          <ac:chgData name="Sayanti Roy" userId="13325ee0d423e633" providerId="LiveId" clId="{6DB330CF-7E7D-4D63-9D57-741F977F7B6E}" dt="2022-08-21T00:33:26.668" v="3025" actId="14100"/>
          <ac:spMkLst>
            <pc:docMk/>
            <pc:sldMk cId="3376115418" sldId="276"/>
            <ac:spMk id="2" creationId="{AA25CDAF-728E-6AE6-903B-1A79D2E808BE}"/>
          </ac:spMkLst>
        </pc:spChg>
        <pc:spChg chg="mod">
          <ac:chgData name="Sayanti Roy" userId="13325ee0d423e633" providerId="LiveId" clId="{6DB330CF-7E7D-4D63-9D57-741F977F7B6E}" dt="2022-08-21T00:33:22.130" v="3024" actId="14100"/>
          <ac:spMkLst>
            <pc:docMk/>
            <pc:sldMk cId="3376115418" sldId="276"/>
            <ac:spMk id="3" creationId="{847B2FB5-9DFF-306D-7445-F4BCFCF63846}"/>
          </ac:spMkLst>
        </pc:spChg>
      </pc:sldChg>
      <pc:sldChg chg="modSp new mod">
        <pc:chgData name="Sayanti Roy" userId="13325ee0d423e633" providerId="LiveId" clId="{6DB330CF-7E7D-4D63-9D57-741F977F7B6E}" dt="2022-08-21T00:48:42.338" v="3330" actId="113"/>
        <pc:sldMkLst>
          <pc:docMk/>
          <pc:sldMk cId="1203026571" sldId="277"/>
        </pc:sldMkLst>
        <pc:spChg chg="mod">
          <ac:chgData name="Sayanti Roy" userId="13325ee0d423e633" providerId="LiveId" clId="{6DB330CF-7E7D-4D63-9D57-741F977F7B6E}" dt="2022-08-21T00:48:42.338" v="3330" actId="113"/>
          <ac:spMkLst>
            <pc:docMk/>
            <pc:sldMk cId="1203026571" sldId="277"/>
            <ac:spMk id="2" creationId="{C5BF9AF8-5492-B8D7-623A-DCF28C2A8DCE}"/>
          </ac:spMkLst>
        </pc:spChg>
        <pc:spChg chg="mod">
          <ac:chgData name="Sayanti Roy" userId="13325ee0d423e633" providerId="LiveId" clId="{6DB330CF-7E7D-4D63-9D57-741F977F7B6E}" dt="2022-08-21T00:39:53.945" v="3162" actId="207"/>
          <ac:spMkLst>
            <pc:docMk/>
            <pc:sldMk cId="1203026571" sldId="277"/>
            <ac:spMk id="3" creationId="{12A6531B-1F53-EDF3-3D4E-948B6A54B63A}"/>
          </ac:spMkLst>
        </pc:spChg>
      </pc:sldChg>
      <pc:sldChg chg="modSp new mod">
        <pc:chgData name="Sayanti Roy" userId="13325ee0d423e633" providerId="LiveId" clId="{6DB330CF-7E7D-4D63-9D57-741F977F7B6E}" dt="2022-08-21T15:18:28.144" v="5337" actId="6549"/>
        <pc:sldMkLst>
          <pc:docMk/>
          <pc:sldMk cId="571392141" sldId="278"/>
        </pc:sldMkLst>
        <pc:spChg chg="mod">
          <ac:chgData name="Sayanti Roy" userId="13325ee0d423e633" providerId="LiveId" clId="{6DB330CF-7E7D-4D63-9D57-741F977F7B6E}" dt="2022-08-21T00:42:25.979" v="3182" actId="113"/>
          <ac:spMkLst>
            <pc:docMk/>
            <pc:sldMk cId="571392141" sldId="278"/>
            <ac:spMk id="2" creationId="{264B7471-F33F-59C4-FC84-CBB85E20C09D}"/>
          </ac:spMkLst>
        </pc:spChg>
        <pc:spChg chg="mod">
          <ac:chgData name="Sayanti Roy" userId="13325ee0d423e633" providerId="LiveId" clId="{6DB330CF-7E7D-4D63-9D57-741F977F7B6E}" dt="2022-08-21T15:18:28.144" v="5337" actId="6549"/>
          <ac:spMkLst>
            <pc:docMk/>
            <pc:sldMk cId="571392141" sldId="278"/>
            <ac:spMk id="3" creationId="{6236CE48-0523-CBB9-74A4-F9B443787755}"/>
          </ac:spMkLst>
        </pc:spChg>
      </pc:sldChg>
      <pc:sldChg chg="modSp new mod">
        <pc:chgData name="Sayanti Roy" userId="13325ee0d423e633" providerId="LiveId" clId="{6DB330CF-7E7D-4D63-9D57-741F977F7B6E}" dt="2022-08-21T15:18:55.572" v="5340" actId="20577"/>
        <pc:sldMkLst>
          <pc:docMk/>
          <pc:sldMk cId="235139202" sldId="279"/>
        </pc:sldMkLst>
        <pc:spChg chg="mod">
          <ac:chgData name="Sayanti Roy" userId="13325ee0d423e633" providerId="LiveId" clId="{6DB330CF-7E7D-4D63-9D57-741F977F7B6E}" dt="2022-08-21T00:51:31.390" v="3461" actId="113"/>
          <ac:spMkLst>
            <pc:docMk/>
            <pc:sldMk cId="235139202" sldId="279"/>
            <ac:spMk id="2" creationId="{300BA7CD-5991-E2BD-7D2C-A90CCCF3A5B9}"/>
          </ac:spMkLst>
        </pc:spChg>
        <pc:spChg chg="mod">
          <ac:chgData name="Sayanti Roy" userId="13325ee0d423e633" providerId="LiveId" clId="{6DB330CF-7E7D-4D63-9D57-741F977F7B6E}" dt="2022-08-21T15:18:55.572" v="5340" actId="20577"/>
          <ac:spMkLst>
            <pc:docMk/>
            <pc:sldMk cId="235139202" sldId="279"/>
            <ac:spMk id="3" creationId="{2E3EA500-D1AC-BE05-1C60-9BE75E4C21E9}"/>
          </ac:spMkLst>
        </pc:spChg>
      </pc:sldChg>
      <pc:sldChg chg="modSp new mod">
        <pc:chgData name="Sayanti Roy" userId="13325ee0d423e633" providerId="LiveId" clId="{6DB330CF-7E7D-4D63-9D57-741F977F7B6E}" dt="2022-08-21T00:53:38.793" v="3618" actId="20577"/>
        <pc:sldMkLst>
          <pc:docMk/>
          <pc:sldMk cId="1279790670" sldId="280"/>
        </pc:sldMkLst>
        <pc:spChg chg="mod">
          <ac:chgData name="Sayanti Roy" userId="13325ee0d423e633" providerId="LiveId" clId="{6DB330CF-7E7D-4D63-9D57-741F977F7B6E}" dt="2022-08-21T00:53:38.793" v="3618" actId="20577"/>
          <ac:spMkLst>
            <pc:docMk/>
            <pc:sldMk cId="1279790670" sldId="280"/>
            <ac:spMk id="3" creationId="{717FB80A-CA02-7E0E-A25E-3EC03D79C671}"/>
          </ac:spMkLst>
        </pc:spChg>
      </pc:sldChg>
      <pc:sldChg chg="addSp delSp modSp new del mod">
        <pc:chgData name="Sayanti Roy" userId="13325ee0d423e633" providerId="LiveId" clId="{6DB330CF-7E7D-4D63-9D57-741F977F7B6E}" dt="2022-08-21T14:31:18.669" v="5276" actId="47"/>
        <pc:sldMkLst>
          <pc:docMk/>
          <pc:sldMk cId="313831924" sldId="281"/>
        </pc:sldMkLst>
        <pc:spChg chg="mod">
          <ac:chgData name="Sayanti Roy" userId="13325ee0d423e633" providerId="LiveId" clId="{6DB330CF-7E7D-4D63-9D57-741F977F7B6E}" dt="2022-08-21T03:30:51.226" v="4191" actId="20577"/>
          <ac:spMkLst>
            <pc:docMk/>
            <pc:sldMk cId="313831924" sldId="281"/>
            <ac:spMk id="2" creationId="{953A3F67-0BCB-FCC9-1B4A-7DC23686E24B}"/>
          </ac:spMkLst>
        </pc:spChg>
        <pc:spChg chg="add del mod">
          <ac:chgData name="Sayanti Roy" userId="13325ee0d423e633" providerId="LiveId" clId="{6DB330CF-7E7D-4D63-9D57-741F977F7B6E}" dt="2022-08-21T03:30:42.507" v="4183" actId="3680"/>
          <ac:spMkLst>
            <pc:docMk/>
            <pc:sldMk cId="313831924" sldId="281"/>
            <ac:spMk id="3" creationId="{F22CD5FA-0C93-37A8-73A6-BE0BB045C227}"/>
          </ac:spMkLst>
        </pc:spChg>
        <pc:graphicFrameChg chg="add del mod ord modGraphic">
          <ac:chgData name="Sayanti Roy" userId="13325ee0d423e633" providerId="LiveId" clId="{6DB330CF-7E7D-4D63-9D57-741F977F7B6E}" dt="2022-08-21T03:30:09.655" v="4182" actId="3680"/>
          <ac:graphicFrameMkLst>
            <pc:docMk/>
            <pc:sldMk cId="313831924" sldId="281"/>
            <ac:graphicFrameMk id="4" creationId="{52700E4F-4BFA-31BD-6AD3-FBD5D0DDEDFF}"/>
          </ac:graphicFrameMkLst>
        </pc:graphicFrameChg>
        <pc:graphicFrameChg chg="add mod ord modGraphic">
          <ac:chgData name="Sayanti Roy" userId="13325ee0d423e633" providerId="LiveId" clId="{6DB330CF-7E7D-4D63-9D57-741F977F7B6E}" dt="2022-08-21T03:31:23.962" v="4224" actId="20577"/>
          <ac:graphicFrameMkLst>
            <pc:docMk/>
            <pc:sldMk cId="313831924" sldId="281"/>
            <ac:graphicFrameMk id="5" creationId="{BE9C1A92-3350-D629-CD09-71333EB11F95}"/>
          </ac:graphicFrameMkLst>
        </pc:graphicFrameChg>
      </pc:sldChg>
      <pc:sldChg chg="modSp new del mod">
        <pc:chgData name="Sayanti Roy" userId="13325ee0d423e633" providerId="LiveId" clId="{6DB330CF-7E7D-4D63-9D57-741F977F7B6E}" dt="2022-08-22T13:58:58.646" v="5347" actId="47"/>
        <pc:sldMkLst>
          <pc:docMk/>
          <pc:sldMk cId="3170913831" sldId="281"/>
        </pc:sldMkLst>
        <pc:spChg chg="mod">
          <ac:chgData name="Sayanti Roy" userId="13325ee0d423e633" providerId="LiveId" clId="{6DB330CF-7E7D-4D63-9D57-741F977F7B6E}" dt="2022-08-22T13:58:47.623" v="5346" actId="5793"/>
          <ac:spMkLst>
            <pc:docMk/>
            <pc:sldMk cId="3170913831" sldId="281"/>
            <ac:spMk id="3" creationId="{D13096C9-6B02-946A-B83D-554355698F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46C76-D95C-4B29-A0B7-70182EDD4086}"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79533-BEE8-4C93-8FEF-10FFAEFB45A4}" type="slidenum">
              <a:rPr lang="en-US" smtClean="0"/>
              <a:t>‹#›</a:t>
            </a:fld>
            <a:endParaRPr lang="en-US"/>
          </a:p>
        </p:txBody>
      </p:sp>
    </p:spTree>
    <p:extLst>
      <p:ext uri="{BB962C8B-B14F-4D97-AF65-F5344CB8AC3E}">
        <p14:creationId xmlns:p14="http://schemas.microsoft.com/office/powerpoint/2010/main" val="3566274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62FF-299B-7B7C-4AD5-DBB3284D86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FB74C5-0650-E62E-8962-5BB94DC16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5531D9-0423-7E18-CCDA-DB2E52E49C46}"/>
              </a:ext>
            </a:extLst>
          </p:cNvPr>
          <p:cNvSpPr>
            <a:spLocks noGrp="1"/>
          </p:cNvSpPr>
          <p:nvPr>
            <p:ph type="dt" sz="half" idx="10"/>
          </p:nvPr>
        </p:nvSpPr>
        <p:spPr/>
        <p:txBody>
          <a:bodyPr/>
          <a:lstStyle/>
          <a:p>
            <a:fld id="{AC047739-8F5D-4745-B218-BD298A9C31EC}" type="datetime1">
              <a:rPr lang="en-US" smtClean="0"/>
              <a:t>8/18/2024</a:t>
            </a:fld>
            <a:endParaRPr lang="en-US"/>
          </a:p>
        </p:txBody>
      </p:sp>
      <p:sp>
        <p:nvSpPr>
          <p:cNvPr id="5" name="Footer Placeholder 4">
            <a:extLst>
              <a:ext uri="{FF2B5EF4-FFF2-40B4-BE49-F238E27FC236}">
                <a16:creationId xmlns:a16="http://schemas.microsoft.com/office/drawing/2014/main" id="{193D529B-1C20-2681-83B3-2B6B5DEDE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668CC-3D46-1521-CEC0-7DB6E4F11ABC}"/>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1355284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BDBD-F93D-0D5F-AD6E-A4BC31F57B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BABD8C-0DC9-8815-B66A-C41711FE06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FAF98-BDA4-ECD9-6250-76B4C7AD6346}"/>
              </a:ext>
            </a:extLst>
          </p:cNvPr>
          <p:cNvSpPr>
            <a:spLocks noGrp="1"/>
          </p:cNvSpPr>
          <p:nvPr>
            <p:ph type="dt" sz="half" idx="10"/>
          </p:nvPr>
        </p:nvSpPr>
        <p:spPr/>
        <p:txBody>
          <a:bodyPr/>
          <a:lstStyle/>
          <a:p>
            <a:fld id="{B4A98F8B-AF83-4DE7-BF60-CA14982C1F42}" type="datetime1">
              <a:rPr lang="en-US" smtClean="0"/>
              <a:t>8/18/2024</a:t>
            </a:fld>
            <a:endParaRPr lang="en-US"/>
          </a:p>
        </p:txBody>
      </p:sp>
      <p:sp>
        <p:nvSpPr>
          <p:cNvPr id="5" name="Footer Placeholder 4">
            <a:extLst>
              <a:ext uri="{FF2B5EF4-FFF2-40B4-BE49-F238E27FC236}">
                <a16:creationId xmlns:a16="http://schemas.microsoft.com/office/drawing/2014/main" id="{F0702C68-6274-AB56-83B3-36AA47F28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8730F-EDB3-3900-C486-8E8C21523BAC}"/>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246596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B92A5C-D446-1D30-6B40-190702E7EB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FFD84-604D-55C3-813A-77746973A1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B32EB-ED43-045F-0310-B3D1DEA217C0}"/>
              </a:ext>
            </a:extLst>
          </p:cNvPr>
          <p:cNvSpPr>
            <a:spLocks noGrp="1"/>
          </p:cNvSpPr>
          <p:nvPr>
            <p:ph type="dt" sz="half" idx="10"/>
          </p:nvPr>
        </p:nvSpPr>
        <p:spPr/>
        <p:txBody>
          <a:bodyPr/>
          <a:lstStyle/>
          <a:p>
            <a:fld id="{CE1AE643-499F-4A43-AE73-55FD63152B60}" type="datetime1">
              <a:rPr lang="en-US" smtClean="0"/>
              <a:t>8/18/2024</a:t>
            </a:fld>
            <a:endParaRPr lang="en-US"/>
          </a:p>
        </p:txBody>
      </p:sp>
      <p:sp>
        <p:nvSpPr>
          <p:cNvPr id="5" name="Footer Placeholder 4">
            <a:extLst>
              <a:ext uri="{FF2B5EF4-FFF2-40B4-BE49-F238E27FC236}">
                <a16:creationId xmlns:a16="http://schemas.microsoft.com/office/drawing/2014/main" id="{74FF98FB-6372-51E0-BF8C-1DC786573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D272C-5FCD-730F-0F9B-9296568EA324}"/>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169355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3985-A4D6-6D83-498F-76019890CF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04347-A16D-7515-279D-460E68F5FF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F1E15-FDE7-09DB-8D7F-63752C0DD27D}"/>
              </a:ext>
            </a:extLst>
          </p:cNvPr>
          <p:cNvSpPr>
            <a:spLocks noGrp="1"/>
          </p:cNvSpPr>
          <p:nvPr>
            <p:ph type="dt" sz="half" idx="10"/>
          </p:nvPr>
        </p:nvSpPr>
        <p:spPr/>
        <p:txBody>
          <a:bodyPr/>
          <a:lstStyle/>
          <a:p>
            <a:fld id="{C0D3C7A4-4563-4866-A86F-AD1ACA4ACB5C}" type="datetime1">
              <a:rPr lang="en-US" smtClean="0"/>
              <a:t>8/18/2024</a:t>
            </a:fld>
            <a:endParaRPr lang="en-US"/>
          </a:p>
        </p:txBody>
      </p:sp>
      <p:sp>
        <p:nvSpPr>
          <p:cNvPr id="5" name="Footer Placeholder 4">
            <a:extLst>
              <a:ext uri="{FF2B5EF4-FFF2-40B4-BE49-F238E27FC236}">
                <a16:creationId xmlns:a16="http://schemas.microsoft.com/office/drawing/2014/main" id="{D40D6C1F-609A-6EFA-F2BA-AC8B6685C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2930D-6A7B-9CED-2675-B4C3A95B2727}"/>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336095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5DD9-49A0-98A3-1F47-022F82E46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1C44F8-1E97-4E29-2E66-E25C376E1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66DE5A-6619-C786-A073-99E0C68FEE8C}"/>
              </a:ext>
            </a:extLst>
          </p:cNvPr>
          <p:cNvSpPr>
            <a:spLocks noGrp="1"/>
          </p:cNvSpPr>
          <p:nvPr>
            <p:ph type="dt" sz="half" idx="10"/>
          </p:nvPr>
        </p:nvSpPr>
        <p:spPr/>
        <p:txBody>
          <a:bodyPr/>
          <a:lstStyle/>
          <a:p>
            <a:fld id="{7AECDD45-EC96-4D76-BEDC-1E9A5EA030FF}" type="datetime1">
              <a:rPr lang="en-US" smtClean="0"/>
              <a:t>8/18/2024</a:t>
            </a:fld>
            <a:endParaRPr lang="en-US"/>
          </a:p>
        </p:txBody>
      </p:sp>
      <p:sp>
        <p:nvSpPr>
          <p:cNvPr id="5" name="Footer Placeholder 4">
            <a:extLst>
              <a:ext uri="{FF2B5EF4-FFF2-40B4-BE49-F238E27FC236}">
                <a16:creationId xmlns:a16="http://schemas.microsoft.com/office/drawing/2014/main" id="{E51B1DD9-3F8C-2CEF-6D04-54E12086E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899B9-4CF0-C663-95DF-497E7577D8AE}"/>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307493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410D-AD36-B3F8-7FD7-70AE3F19A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945686-F81B-455A-827A-BB588939C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0D0F7-65A0-A13C-0B0A-025672676F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5C985C-0C5F-7D92-605B-8CD33B36108C}"/>
              </a:ext>
            </a:extLst>
          </p:cNvPr>
          <p:cNvSpPr>
            <a:spLocks noGrp="1"/>
          </p:cNvSpPr>
          <p:nvPr>
            <p:ph type="dt" sz="half" idx="10"/>
          </p:nvPr>
        </p:nvSpPr>
        <p:spPr/>
        <p:txBody>
          <a:bodyPr/>
          <a:lstStyle/>
          <a:p>
            <a:fld id="{9C63D866-CA51-4315-9B75-7F59CCEDB3AF}" type="datetime1">
              <a:rPr lang="en-US" smtClean="0"/>
              <a:t>8/18/2024</a:t>
            </a:fld>
            <a:endParaRPr lang="en-US"/>
          </a:p>
        </p:txBody>
      </p:sp>
      <p:sp>
        <p:nvSpPr>
          <p:cNvPr id="6" name="Footer Placeholder 5">
            <a:extLst>
              <a:ext uri="{FF2B5EF4-FFF2-40B4-BE49-F238E27FC236}">
                <a16:creationId xmlns:a16="http://schemas.microsoft.com/office/drawing/2014/main" id="{B89992EE-76DC-28F1-C41E-08B27DE070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DD522-1221-E7D4-9CC2-F8211B22169D}"/>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29126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5D8D-45F7-C302-2136-3182C2C46A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599BE2-074B-8234-CB48-D28A88903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D83D9-A82F-4AD1-833B-D6E2AE1E45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E4A14-4BB8-006C-899B-0A05780F5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7D8956-EAE9-52AA-D354-E63138950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59445C-39AA-FE58-9BEC-3A65EDF210DC}"/>
              </a:ext>
            </a:extLst>
          </p:cNvPr>
          <p:cNvSpPr>
            <a:spLocks noGrp="1"/>
          </p:cNvSpPr>
          <p:nvPr>
            <p:ph type="dt" sz="half" idx="10"/>
          </p:nvPr>
        </p:nvSpPr>
        <p:spPr/>
        <p:txBody>
          <a:bodyPr/>
          <a:lstStyle/>
          <a:p>
            <a:fld id="{A7A91A2F-854F-4EDF-AD1F-A111527EBDD8}" type="datetime1">
              <a:rPr lang="en-US" smtClean="0"/>
              <a:t>8/18/2024</a:t>
            </a:fld>
            <a:endParaRPr lang="en-US"/>
          </a:p>
        </p:txBody>
      </p:sp>
      <p:sp>
        <p:nvSpPr>
          <p:cNvPr id="8" name="Footer Placeholder 7">
            <a:extLst>
              <a:ext uri="{FF2B5EF4-FFF2-40B4-BE49-F238E27FC236}">
                <a16:creationId xmlns:a16="http://schemas.microsoft.com/office/drawing/2014/main" id="{68EBB9A6-27F9-63B6-6E2B-7DBA3D160A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932331-E447-7FA0-2487-24DA9E11D887}"/>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276515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2815-C788-8D75-F828-F23C1BA274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1A91D-9EA3-CB97-E5CF-875BBC3DBA39}"/>
              </a:ext>
            </a:extLst>
          </p:cNvPr>
          <p:cNvSpPr>
            <a:spLocks noGrp="1"/>
          </p:cNvSpPr>
          <p:nvPr>
            <p:ph type="dt" sz="half" idx="10"/>
          </p:nvPr>
        </p:nvSpPr>
        <p:spPr/>
        <p:txBody>
          <a:bodyPr/>
          <a:lstStyle/>
          <a:p>
            <a:fld id="{E57A62B5-CF31-485F-A08A-69C87C39431F}" type="datetime1">
              <a:rPr lang="en-US" smtClean="0"/>
              <a:t>8/18/2024</a:t>
            </a:fld>
            <a:endParaRPr lang="en-US"/>
          </a:p>
        </p:txBody>
      </p:sp>
      <p:sp>
        <p:nvSpPr>
          <p:cNvPr id="4" name="Footer Placeholder 3">
            <a:extLst>
              <a:ext uri="{FF2B5EF4-FFF2-40B4-BE49-F238E27FC236}">
                <a16:creationId xmlns:a16="http://schemas.microsoft.com/office/drawing/2014/main" id="{ACFF61D9-913A-3F0E-F0F5-4CB2A7A57E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E1621-5A31-A0BE-E2EE-2EBF018B47E0}"/>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300273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51F4A-CF6D-F945-55FB-8562029CC575}"/>
              </a:ext>
            </a:extLst>
          </p:cNvPr>
          <p:cNvSpPr>
            <a:spLocks noGrp="1"/>
          </p:cNvSpPr>
          <p:nvPr>
            <p:ph type="dt" sz="half" idx="10"/>
          </p:nvPr>
        </p:nvSpPr>
        <p:spPr/>
        <p:txBody>
          <a:bodyPr/>
          <a:lstStyle/>
          <a:p>
            <a:fld id="{B1FF509D-8314-43A5-8601-3A081DCD32C3}" type="datetime1">
              <a:rPr lang="en-US" smtClean="0"/>
              <a:t>8/18/2024</a:t>
            </a:fld>
            <a:endParaRPr lang="en-US"/>
          </a:p>
        </p:txBody>
      </p:sp>
      <p:sp>
        <p:nvSpPr>
          <p:cNvPr id="3" name="Footer Placeholder 2">
            <a:extLst>
              <a:ext uri="{FF2B5EF4-FFF2-40B4-BE49-F238E27FC236}">
                <a16:creationId xmlns:a16="http://schemas.microsoft.com/office/drawing/2014/main" id="{5500F668-36F4-AF8F-5DF7-17922887A3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3DD45-5E2D-0368-9D18-8FBDE56B7E05}"/>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398417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22A6-A71E-E909-46B1-1F8A5DC23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2600FF-1B16-F1D8-3A40-7C7AA9E7E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2451EF-2BEA-F496-1F9C-58D0C7B63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DA9A5-176E-BEF0-4451-DBD0669F9464}"/>
              </a:ext>
            </a:extLst>
          </p:cNvPr>
          <p:cNvSpPr>
            <a:spLocks noGrp="1"/>
          </p:cNvSpPr>
          <p:nvPr>
            <p:ph type="dt" sz="half" idx="10"/>
          </p:nvPr>
        </p:nvSpPr>
        <p:spPr/>
        <p:txBody>
          <a:bodyPr/>
          <a:lstStyle/>
          <a:p>
            <a:fld id="{3824B838-8F23-4681-A5E1-2EBF5AEFC2E0}" type="datetime1">
              <a:rPr lang="en-US" smtClean="0"/>
              <a:t>8/18/2024</a:t>
            </a:fld>
            <a:endParaRPr lang="en-US"/>
          </a:p>
        </p:txBody>
      </p:sp>
      <p:sp>
        <p:nvSpPr>
          <p:cNvPr id="6" name="Footer Placeholder 5">
            <a:extLst>
              <a:ext uri="{FF2B5EF4-FFF2-40B4-BE49-F238E27FC236}">
                <a16:creationId xmlns:a16="http://schemas.microsoft.com/office/drawing/2014/main" id="{F8A612D1-0388-E657-8743-2AE46B850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AF505-9447-2644-0445-6E58F42D6856}"/>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244706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CE6F-E620-83A3-7B27-34AFF96A9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C6E065-0FAD-2D7C-E842-05A228EFD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73519-05DE-5340-DFA4-76BC98439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7B1AA-46C3-14C8-DC08-D3B666F588BB}"/>
              </a:ext>
            </a:extLst>
          </p:cNvPr>
          <p:cNvSpPr>
            <a:spLocks noGrp="1"/>
          </p:cNvSpPr>
          <p:nvPr>
            <p:ph type="dt" sz="half" idx="10"/>
          </p:nvPr>
        </p:nvSpPr>
        <p:spPr/>
        <p:txBody>
          <a:bodyPr/>
          <a:lstStyle/>
          <a:p>
            <a:fld id="{9B76271F-F1AD-4F5B-8D6B-92960989799C}" type="datetime1">
              <a:rPr lang="en-US" smtClean="0"/>
              <a:t>8/18/2024</a:t>
            </a:fld>
            <a:endParaRPr lang="en-US"/>
          </a:p>
        </p:txBody>
      </p:sp>
      <p:sp>
        <p:nvSpPr>
          <p:cNvPr id="6" name="Footer Placeholder 5">
            <a:extLst>
              <a:ext uri="{FF2B5EF4-FFF2-40B4-BE49-F238E27FC236}">
                <a16:creationId xmlns:a16="http://schemas.microsoft.com/office/drawing/2014/main" id="{A824D957-A81D-DBEF-F401-1BC400B21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DC739-CB48-1117-6C57-17956D74115A}"/>
              </a:ext>
            </a:extLst>
          </p:cNvPr>
          <p:cNvSpPr>
            <a:spLocks noGrp="1"/>
          </p:cNvSpPr>
          <p:nvPr>
            <p:ph type="sldNum" sz="quarter" idx="12"/>
          </p:nvPr>
        </p:nvSpPr>
        <p:spPr/>
        <p:txBody>
          <a:bodyPr/>
          <a:lstStyle/>
          <a:p>
            <a:fld id="{3ADFF249-4F56-4236-BF8B-47E3D4D3E3E9}" type="slidenum">
              <a:rPr lang="en-US" smtClean="0"/>
              <a:t>‹#›</a:t>
            </a:fld>
            <a:endParaRPr lang="en-US"/>
          </a:p>
        </p:txBody>
      </p:sp>
    </p:spTree>
    <p:extLst>
      <p:ext uri="{BB962C8B-B14F-4D97-AF65-F5344CB8AC3E}">
        <p14:creationId xmlns:p14="http://schemas.microsoft.com/office/powerpoint/2010/main" val="123421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77F2E-A03D-B3BD-2D8F-98517627F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B01732-4AFE-C712-F264-250944A93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7DE65-8F92-5AD7-8048-1B57DCB934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0E038-0220-4253-BF73-2F65A6242305}" type="datetime1">
              <a:rPr lang="en-US" smtClean="0"/>
              <a:t>8/18/2024</a:t>
            </a:fld>
            <a:endParaRPr lang="en-US"/>
          </a:p>
        </p:txBody>
      </p:sp>
      <p:sp>
        <p:nvSpPr>
          <p:cNvPr id="5" name="Footer Placeholder 4">
            <a:extLst>
              <a:ext uri="{FF2B5EF4-FFF2-40B4-BE49-F238E27FC236}">
                <a16:creationId xmlns:a16="http://schemas.microsoft.com/office/drawing/2014/main" id="{31E8D703-5F51-AF9D-D13B-09D5A713C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1C9E8F-EC72-450D-B3D7-40F2D64F9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FF249-4F56-4236-BF8B-47E3D4D3E3E9}" type="slidenum">
              <a:rPr lang="en-US" smtClean="0"/>
              <a:t>‹#›</a:t>
            </a:fld>
            <a:endParaRPr lang="en-US"/>
          </a:p>
        </p:txBody>
      </p:sp>
    </p:spTree>
    <p:extLst>
      <p:ext uri="{BB962C8B-B14F-4D97-AF65-F5344CB8AC3E}">
        <p14:creationId xmlns:p14="http://schemas.microsoft.com/office/powerpoint/2010/main" val="120014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sayantiroy@pnw.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2F67-DC17-43D4-4BA2-6A9C52C58701}"/>
              </a:ext>
            </a:extLst>
          </p:cNvPr>
          <p:cNvSpPr>
            <a:spLocks noGrp="1"/>
          </p:cNvSpPr>
          <p:nvPr>
            <p:ph type="ctrTitle"/>
          </p:nvPr>
        </p:nvSpPr>
        <p:spPr>
          <a:xfrm>
            <a:off x="368709" y="501439"/>
            <a:ext cx="11326761" cy="5545393"/>
          </a:xfrm>
        </p:spPr>
        <p:txBody>
          <a:bodyPr>
            <a:noAutofit/>
          </a:bodyPr>
          <a:lstStyle/>
          <a:p>
            <a:r>
              <a:rPr lang="en-US" sz="4800" b="1" dirty="0">
                <a:solidFill>
                  <a:schemeClr val="accent1">
                    <a:lumMod val="50000"/>
                  </a:schemeClr>
                </a:solidFill>
                <a:latin typeface="+mn-lt"/>
              </a:rPr>
              <a:t>Purdue University Northwest</a:t>
            </a:r>
            <a:br>
              <a:rPr lang="en-US" sz="4800" b="1" dirty="0">
                <a:solidFill>
                  <a:schemeClr val="accent1">
                    <a:lumMod val="50000"/>
                  </a:schemeClr>
                </a:solidFill>
                <a:latin typeface="+mn-lt"/>
              </a:rPr>
            </a:br>
            <a:r>
              <a:rPr lang="en-US" sz="4800" b="1" dirty="0">
                <a:solidFill>
                  <a:schemeClr val="accent1">
                    <a:lumMod val="50000"/>
                  </a:schemeClr>
                </a:solidFill>
                <a:latin typeface="+mn-lt"/>
              </a:rPr>
              <a:t>Hammond</a:t>
            </a:r>
            <a:br>
              <a:rPr lang="en-US" sz="4800" b="1" dirty="0">
                <a:solidFill>
                  <a:schemeClr val="accent1">
                    <a:lumMod val="50000"/>
                  </a:schemeClr>
                </a:solidFill>
                <a:latin typeface="+mn-lt"/>
              </a:rPr>
            </a:br>
            <a:r>
              <a:rPr lang="en-US" sz="4800" b="1" dirty="0">
                <a:solidFill>
                  <a:schemeClr val="accent1">
                    <a:lumMod val="50000"/>
                  </a:schemeClr>
                </a:solidFill>
                <a:latin typeface="+mn-lt"/>
              </a:rPr>
              <a:t>Computer Science</a:t>
            </a:r>
            <a:br>
              <a:rPr lang="en-US" sz="4800" b="1" dirty="0">
                <a:solidFill>
                  <a:schemeClr val="accent1">
                    <a:lumMod val="50000"/>
                  </a:schemeClr>
                </a:solidFill>
                <a:latin typeface="+mn-lt"/>
              </a:rPr>
            </a:br>
            <a:r>
              <a:rPr lang="en-US" sz="4800" b="1" dirty="0">
                <a:solidFill>
                  <a:schemeClr val="accent1">
                    <a:lumMod val="50000"/>
                  </a:schemeClr>
                </a:solidFill>
                <a:latin typeface="+mn-lt"/>
              </a:rPr>
              <a:t>CS 27500-001 002 Data Structures</a:t>
            </a:r>
            <a:br>
              <a:rPr lang="en-US" sz="4800" b="1" dirty="0">
                <a:solidFill>
                  <a:schemeClr val="accent1">
                    <a:lumMod val="50000"/>
                  </a:schemeClr>
                </a:solidFill>
                <a:latin typeface="+mn-lt"/>
              </a:rPr>
            </a:br>
            <a:r>
              <a:rPr lang="en-US" sz="4800" b="1" dirty="0">
                <a:solidFill>
                  <a:schemeClr val="accent1">
                    <a:lumMod val="50000"/>
                  </a:schemeClr>
                </a:solidFill>
                <a:latin typeface="+mn-lt"/>
              </a:rPr>
              <a:t>Fall 2024</a:t>
            </a:r>
            <a:br>
              <a:rPr lang="en-US" sz="4800" b="1" dirty="0">
                <a:solidFill>
                  <a:schemeClr val="accent1">
                    <a:lumMod val="50000"/>
                  </a:schemeClr>
                </a:solidFill>
                <a:latin typeface="+mn-lt"/>
              </a:rPr>
            </a:br>
            <a:r>
              <a:rPr lang="en-US" sz="4800" b="1" dirty="0">
                <a:solidFill>
                  <a:schemeClr val="accent1">
                    <a:lumMod val="50000"/>
                  </a:schemeClr>
                </a:solidFill>
                <a:latin typeface="+mn-lt"/>
              </a:rPr>
              <a:t>Lecture 1 : Introduction</a:t>
            </a:r>
            <a:br>
              <a:rPr lang="en-US" sz="4800" b="1" dirty="0">
                <a:solidFill>
                  <a:schemeClr val="accent1">
                    <a:lumMod val="50000"/>
                  </a:schemeClr>
                </a:solidFill>
                <a:latin typeface="+mn-lt"/>
              </a:rPr>
            </a:br>
            <a:r>
              <a:rPr lang="en-US" sz="4800" b="1" dirty="0">
                <a:solidFill>
                  <a:schemeClr val="accent1">
                    <a:lumMod val="50000"/>
                  </a:schemeClr>
                </a:solidFill>
                <a:latin typeface="+mn-lt"/>
              </a:rPr>
              <a:t>Muhammed Tawfiq Chowdhury</a:t>
            </a:r>
            <a:br>
              <a:rPr lang="en-US" sz="4800" b="1" dirty="0">
                <a:solidFill>
                  <a:schemeClr val="accent1">
                    <a:lumMod val="50000"/>
                  </a:schemeClr>
                </a:solidFill>
                <a:latin typeface="+mn-lt"/>
              </a:rPr>
            </a:br>
            <a:r>
              <a:rPr lang="en-US" sz="4800" b="1" dirty="0">
                <a:solidFill>
                  <a:schemeClr val="accent1">
                    <a:lumMod val="50000"/>
                  </a:schemeClr>
                </a:solidFill>
                <a:latin typeface="+mn-lt"/>
              </a:rPr>
              <a:t>mtawfiqc12@pnw.edu</a:t>
            </a:r>
          </a:p>
        </p:txBody>
      </p:sp>
      <p:sp>
        <p:nvSpPr>
          <p:cNvPr id="3" name="Slide Number Placeholder 2">
            <a:extLst>
              <a:ext uri="{FF2B5EF4-FFF2-40B4-BE49-F238E27FC236}">
                <a16:creationId xmlns:a16="http://schemas.microsoft.com/office/drawing/2014/main" id="{F956EDA0-ED19-5DC3-AA44-12A48866656C}"/>
              </a:ext>
            </a:extLst>
          </p:cNvPr>
          <p:cNvSpPr>
            <a:spLocks noGrp="1"/>
          </p:cNvSpPr>
          <p:nvPr>
            <p:ph type="sldNum" sz="quarter" idx="12"/>
          </p:nvPr>
        </p:nvSpPr>
        <p:spPr/>
        <p:txBody>
          <a:bodyPr/>
          <a:lstStyle/>
          <a:p>
            <a:fld id="{3ADFF249-4F56-4236-BF8B-47E3D4D3E3E9}" type="slidenum">
              <a:rPr lang="en-US" smtClean="0"/>
              <a:t>1</a:t>
            </a:fld>
            <a:endParaRPr lang="en-US"/>
          </a:p>
        </p:txBody>
      </p:sp>
      <p:pic>
        <p:nvPicPr>
          <p:cNvPr id="1026" name="Picture 2" descr="Purdue Northwest Athletics - Home | Facebook">
            <a:extLst>
              <a:ext uri="{FF2B5EF4-FFF2-40B4-BE49-F238E27FC236}">
                <a16:creationId xmlns:a16="http://schemas.microsoft.com/office/drawing/2014/main" id="{D42BAA2F-A61A-D5A0-D9D4-7E31BD75B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68" y="19192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3FBE-D2FE-E01C-447B-C0D4989DB2AD}"/>
              </a:ext>
            </a:extLst>
          </p:cNvPr>
          <p:cNvSpPr>
            <a:spLocks noGrp="1"/>
          </p:cNvSpPr>
          <p:nvPr>
            <p:ph type="title"/>
          </p:nvPr>
        </p:nvSpPr>
        <p:spPr>
          <a:xfrm>
            <a:off x="0" y="132735"/>
            <a:ext cx="11353800" cy="899653"/>
          </a:xfrm>
        </p:spPr>
        <p:txBody>
          <a:bodyPr/>
          <a:lstStyle/>
          <a:p>
            <a:pPr algn="ctr"/>
            <a:r>
              <a:rPr lang="en-US" b="1" cap="all" dirty="0">
                <a:solidFill>
                  <a:schemeClr val="accent1">
                    <a:lumMod val="50000"/>
                  </a:schemeClr>
                </a:solidFill>
                <a:latin typeface="+mn-lt"/>
              </a:rPr>
              <a:t>Attendance : 5 % of the total grade</a:t>
            </a:r>
          </a:p>
        </p:txBody>
      </p:sp>
      <p:sp>
        <p:nvSpPr>
          <p:cNvPr id="3" name="Content Placeholder 2">
            <a:extLst>
              <a:ext uri="{FF2B5EF4-FFF2-40B4-BE49-F238E27FC236}">
                <a16:creationId xmlns:a16="http://schemas.microsoft.com/office/drawing/2014/main" id="{2707F48D-A2D5-B1D0-E92B-939DF140A1A3}"/>
              </a:ext>
            </a:extLst>
          </p:cNvPr>
          <p:cNvSpPr>
            <a:spLocks noGrp="1"/>
          </p:cNvSpPr>
          <p:nvPr>
            <p:ph idx="1"/>
          </p:nvPr>
        </p:nvSpPr>
        <p:spPr>
          <a:xfrm>
            <a:off x="339213" y="1371600"/>
            <a:ext cx="11852786" cy="5121276"/>
          </a:xfrm>
        </p:spPr>
        <p:txBody>
          <a:bodyPr>
            <a:normAutofit/>
          </a:bodyPr>
          <a:lstStyle/>
          <a:p>
            <a:r>
              <a:rPr lang="en-US" b="0" i="0" dirty="0">
                <a:solidFill>
                  <a:schemeClr val="accent1">
                    <a:lumMod val="50000"/>
                  </a:schemeClr>
                </a:solidFill>
                <a:effectLst/>
              </a:rPr>
              <a:t>Attendance for all class meetings is graded and expected.</a:t>
            </a:r>
          </a:p>
          <a:p>
            <a:r>
              <a:rPr lang="en-US" dirty="0">
                <a:solidFill>
                  <a:schemeClr val="accent1">
                    <a:lumMod val="50000"/>
                  </a:schemeClr>
                </a:solidFill>
              </a:rPr>
              <a:t>Students are expected </a:t>
            </a:r>
            <a:r>
              <a:rPr lang="en-US" b="0" i="0" dirty="0">
                <a:solidFill>
                  <a:schemeClr val="accent1">
                    <a:lumMod val="50000"/>
                  </a:schemeClr>
                </a:solidFill>
                <a:effectLst/>
              </a:rPr>
              <a:t>engage fully in the learning process. </a:t>
            </a:r>
          </a:p>
          <a:p>
            <a:r>
              <a:rPr lang="en-US" dirty="0">
                <a:solidFill>
                  <a:schemeClr val="accent1">
                    <a:lumMod val="50000"/>
                  </a:schemeClr>
                </a:solidFill>
              </a:rPr>
              <a:t>Attendance will be taken at the beginning of the lecture.</a:t>
            </a:r>
          </a:p>
          <a:p>
            <a:r>
              <a:rPr lang="en-US" b="0" i="0" dirty="0">
                <a:solidFill>
                  <a:schemeClr val="accent1">
                    <a:lumMod val="50000"/>
                  </a:schemeClr>
                </a:solidFill>
                <a:effectLst/>
              </a:rPr>
              <a:t>Lecture materials will not be reiterated for students failing to attend the previous lectures. </a:t>
            </a:r>
          </a:p>
          <a:p>
            <a:r>
              <a:rPr lang="en-US" b="0" i="0" dirty="0">
                <a:solidFill>
                  <a:schemeClr val="accent1">
                    <a:lumMod val="50000"/>
                  </a:schemeClr>
                </a:solidFill>
                <a:effectLst/>
              </a:rPr>
              <a:t>In any event that a student is forced to miss a class it will be their responsibility to check the Brightspace for lecture topics covered, assignments</a:t>
            </a:r>
            <a:r>
              <a:rPr lang="en-US" dirty="0">
                <a:solidFill>
                  <a:schemeClr val="accent1">
                    <a:lumMod val="50000"/>
                  </a:schemeClr>
                </a:solidFill>
              </a:rPr>
              <a:t> </a:t>
            </a:r>
            <a:r>
              <a:rPr lang="en-US" b="0" i="0" dirty="0">
                <a:solidFill>
                  <a:schemeClr val="accent1">
                    <a:lumMod val="50000"/>
                  </a:schemeClr>
                </a:solidFill>
                <a:effectLst/>
              </a:rPr>
              <a:t>and announcements.</a:t>
            </a:r>
          </a:p>
          <a:p>
            <a:r>
              <a:rPr lang="en-US" b="0" i="0" dirty="0">
                <a:solidFill>
                  <a:schemeClr val="accent1">
                    <a:lumMod val="50000"/>
                  </a:schemeClr>
                </a:solidFill>
                <a:effectLst/>
              </a:rPr>
              <a:t>Students who fail to notify the Registrar’s Office when they plan to withdraw will be given a failing grade in the course.</a:t>
            </a:r>
            <a:endParaRPr lang="en-US" dirty="0">
              <a:solidFill>
                <a:schemeClr val="accent1">
                  <a:lumMod val="50000"/>
                </a:schemeClr>
              </a:solidFill>
            </a:endParaRPr>
          </a:p>
        </p:txBody>
      </p:sp>
      <p:sp>
        <p:nvSpPr>
          <p:cNvPr id="4" name="Slide Number Placeholder 3">
            <a:extLst>
              <a:ext uri="{FF2B5EF4-FFF2-40B4-BE49-F238E27FC236}">
                <a16:creationId xmlns:a16="http://schemas.microsoft.com/office/drawing/2014/main" id="{3972753F-FC9B-B737-AA36-F8BF9748341D}"/>
              </a:ext>
            </a:extLst>
          </p:cNvPr>
          <p:cNvSpPr>
            <a:spLocks noGrp="1"/>
          </p:cNvSpPr>
          <p:nvPr>
            <p:ph type="sldNum" sz="quarter" idx="12"/>
          </p:nvPr>
        </p:nvSpPr>
        <p:spPr/>
        <p:txBody>
          <a:bodyPr/>
          <a:lstStyle/>
          <a:p>
            <a:fld id="{3ADFF249-4F56-4236-BF8B-47E3D4D3E3E9}" type="slidenum">
              <a:rPr lang="en-US" smtClean="0"/>
              <a:t>10</a:t>
            </a:fld>
            <a:endParaRPr lang="en-US"/>
          </a:p>
        </p:txBody>
      </p:sp>
    </p:spTree>
    <p:extLst>
      <p:ext uri="{BB962C8B-B14F-4D97-AF65-F5344CB8AC3E}">
        <p14:creationId xmlns:p14="http://schemas.microsoft.com/office/powerpoint/2010/main" val="328093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717E-5869-4D8F-18FF-54A8C054B80D}"/>
              </a:ext>
            </a:extLst>
          </p:cNvPr>
          <p:cNvSpPr>
            <a:spLocks noGrp="1"/>
          </p:cNvSpPr>
          <p:nvPr>
            <p:ph type="title"/>
          </p:nvPr>
        </p:nvSpPr>
        <p:spPr/>
        <p:txBody>
          <a:bodyPr>
            <a:normAutofit/>
          </a:bodyPr>
          <a:lstStyle/>
          <a:p>
            <a:pPr algn="ctr"/>
            <a:r>
              <a:rPr lang="en-US" sz="4800" b="1" dirty="0">
                <a:solidFill>
                  <a:schemeClr val="accent1">
                    <a:lumMod val="50000"/>
                  </a:schemeClr>
                </a:solidFill>
                <a:latin typeface="+mn-lt"/>
              </a:rPr>
              <a:t>Extra Credit : 5 %</a:t>
            </a:r>
          </a:p>
        </p:txBody>
      </p:sp>
      <p:sp>
        <p:nvSpPr>
          <p:cNvPr id="3" name="Content Placeholder 2">
            <a:extLst>
              <a:ext uri="{FF2B5EF4-FFF2-40B4-BE49-F238E27FC236}">
                <a16:creationId xmlns:a16="http://schemas.microsoft.com/office/drawing/2014/main" id="{0B424E31-093E-032F-18E4-59498C4D2C56}"/>
              </a:ext>
            </a:extLst>
          </p:cNvPr>
          <p:cNvSpPr>
            <a:spLocks noGrp="1"/>
          </p:cNvSpPr>
          <p:nvPr>
            <p:ph idx="1"/>
          </p:nvPr>
        </p:nvSpPr>
        <p:spPr/>
        <p:txBody>
          <a:bodyPr/>
          <a:lstStyle/>
          <a:p>
            <a:r>
              <a:rPr lang="en-US" dirty="0">
                <a:solidFill>
                  <a:schemeClr val="accent1">
                    <a:lumMod val="50000"/>
                  </a:schemeClr>
                </a:solidFill>
              </a:rPr>
              <a:t>Extra Credits will be due at the end of the semester. </a:t>
            </a:r>
          </a:p>
          <a:p>
            <a:endParaRPr lang="en-US" dirty="0">
              <a:solidFill>
                <a:schemeClr val="accent1">
                  <a:lumMod val="50000"/>
                </a:schemeClr>
              </a:solidFill>
            </a:endParaRPr>
          </a:p>
          <a:p>
            <a:r>
              <a:rPr lang="en-US" dirty="0">
                <a:solidFill>
                  <a:schemeClr val="accent1">
                    <a:lumMod val="50000"/>
                  </a:schemeClr>
                </a:solidFill>
              </a:rPr>
              <a:t>Total Extra Credit weightage is 5% on top of total grade. </a:t>
            </a:r>
          </a:p>
          <a:p>
            <a:endParaRPr lang="en-US" dirty="0">
              <a:solidFill>
                <a:schemeClr val="accent1">
                  <a:lumMod val="50000"/>
                </a:schemeClr>
              </a:solidFill>
            </a:endParaRPr>
          </a:p>
          <a:p>
            <a:pPr marL="0" indent="0">
              <a:buNone/>
            </a:pPr>
            <a:endParaRPr lang="en-US" dirty="0"/>
          </a:p>
        </p:txBody>
      </p:sp>
      <p:sp>
        <p:nvSpPr>
          <p:cNvPr id="4" name="Slide Number Placeholder 3">
            <a:extLst>
              <a:ext uri="{FF2B5EF4-FFF2-40B4-BE49-F238E27FC236}">
                <a16:creationId xmlns:a16="http://schemas.microsoft.com/office/drawing/2014/main" id="{5527E28F-2B76-0DD9-6E5A-57285611E98D}"/>
              </a:ext>
            </a:extLst>
          </p:cNvPr>
          <p:cNvSpPr>
            <a:spLocks noGrp="1"/>
          </p:cNvSpPr>
          <p:nvPr>
            <p:ph type="sldNum" sz="quarter" idx="12"/>
          </p:nvPr>
        </p:nvSpPr>
        <p:spPr/>
        <p:txBody>
          <a:bodyPr/>
          <a:lstStyle/>
          <a:p>
            <a:fld id="{3ADFF249-4F56-4236-BF8B-47E3D4D3E3E9}" type="slidenum">
              <a:rPr lang="en-US" smtClean="0"/>
              <a:t>11</a:t>
            </a:fld>
            <a:endParaRPr lang="en-US"/>
          </a:p>
        </p:txBody>
      </p:sp>
    </p:spTree>
    <p:extLst>
      <p:ext uri="{BB962C8B-B14F-4D97-AF65-F5344CB8AC3E}">
        <p14:creationId xmlns:p14="http://schemas.microsoft.com/office/powerpoint/2010/main" val="256341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6918-9249-EA2C-EFCD-2592670E577F}"/>
              </a:ext>
            </a:extLst>
          </p:cNvPr>
          <p:cNvSpPr>
            <a:spLocks noGrp="1"/>
          </p:cNvSpPr>
          <p:nvPr>
            <p:ph type="title"/>
          </p:nvPr>
        </p:nvSpPr>
        <p:spPr>
          <a:xfrm>
            <a:off x="838200" y="365125"/>
            <a:ext cx="10515600" cy="814747"/>
          </a:xfrm>
        </p:spPr>
        <p:txBody>
          <a:bodyPr>
            <a:noAutofit/>
          </a:bodyPr>
          <a:lstStyle/>
          <a:p>
            <a:pPr algn="ctr"/>
            <a:r>
              <a:rPr lang="en-US" sz="4800" b="1" u="sng" cap="all" dirty="0">
                <a:solidFill>
                  <a:schemeClr val="accent1">
                    <a:lumMod val="50000"/>
                  </a:schemeClr>
                </a:solidFill>
                <a:latin typeface="+mn-lt"/>
              </a:rPr>
              <a:t>Midterm and Final Exam</a:t>
            </a:r>
          </a:p>
        </p:txBody>
      </p:sp>
      <p:sp>
        <p:nvSpPr>
          <p:cNvPr id="3" name="Content Placeholder 2">
            <a:extLst>
              <a:ext uri="{FF2B5EF4-FFF2-40B4-BE49-F238E27FC236}">
                <a16:creationId xmlns:a16="http://schemas.microsoft.com/office/drawing/2014/main" id="{31B89857-9D82-A612-6208-06BB02B2650A}"/>
              </a:ext>
            </a:extLst>
          </p:cNvPr>
          <p:cNvSpPr>
            <a:spLocks noGrp="1"/>
          </p:cNvSpPr>
          <p:nvPr>
            <p:ph idx="1"/>
          </p:nvPr>
        </p:nvSpPr>
        <p:spPr>
          <a:xfrm>
            <a:off x="838200" y="1179872"/>
            <a:ext cx="10515600" cy="5442154"/>
          </a:xfrm>
        </p:spPr>
        <p:txBody>
          <a:bodyPr>
            <a:normAutofit/>
          </a:bodyPr>
          <a:lstStyle/>
          <a:p>
            <a:pPr marL="0" indent="0">
              <a:buNone/>
            </a:pPr>
            <a:r>
              <a:rPr lang="en-US" dirty="0">
                <a:solidFill>
                  <a:schemeClr val="accent1">
                    <a:lumMod val="50000"/>
                  </a:schemeClr>
                </a:solidFill>
              </a:rPr>
              <a:t> Pre and Post discussion after Midterms </a:t>
            </a:r>
          </a:p>
          <a:p>
            <a:r>
              <a:rPr lang="en-US" dirty="0">
                <a:solidFill>
                  <a:schemeClr val="accent1">
                    <a:lumMod val="50000"/>
                  </a:schemeClr>
                </a:solidFill>
              </a:rPr>
              <a:t>1 Midterms 20 % of the final grade.</a:t>
            </a:r>
          </a:p>
          <a:p>
            <a:pPr lvl="1"/>
            <a:r>
              <a:rPr lang="en-US" dirty="0">
                <a:solidFill>
                  <a:schemeClr val="accent1">
                    <a:lumMod val="50000"/>
                  </a:schemeClr>
                </a:solidFill>
              </a:rPr>
              <a:t>Midterm 1 [Arrays, Stacks, Queues, Binary Search, Linked List and Hash and Introduction to Trees]</a:t>
            </a:r>
          </a:p>
          <a:p>
            <a:pPr lvl="1"/>
            <a:r>
              <a:rPr lang="en-US" dirty="0">
                <a:solidFill>
                  <a:schemeClr val="accent1">
                    <a:lumMod val="50000"/>
                  </a:schemeClr>
                </a:solidFill>
              </a:rPr>
              <a:t>Midterms will be discussed on the day I return answer scripts. </a:t>
            </a:r>
          </a:p>
          <a:p>
            <a:r>
              <a:rPr lang="en-US" dirty="0">
                <a:solidFill>
                  <a:schemeClr val="accent1">
                    <a:lumMod val="50000"/>
                  </a:schemeClr>
                </a:solidFill>
              </a:rPr>
              <a:t>1 final exam 25% of the final grade. </a:t>
            </a:r>
          </a:p>
          <a:p>
            <a:pPr lvl="1"/>
            <a:r>
              <a:rPr lang="en-US" dirty="0">
                <a:solidFill>
                  <a:schemeClr val="accent1">
                    <a:lumMod val="50000"/>
                  </a:schemeClr>
                </a:solidFill>
              </a:rPr>
              <a:t>[Trees, BST, Graphs, Heaps]</a:t>
            </a:r>
          </a:p>
          <a:p>
            <a:r>
              <a:rPr lang="en-US" dirty="0">
                <a:solidFill>
                  <a:schemeClr val="accent1">
                    <a:lumMod val="50000"/>
                  </a:schemeClr>
                </a:solidFill>
              </a:rPr>
              <a:t>Exam format review before exams.</a:t>
            </a:r>
          </a:p>
          <a:p>
            <a:r>
              <a:rPr lang="en-US" dirty="0">
                <a:solidFill>
                  <a:schemeClr val="accent1">
                    <a:lumMod val="50000"/>
                  </a:schemeClr>
                </a:solidFill>
              </a:rPr>
              <a:t>1 page both sided handwritten cheat sheet is allowed in an a4 size paper. Please do not bring typed cheat sheet. Cheat sheet needed to be attached with the exam paper during submission.</a:t>
            </a:r>
          </a:p>
          <a:p>
            <a:r>
              <a:rPr lang="en-US" dirty="0">
                <a:solidFill>
                  <a:schemeClr val="accent1">
                    <a:lumMod val="50000"/>
                  </a:schemeClr>
                </a:solidFill>
              </a:rPr>
              <a:t>No Make up exams. </a:t>
            </a:r>
          </a:p>
          <a:p>
            <a:endParaRPr lang="en-US" dirty="0">
              <a:solidFill>
                <a:schemeClr val="accent1">
                  <a:lumMod val="50000"/>
                </a:schemeClr>
              </a:solidFill>
            </a:endParaRPr>
          </a:p>
          <a:p>
            <a:pPr marL="0" indent="0">
              <a:buNone/>
            </a:pPr>
            <a:endParaRPr lang="en-US" dirty="0"/>
          </a:p>
        </p:txBody>
      </p:sp>
      <p:sp>
        <p:nvSpPr>
          <p:cNvPr id="4" name="Slide Number Placeholder 3">
            <a:extLst>
              <a:ext uri="{FF2B5EF4-FFF2-40B4-BE49-F238E27FC236}">
                <a16:creationId xmlns:a16="http://schemas.microsoft.com/office/drawing/2014/main" id="{5E3A87A4-3178-BB39-19EF-796B10C3F2A2}"/>
              </a:ext>
            </a:extLst>
          </p:cNvPr>
          <p:cNvSpPr>
            <a:spLocks noGrp="1"/>
          </p:cNvSpPr>
          <p:nvPr>
            <p:ph type="sldNum" sz="quarter" idx="12"/>
          </p:nvPr>
        </p:nvSpPr>
        <p:spPr/>
        <p:txBody>
          <a:bodyPr/>
          <a:lstStyle/>
          <a:p>
            <a:fld id="{3ADFF249-4F56-4236-BF8B-47E3D4D3E3E9}" type="slidenum">
              <a:rPr lang="en-US" smtClean="0"/>
              <a:t>12</a:t>
            </a:fld>
            <a:endParaRPr lang="en-US"/>
          </a:p>
        </p:txBody>
      </p:sp>
    </p:spTree>
    <p:extLst>
      <p:ext uri="{BB962C8B-B14F-4D97-AF65-F5344CB8AC3E}">
        <p14:creationId xmlns:p14="http://schemas.microsoft.com/office/powerpoint/2010/main" val="80350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8BB5-213E-8682-E53E-FBF5E05B29F9}"/>
              </a:ext>
            </a:extLst>
          </p:cNvPr>
          <p:cNvSpPr>
            <a:spLocks noGrp="1"/>
          </p:cNvSpPr>
          <p:nvPr>
            <p:ph type="title"/>
          </p:nvPr>
        </p:nvSpPr>
        <p:spPr>
          <a:xfrm>
            <a:off x="838200" y="103239"/>
            <a:ext cx="10515600" cy="1194619"/>
          </a:xfrm>
        </p:spPr>
        <p:txBody>
          <a:bodyPr>
            <a:normAutofit/>
          </a:bodyPr>
          <a:lstStyle/>
          <a:p>
            <a:pPr algn="ctr"/>
            <a:r>
              <a:rPr lang="en-US" sz="4800" b="1" i="0" cap="all" dirty="0">
                <a:solidFill>
                  <a:schemeClr val="accent1">
                    <a:lumMod val="50000"/>
                  </a:schemeClr>
                </a:solidFill>
                <a:effectLst/>
                <a:latin typeface="+mn-lt"/>
              </a:rPr>
              <a:t>Grading</a:t>
            </a:r>
            <a:endParaRPr lang="en-US" sz="4800" b="1" cap="all"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1D5FA813-728C-E9E6-900F-9BB6942ADD26}"/>
              </a:ext>
            </a:extLst>
          </p:cNvPr>
          <p:cNvSpPr>
            <a:spLocks noGrp="1"/>
          </p:cNvSpPr>
          <p:nvPr>
            <p:ph idx="1"/>
          </p:nvPr>
        </p:nvSpPr>
        <p:spPr>
          <a:xfrm>
            <a:off x="838200" y="1061884"/>
            <a:ext cx="10515600" cy="5501148"/>
          </a:xfrm>
        </p:spPr>
        <p:txBody>
          <a:bodyPr>
            <a:normAutofit fontScale="25000" lnSpcReduction="20000"/>
          </a:bodyPr>
          <a:lstStyle/>
          <a:p>
            <a:pPr marL="0" indent="0" algn="l">
              <a:buNone/>
            </a:pPr>
            <a:r>
              <a:rPr lang="en-US" sz="9600" b="0" i="0" dirty="0">
                <a:solidFill>
                  <a:schemeClr val="accent1">
                    <a:lumMod val="50000"/>
                  </a:schemeClr>
                </a:solidFill>
                <a:effectLst/>
              </a:rPr>
              <a:t>A 93 and above</a:t>
            </a:r>
          </a:p>
          <a:p>
            <a:pPr marL="0" indent="0" algn="l">
              <a:buNone/>
            </a:pPr>
            <a:r>
              <a:rPr lang="en-US" sz="9600" b="0" i="0" dirty="0">
                <a:solidFill>
                  <a:schemeClr val="accent1">
                    <a:lumMod val="50000"/>
                  </a:schemeClr>
                </a:solidFill>
                <a:effectLst/>
              </a:rPr>
              <a:t>A- 90 - 92</a:t>
            </a:r>
          </a:p>
          <a:p>
            <a:pPr marL="0" indent="0" algn="l">
              <a:buNone/>
            </a:pPr>
            <a:r>
              <a:rPr lang="en-US" sz="9600" b="0" i="0" dirty="0">
                <a:solidFill>
                  <a:schemeClr val="accent1">
                    <a:lumMod val="50000"/>
                  </a:schemeClr>
                </a:solidFill>
                <a:effectLst/>
              </a:rPr>
              <a:t>B+ 86 - 89</a:t>
            </a:r>
          </a:p>
          <a:p>
            <a:pPr marL="0" indent="0" algn="l">
              <a:buNone/>
            </a:pPr>
            <a:r>
              <a:rPr lang="en-US" sz="9600" b="0" i="0" dirty="0">
                <a:solidFill>
                  <a:schemeClr val="accent1">
                    <a:lumMod val="50000"/>
                  </a:schemeClr>
                </a:solidFill>
                <a:effectLst/>
              </a:rPr>
              <a:t>B 82 - 85</a:t>
            </a:r>
          </a:p>
          <a:p>
            <a:pPr marL="0" indent="0" algn="l">
              <a:buNone/>
            </a:pPr>
            <a:r>
              <a:rPr lang="en-US" sz="9600" b="0" i="0" dirty="0">
                <a:solidFill>
                  <a:schemeClr val="accent1">
                    <a:lumMod val="50000"/>
                  </a:schemeClr>
                </a:solidFill>
                <a:effectLst/>
              </a:rPr>
              <a:t>B- 79 - 81</a:t>
            </a:r>
          </a:p>
          <a:p>
            <a:pPr marL="0" indent="0" algn="l">
              <a:buNone/>
            </a:pPr>
            <a:r>
              <a:rPr lang="en-US" sz="9600" b="0" i="0" dirty="0">
                <a:solidFill>
                  <a:schemeClr val="accent1">
                    <a:lumMod val="50000"/>
                  </a:schemeClr>
                </a:solidFill>
                <a:effectLst/>
              </a:rPr>
              <a:t>C+ 76 - 78</a:t>
            </a:r>
          </a:p>
          <a:p>
            <a:pPr marL="0" indent="0" algn="l">
              <a:buNone/>
            </a:pPr>
            <a:r>
              <a:rPr lang="en-US" sz="9600" b="0" i="0" dirty="0">
                <a:solidFill>
                  <a:schemeClr val="accent1">
                    <a:lumMod val="50000"/>
                  </a:schemeClr>
                </a:solidFill>
                <a:effectLst/>
              </a:rPr>
              <a:t>C 73 - 75</a:t>
            </a:r>
          </a:p>
          <a:p>
            <a:pPr marL="0" indent="0" algn="l">
              <a:buNone/>
            </a:pPr>
            <a:r>
              <a:rPr lang="en-US" sz="9600" b="0" i="0" dirty="0">
                <a:solidFill>
                  <a:schemeClr val="accent1">
                    <a:lumMod val="50000"/>
                  </a:schemeClr>
                </a:solidFill>
                <a:effectLst/>
              </a:rPr>
              <a:t>C- 69-72</a:t>
            </a:r>
          </a:p>
          <a:p>
            <a:pPr marL="0" indent="0" algn="l">
              <a:buNone/>
            </a:pPr>
            <a:r>
              <a:rPr lang="en-US" sz="9600" b="0" i="0" dirty="0">
                <a:solidFill>
                  <a:schemeClr val="accent1">
                    <a:lumMod val="50000"/>
                  </a:schemeClr>
                </a:solidFill>
                <a:effectLst/>
              </a:rPr>
              <a:t>D+ 66 - 68</a:t>
            </a:r>
          </a:p>
          <a:p>
            <a:pPr marL="0" indent="0" algn="l">
              <a:buNone/>
            </a:pPr>
            <a:r>
              <a:rPr lang="en-US" sz="9600" b="0" i="0" dirty="0">
                <a:solidFill>
                  <a:schemeClr val="accent1">
                    <a:lumMod val="50000"/>
                  </a:schemeClr>
                </a:solidFill>
                <a:effectLst/>
              </a:rPr>
              <a:t>D 63 - 65</a:t>
            </a:r>
          </a:p>
          <a:p>
            <a:pPr marL="0" indent="0" algn="l">
              <a:buNone/>
            </a:pPr>
            <a:r>
              <a:rPr lang="en-US" sz="9600" b="0" i="0" dirty="0">
                <a:solidFill>
                  <a:schemeClr val="accent1">
                    <a:lumMod val="50000"/>
                  </a:schemeClr>
                </a:solidFill>
                <a:effectLst/>
              </a:rPr>
              <a:t>D- 60 - 62</a:t>
            </a:r>
          </a:p>
          <a:p>
            <a:pPr marL="0" indent="0" algn="l">
              <a:buNone/>
            </a:pPr>
            <a:r>
              <a:rPr lang="en-US" sz="9600" b="0" i="0" dirty="0">
                <a:solidFill>
                  <a:schemeClr val="accent1">
                    <a:lumMod val="50000"/>
                  </a:schemeClr>
                </a:solidFill>
                <a:effectLst/>
              </a:rPr>
              <a:t>F 59 or less</a:t>
            </a:r>
          </a:p>
          <a:p>
            <a:pPr marL="0" indent="0" algn="l">
              <a:buNone/>
            </a:pPr>
            <a:br>
              <a:rPr lang="en-US" sz="9600" b="0" i="0" dirty="0">
                <a:solidFill>
                  <a:schemeClr val="accent1">
                    <a:lumMod val="50000"/>
                  </a:schemeClr>
                </a:solidFill>
                <a:effectLst/>
              </a:rPr>
            </a:br>
            <a:r>
              <a:rPr lang="en-US" sz="9600" b="0" i="0" dirty="0">
                <a:solidFill>
                  <a:schemeClr val="accent1">
                    <a:lumMod val="50000"/>
                  </a:schemeClr>
                </a:solidFill>
                <a:effectLst/>
              </a:rPr>
              <a:t>For information on grades please visit </a:t>
            </a:r>
            <a:r>
              <a:rPr lang="en-US" sz="9600" b="1" i="0" dirty="0">
                <a:solidFill>
                  <a:schemeClr val="accent1">
                    <a:lumMod val="50000"/>
                  </a:schemeClr>
                </a:solidFill>
                <a:effectLst/>
              </a:rPr>
              <a:t>Frequently asked Questions </a:t>
            </a:r>
            <a:r>
              <a:rPr lang="en-US" sz="9600" b="0" i="0" dirty="0">
                <a:solidFill>
                  <a:schemeClr val="accent1">
                    <a:lumMod val="50000"/>
                  </a:schemeClr>
                </a:solidFill>
                <a:effectLst/>
              </a:rPr>
              <a:t>of PNW.</a:t>
            </a:r>
          </a:p>
          <a:p>
            <a:pPr marL="0" indent="0" algn="l">
              <a:buNone/>
            </a:pPr>
            <a:endParaRPr lang="en-US" sz="9600" b="0" i="0" dirty="0">
              <a:solidFill>
                <a:schemeClr val="accent1">
                  <a:lumMod val="50000"/>
                </a:schemeClr>
              </a:solidFill>
              <a:effectLst/>
            </a:endParaRPr>
          </a:p>
          <a:p>
            <a:pPr marL="0" indent="0" algn="l">
              <a:buNone/>
            </a:pPr>
            <a:br>
              <a:rPr lang="en-US" sz="3600" b="0" i="0" dirty="0">
                <a:solidFill>
                  <a:schemeClr val="accent1">
                    <a:lumMod val="50000"/>
                  </a:schemeClr>
                </a:solidFill>
                <a:effectLst/>
              </a:rPr>
            </a:br>
            <a:br>
              <a:rPr lang="en-US" sz="3300" b="0" i="0" dirty="0">
                <a:solidFill>
                  <a:schemeClr val="accent1">
                    <a:lumMod val="50000"/>
                  </a:schemeClr>
                </a:solidFill>
                <a:effectLst/>
              </a:rPr>
            </a:br>
            <a:endParaRPr lang="en-US" sz="3300" dirty="0">
              <a:solidFill>
                <a:schemeClr val="accent1">
                  <a:lumMod val="50000"/>
                </a:schemeClr>
              </a:solidFill>
            </a:endParaRPr>
          </a:p>
        </p:txBody>
      </p:sp>
      <p:sp>
        <p:nvSpPr>
          <p:cNvPr id="4" name="Slide Number Placeholder 3">
            <a:extLst>
              <a:ext uri="{FF2B5EF4-FFF2-40B4-BE49-F238E27FC236}">
                <a16:creationId xmlns:a16="http://schemas.microsoft.com/office/drawing/2014/main" id="{1CFD468D-0F99-3917-392E-F439885F622D}"/>
              </a:ext>
            </a:extLst>
          </p:cNvPr>
          <p:cNvSpPr>
            <a:spLocks noGrp="1"/>
          </p:cNvSpPr>
          <p:nvPr>
            <p:ph type="sldNum" sz="quarter" idx="12"/>
          </p:nvPr>
        </p:nvSpPr>
        <p:spPr/>
        <p:txBody>
          <a:bodyPr/>
          <a:lstStyle/>
          <a:p>
            <a:fld id="{3ADFF249-4F56-4236-BF8B-47E3D4D3E3E9}" type="slidenum">
              <a:rPr lang="en-US" smtClean="0"/>
              <a:t>13</a:t>
            </a:fld>
            <a:endParaRPr lang="en-US"/>
          </a:p>
        </p:txBody>
      </p:sp>
    </p:spTree>
    <p:extLst>
      <p:ext uri="{BB962C8B-B14F-4D97-AF65-F5344CB8AC3E}">
        <p14:creationId xmlns:p14="http://schemas.microsoft.com/office/powerpoint/2010/main" val="276980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A7CD-5991-E2BD-7D2C-A90CCCF3A5B9}"/>
              </a:ext>
            </a:extLst>
          </p:cNvPr>
          <p:cNvSpPr>
            <a:spLocks noGrp="1"/>
          </p:cNvSpPr>
          <p:nvPr>
            <p:ph type="title"/>
          </p:nvPr>
        </p:nvSpPr>
        <p:spPr/>
        <p:txBody>
          <a:bodyPr>
            <a:normAutofit/>
          </a:bodyPr>
          <a:lstStyle/>
          <a:p>
            <a:pPr algn="ctr"/>
            <a:r>
              <a:rPr lang="en-US" sz="4800" b="1" cap="all" dirty="0">
                <a:solidFill>
                  <a:schemeClr val="accent1">
                    <a:lumMod val="50000"/>
                  </a:schemeClr>
                </a:solidFill>
                <a:effectLst/>
                <a:latin typeface="+mn-lt"/>
              </a:rPr>
              <a:t>Course Outcome</a:t>
            </a:r>
            <a:endParaRPr lang="en-US" sz="4800" b="1" cap="all"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2E3EA500-D1AC-BE05-1C60-9BE75E4C21E9}"/>
              </a:ext>
            </a:extLst>
          </p:cNvPr>
          <p:cNvSpPr>
            <a:spLocks noGrp="1"/>
          </p:cNvSpPr>
          <p:nvPr>
            <p:ph idx="1"/>
          </p:nvPr>
        </p:nvSpPr>
        <p:spPr>
          <a:xfrm>
            <a:off x="838200" y="1578077"/>
            <a:ext cx="10515600" cy="4598886"/>
          </a:xfrm>
        </p:spPr>
        <p:txBody>
          <a:bodyPr>
            <a:normAutofit fontScale="92500" lnSpcReduction="20000"/>
          </a:bodyPr>
          <a:lstStyle/>
          <a:p>
            <a:endParaRPr lang="en-US" dirty="0">
              <a:solidFill>
                <a:schemeClr val="accent1">
                  <a:lumMod val="50000"/>
                </a:schemeClr>
              </a:solidFill>
            </a:endParaRPr>
          </a:p>
          <a:p>
            <a:pPr marL="0" indent="0" algn="l" rtl="0">
              <a:buNone/>
            </a:pPr>
            <a:r>
              <a:rPr lang="en-US" dirty="0">
                <a:solidFill>
                  <a:schemeClr val="accent1">
                    <a:lumMod val="50000"/>
                  </a:schemeClr>
                </a:solidFill>
                <a:effectLst/>
              </a:rPr>
              <a:t>  At the end of this course, the student will </a:t>
            </a:r>
          </a:p>
          <a:p>
            <a:pPr marL="0" indent="0" algn="l" rtl="0">
              <a:buNone/>
            </a:pPr>
            <a:endParaRPr lang="en-US" dirty="0">
              <a:solidFill>
                <a:schemeClr val="accent1">
                  <a:lumMod val="50000"/>
                </a:schemeClr>
              </a:solidFill>
              <a:effectLst/>
            </a:endParaRPr>
          </a:p>
          <a:p>
            <a:pPr algn="l" rtl="0"/>
            <a:r>
              <a:rPr lang="en-US" dirty="0">
                <a:solidFill>
                  <a:schemeClr val="accent1">
                    <a:lumMod val="50000"/>
                  </a:schemeClr>
                </a:solidFill>
                <a:effectLst/>
              </a:rPr>
              <a:t>Have practical knowledge of usage of data structures.</a:t>
            </a:r>
          </a:p>
          <a:p>
            <a:pPr algn="l" rtl="0"/>
            <a:endParaRPr lang="en-US" dirty="0">
              <a:solidFill>
                <a:schemeClr val="accent1">
                  <a:lumMod val="50000"/>
                </a:schemeClr>
              </a:solidFill>
              <a:effectLst/>
            </a:endParaRPr>
          </a:p>
          <a:p>
            <a:pPr algn="l" rtl="0"/>
            <a:r>
              <a:rPr lang="en-US" dirty="0">
                <a:solidFill>
                  <a:schemeClr val="accent1">
                    <a:lumMod val="50000"/>
                  </a:schemeClr>
                </a:solidFill>
                <a:effectLst/>
              </a:rPr>
              <a:t>Be able to identify appropriate data structure of a given problem and design.</a:t>
            </a:r>
          </a:p>
          <a:p>
            <a:pPr algn="l" rtl="0"/>
            <a:endParaRPr lang="en-US" dirty="0">
              <a:solidFill>
                <a:schemeClr val="accent1">
                  <a:lumMod val="50000"/>
                </a:schemeClr>
              </a:solidFill>
              <a:effectLst/>
            </a:endParaRPr>
          </a:p>
          <a:p>
            <a:pPr algn="l" rtl="0"/>
            <a:r>
              <a:rPr lang="en-US" dirty="0">
                <a:solidFill>
                  <a:schemeClr val="accent1">
                    <a:lumMod val="50000"/>
                  </a:schemeClr>
                </a:solidFill>
                <a:effectLst/>
              </a:rPr>
              <a:t>We will learn linear to hierarchical data structures.  </a:t>
            </a:r>
          </a:p>
          <a:p>
            <a:pPr marL="0" indent="0" algn="l" rtl="0">
              <a:buNone/>
            </a:pPr>
            <a:br>
              <a:rPr lang="en-US" b="0" i="0" dirty="0">
                <a:solidFill>
                  <a:srgbClr val="5D6879"/>
                </a:solidFill>
                <a:effectLst/>
                <a:latin typeface="Lato" panose="020F0502020204030203" pitchFamily="34" charset="0"/>
              </a:rPr>
            </a:br>
            <a:endParaRPr lang="en-US" dirty="0"/>
          </a:p>
        </p:txBody>
      </p:sp>
      <p:sp>
        <p:nvSpPr>
          <p:cNvPr id="4" name="Slide Number Placeholder 3">
            <a:extLst>
              <a:ext uri="{FF2B5EF4-FFF2-40B4-BE49-F238E27FC236}">
                <a16:creationId xmlns:a16="http://schemas.microsoft.com/office/drawing/2014/main" id="{EE0C0401-1BD5-34E1-26D9-CD03BFC1B8C4}"/>
              </a:ext>
            </a:extLst>
          </p:cNvPr>
          <p:cNvSpPr>
            <a:spLocks noGrp="1"/>
          </p:cNvSpPr>
          <p:nvPr>
            <p:ph type="sldNum" sz="quarter" idx="12"/>
          </p:nvPr>
        </p:nvSpPr>
        <p:spPr/>
        <p:txBody>
          <a:bodyPr/>
          <a:lstStyle/>
          <a:p>
            <a:fld id="{3ADFF249-4F56-4236-BF8B-47E3D4D3E3E9}" type="slidenum">
              <a:rPr lang="en-US" smtClean="0"/>
              <a:t>14</a:t>
            </a:fld>
            <a:endParaRPr lang="en-US"/>
          </a:p>
        </p:txBody>
      </p:sp>
    </p:spTree>
    <p:extLst>
      <p:ext uri="{BB962C8B-B14F-4D97-AF65-F5344CB8AC3E}">
        <p14:creationId xmlns:p14="http://schemas.microsoft.com/office/powerpoint/2010/main" val="23513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55C7-EC12-FB45-12B9-562ED1BC5D71}"/>
              </a:ext>
            </a:extLst>
          </p:cNvPr>
          <p:cNvSpPr>
            <a:spLocks noGrp="1"/>
          </p:cNvSpPr>
          <p:nvPr>
            <p:ph type="title"/>
          </p:nvPr>
        </p:nvSpPr>
        <p:spPr/>
        <p:txBody>
          <a:bodyPr>
            <a:normAutofit/>
          </a:bodyPr>
          <a:lstStyle/>
          <a:p>
            <a:pPr algn="ctr"/>
            <a:r>
              <a:rPr lang="en-US" sz="4800" b="1" dirty="0">
                <a:solidFill>
                  <a:schemeClr val="accent1">
                    <a:lumMod val="50000"/>
                  </a:schemeClr>
                </a:solidFill>
                <a:latin typeface="+mn-lt"/>
              </a:rPr>
              <a:t>UNIVERSITY POLICIES and SUPPORT </a:t>
            </a:r>
          </a:p>
        </p:txBody>
      </p:sp>
      <p:sp>
        <p:nvSpPr>
          <p:cNvPr id="3" name="Content Placeholder 2">
            <a:extLst>
              <a:ext uri="{FF2B5EF4-FFF2-40B4-BE49-F238E27FC236}">
                <a16:creationId xmlns:a16="http://schemas.microsoft.com/office/drawing/2014/main" id="{4CAC09CC-7788-912A-710C-830E37B65ECC}"/>
              </a:ext>
            </a:extLst>
          </p:cNvPr>
          <p:cNvSpPr>
            <a:spLocks noGrp="1"/>
          </p:cNvSpPr>
          <p:nvPr>
            <p:ph idx="1"/>
          </p:nvPr>
        </p:nvSpPr>
        <p:spPr/>
        <p:txBody>
          <a:bodyPr/>
          <a:lstStyle/>
          <a:p>
            <a:endParaRPr lang="en-US" dirty="0"/>
          </a:p>
          <a:p>
            <a:r>
              <a:rPr lang="en-US" dirty="0">
                <a:solidFill>
                  <a:schemeClr val="accent1">
                    <a:lumMod val="50000"/>
                  </a:schemeClr>
                </a:solidFill>
              </a:rPr>
              <a:t>Please go through the syllabus for plagiarism, academic integrity, university policies,  emotional &amp; financial Support and other academic support. </a:t>
            </a:r>
          </a:p>
        </p:txBody>
      </p:sp>
      <p:sp>
        <p:nvSpPr>
          <p:cNvPr id="4" name="Slide Number Placeholder 3">
            <a:extLst>
              <a:ext uri="{FF2B5EF4-FFF2-40B4-BE49-F238E27FC236}">
                <a16:creationId xmlns:a16="http://schemas.microsoft.com/office/drawing/2014/main" id="{CD3DA05D-FAC3-40D1-505C-A7EC35402705}"/>
              </a:ext>
            </a:extLst>
          </p:cNvPr>
          <p:cNvSpPr>
            <a:spLocks noGrp="1"/>
          </p:cNvSpPr>
          <p:nvPr>
            <p:ph type="sldNum" sz="quarter" idx="12"/>
          </p:nvPr>
        </p:nvSpPr>
        <p:spPr/>
        <p:txBody>
          <a:bodyPr/>
          <a:lstStyle/>
          <a:p>
            <a:fld id="{3ADFF249-4F56-4236-BF8B-47E3D4D3E3E9}" type="slidenum">
              <a:rPr lang="en-US" smtClean="0"/>
              <a:t>15</a:t>
            </a:fld>
            <a:endParaRPr lang="en-US"/>
          </a:p>
        </p:txBody>
      </p:sp>
    </p:spTree>
    <p:extLst>
      <p:ext uri="{BB962C8B-B14F-4D97-AF65-F5344CB8AC3E}">
        <p14:creationId xmlns:p14="http://schemas.microsoft.com/office/powerpoint/2010/main" val="381090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8B45-9809-83ED-9C3E-E2610B8D9294}"/>
              </a:ext>
            </a:extLst>
          </p:cNvPr>
          <p:cNvSpPr>
            <a:spLocks noGrp="1"/>
          </p:cNvSpPr>
          <p:nvPr>
            <p:ph type="title"/>
          </p:nvPr>
        </p:nvSpPr>
        <p:spPr>
          <a:xfrm>
            <a:off x="838200" y="291383"/>
            <a:ext cx="10515600" cy="1325563"/>
          </a:xfrm>
        </p:spPr>
        <p:txBody>
          <a:bodyPr/>
          <a:lstStyle/>
          <a:p>
            <a:pPr algn="ctr"/>
            <a:r>
              <a:rPr lang="en-US" b="1" dirty="0">
                <a:solidFill>
                  <a:schemeClr val="accent1">
                    <a:lumMod val="50000"/>
                  </a:schemeClr>
                </a:solidFill>
                <a:latin typeface="+mn-lt"/>
              </a:rPr>
              <a:t>DATA STRUCTURES</a:t>
            </a:r>
          </a:p>
        </p:txBody>
      </p:sp>
      <p:sp>
        <p:nvSpPr>
          <p:cNvPr id="3" name="Content Placeholder 2">
            <a:extLst>
              <a:ext uri="{FF2B5EF4-FFF2-40B4-BE49-F238E27FC236}">
                <a16:creationId xmlns:a16="http://schemas.microsoft.com/office/drawing/2014/main" id="{F2493CA8-A1BB-0106-C2D3-EA62FD1B85D7}"/>
              </a:ext>
            </a:extLst>
          </p:cNvPr>
          <p:cNvSpPr>
            <a:spLocks noGrp="1"/>
          </p:cNvSpPr>
          <p:nvPr>
            <p:ph idx="1"/>
          </p:nvPr>
        </p:nvSpPr>
        <p:spPr>
          <a:xfrm>
            <a:off x="838200" y="1489587"/>
            <a:ext cx="10515600" cy="4687376"/>
          </a:xfrm>
        </p:spPr>
        <p:txBody>
          <a:bodyPr/>
          <a:lstStyle/>
          <a:p>
            <a:endParaRPr lang="en-US" dirty="0"/>
          </a:p>
          <a:p>
            <a:r>
              <a:rPr lang="en-US" dirty="0">
                <a:solidFill>
                  <a:schemeClr val="tx2">
                    <a:lumMod val="75000"/>
                  </a:schemeClr>
                </a:solidFill>
              </a:rPr>
              <a:t>Data Structure ?</a:t>
            </a:r>
          </a:p>
          <a:p>
            <a:pPr lvl="1"/>
            <a:r>
              <a:rPr lang="en-US" dirty="0">
                <a:solidFill>
                  <a:schemeClr val="accent1">
                    <a:lumMod val="50000"/>
                  </a:schemeClr>
                </a:solidFill>
              </a:rPr>
              <a:t>Process of organizing, storing, retrieving and processing data </a:t>
            </a:r>
          </a:p>
          <a:p>
            <a:pPr lvl="1"/>
            <a:endParaRPr lang="en-US" dirty="0"/>
          </a:p>
          <a:p>
            <a:endParaRPr lang="en-US" dirty="0"/>
          </a:p>
        </p:txBody>
      </p:sp>
      <p:sp>
        <p:nvSpPr>
          <p:cNvPr id="4" name="Slide Number Placeholder 3">
            <a:extLst>
              <a:ext uri="{FF2B5EF4-FFF2-40B4-BE49-F238E27FC236}">
                <a16:creationId xmlns:a16="http://schemas.microsoft.com/office/drawing/2014/main" id="{FF1DBB39-4466-6E3D-927F-2655A0AA5F82}"/>
              </a:ext>
            </a:extLst>
          </p:cNvPr>
          <p:cNvSpPr>
            <a:spLocks noGrp="1"/>
          </p:cNvSpPr>
          <p:nvPr>
            <p:ph type="sldNum" sz="quarter" idx="12"/>
          </p:nvPr>
        </p:nvSpPr>
        <p:spPr/>
        <p:txBody>
          <a:bodyPr/>
          <a:lstStyle/>
          <a:p>
            <a:fld id="{3ADFF249-4F56-4236-BF8B-47E3D4D3E3E9}" type="slidenum">
              <a:rPr lang="en-US" smtClean="0"/>
              <a:t>16</a:t>
            </a:fld>
            <a:endParaRPr lang="en-US"/>
          </a:p>
        </p:txBody>
      </p:sp>
    </p:spTree>
    <p:extLst>
      <p:ext uri="{BB962C8B-B14F-4D97-AF65-F5344CB8AC3E}">
        <p14:creationId xmlns:p14="http://schemas.microsoft.com/office/powerpoint/2010/main" val="166924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2D33-D845-4A2C-8074-C64D39B5DF45}"/>
              </a:ext>
            </a:extLst>
          </p:cNvPr>
          <p:cNvSpPr>
            <a:spLocks noGrp="1"/>
          </p:cNvSpPr>
          <p:nvPr>
            <p:ph type="ctrTitle"/>
          </p:nvPr>
        </p:nvSpPr>
        <p:spPr>
          <a:xfrm>
            <a:off x="737419" y="176981"/>
            <a:ext cx="10604091" cy="973393"/>
          </a:xfrm>
        </p:spPr>
        <p:txBody>
          <a:bodyPr>
            <a:normAutofit/>
          </a:bodyPr>
          <a:lstStyle/>
          <a:p>
            <a:r>
              <a:rPr lang="en-US" sz="4800" b="1" dirty="0">
                <a:solidFill>
                  <a:schemeClr val="accent1">
                    <a:lumMod val="50000"/>
                  </a:schemeClr>
                </a:solidFill>
                <a:latin typeface="+mn-lt"/>
                <a:cs typeface="Times New Roman" panose="02020603050405020304" pitchFamily="18" charset="0"/>
              </a:rPr>
              <a:t>STACKS</a:t>
            </a:r>
          </a:p>
        </p:txBody>
      </p:sp>
      <p:sp>
        <p:nvSpPr>
          <p:cNvPr id="4" name="Subtitle 3">
            <a:extLst>
              <a:ext uri="{FF2B5EF4-FFF2-40B4-BE49-F238E27FC236}">
                <a16:creationId xmlns:a16="http://schemas.microsoft.com/office/drawing/2014/main" id="{B27CEB29-0BE0-4BCD-A8DB-9F386C1F38A3}"/>
              </a:ext>
            </a:extLst>
          </p:cNvPr>
          <p:cNvSpPr>
            <a:spLocks noGrp="1"/>
          </p:cNvSpPr>
          <p:nvPr>
            <p:ph type="subTitle" idx="1"/>
          </p:nvPr>
        </p:nvSpPr>
        <p:spPr>
          <a:xfrm>
            <a:off x="737419" y="1253614"/>
            <a:ext cx="11454581" cy="5427406"/>
          </a:xfrm>
        </p:spPr>
        <p:txBody>
          <a:bodyPr/>
          <a:lstStyle/>
          <a:p>
            <a:pPr algn="l"/>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Arrays are collection of items stored contiguously in a memory location. </a:t>
            </a:r>
          </a:p>
          <a:p>
            <a:pPr marL="342900" indent="-342900" algn="l">
              <a:buFont typeface="Arial" panose="020B0604020202020204" pitchFamily="34" charset="0"/>
              <a:buChar char="•"/>
            </a:pPr>
            <a:endParaRPr lang="en-US" sz="2800" dirty="0">
              <a:solidFill>
                <a:schemeClr val="tx2"/>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solidFill>
                  <a:schemeClr val="accent1">
                    <a:lumMod val="50000"/>
                  </a:schemeClr>
                </a:solidFill>
              </a:rPr>
              <a:t>A Stack is a collection of objects that are added and removed according to the last-in, first-out (LIFO) principle. A user may add objects onto a stack at any time, but may only access or remove the most recently added object that remains (at the so-called "top" of the stack). The name "stack" is derived from the metaphor of a stack of plates in a spring-loaded, cafeteria plate dispenser. In this case, the fundamental operations involve the "pushing" and "popping" of plates on the stack. When we need a new plate from the dispenser, we "pop" the top plate off the stack, and when we add a plate, we "push" it down on the stack to become the new top plate. </a:t>
            </a:r>
            <a:endParaRPr lang="en-US" sz="3200" dirty="0">
              <a:solidFill>
                <a:schemeClr val="accent1">
                  <a:lumMod val="50000"/>
                </a:schemeClr>
              </a:solidFill>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76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B70A-CC9F-4580-974E-8BBBCF5DE92E}"/>
              </a:ext>
            </a:extLst>
          </p:cNvPr>
          <p:cNvSpPr>
            <a:spLocks noGrp="1"/>
          </p:cNvSpPr>
          <p:nvPr>
            <p:ph type="ctrTitle"/>
          </p:nvPr>
        </p:nvSpPr>
        <p:spPr>
          <a:xfrm>
            <a:off x="722671" y="69799"/>
            <a:ext cx="9945329" cy="795848"/>
          </a:xfrm>
        </p:spPr>
        <p:txBody>
          <a:bodyPr/>
          <a:lstStyle/>
          <a:p>
            <a:r>
              <a:rPr lang="en-US" sz="4800" b="1" dirty="0">
                <a:solidFill>
                  <a:schemeClr val="accent1">
                    <a:lumMod val="50000"/>
                  </a:schemeClr>
                </a:solidFill>
                <a:latin typeface="Times New Roman" panose="02020603050405020304" pitchFamily="18" charset="0"/>
                <a:cs typeface="Times New Roman" panose="02020603050405020304" pitchFamily="18" charset="0"/>
              </a:rPr>
              <a:t>LAST IN FIRST OUT : STACK</a:t>
            </a:r>
          </a:p>
        </p:txBody>
      </p:sp>
      <p:cxnSp>
        <p:nvCxnSpPr>
          <p:cNvPr id="19" name="Straight Connector 18">
            <a:extLst>
              <a:ext uri="{FF2B5EF4-FFF2-40B4-BE49-F238E27FC236}">
                <a16:creationId xmlns:a16="http://schemas.microsoft.com/office/drawing/2014/main" id="{21815D16-53DD-43DF-8ECB-06CBEF44D27C}"/>
              </a:ext>
            </a:extLst>
          </p:cNvPr>
          <p:cNvCxnSpPr>
            <a:cxnSpLocks/>
          </p:cNvCxnSpPr>
          <p:nvPr/>
        </p:nvCxnSpPr>
        <p:spPr>
          <a:xfrm>
            <a:off x="5353665" y="2993923"/>
            <a:ext cx="0" cy="25367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63B3516-328C-4CF3-9101-F6C8B0B35898}"/>
              </a:ext>
            </a:extLst>
          </p:cNvPr>
          <p:cNvCxnSpPr>
            <a:cxnSpLocks/>
          </p:cNvCxnSpPr>
          <p:nvPr/>
        </p:nvCxnSpPr>
        <p:spPr>
          <a:xfrm>
            <a:off x="7010401" y="2993923"/>
            <a:ext cx="0" cy="253672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5A99D5-9F13-4D2A-8842-02652F8E0BC3}"/>
              </a:ext>
            </a:extLst>
          </p:cNvPr>
          <p:cNvCxnSpPr>
            <a:cxnSpLocks/>
          </p:cNvCxnSpPr>
          <p:nvPr/>
        </p:nvCxnSpPr>
        <p:spPr>
          <a:xfrm>
            <a:off x="5353665" y="5530645"/>
            <a:ext cx="165673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1EB6231-5FCD-4B31-968C-32D94CAA6EF0}"/>
              </a:ext>
            </a:extLst>
          </p:cNvPr>
          <p:cNvSpPr/>
          <p:nvPr/>
        </p:nvSpPr>
        <p:spPr>
          <a:xfrm>
            <a:off x="5493778" y="4771105"/>
            <a:ext cx="1376511" cy="663676"/>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M1</a:t>
            </a:r>
          </a:p>
        </p:txBody>
      </p:sp>
      <p:sp>
        <p:nvSpPr>
          <p:cNvPr id="29" name="Rectangle 28">
            <a:extLst>
              <a:ext uri="{FF2B5EF4-FFF2-40B4-BE49-F238E27FC236}">
                <a16:creationId xmlns:a16="http://schemas.microsoft.com/office/drawing/2014/main" id="{3E111AEA-2020-4C22-BFC4-4776E682794C}"/>
              </a:ext>
            </a:extLst>
          </p:cNvPr>
          <p:cNvSpPr/>
          <p:nvPr/>
        </p:nvSpPr>
        <p:spPr>
          <a:xfrm>
            <a:off x="5493778" y="4107429"/>
            <a:ext cx="1376511" cy="663676"/>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M2</a:t>
            </a:r>
          </a:p>
        </p:txBody>
      </p:sp>
      <p:sp>
        <p:nvSpPr>
          <p:cNvPr id="30" name="Rectangle 29">
            <a:extLst>
              <a:ext uri="{FF2B5EF4-FFF2-40B4-BE49-F238E27FC236}">
                <a16:creationId xmlns:a16="http://schemas.microsoft.com/office/drawing/2014/main" id="{C1D872B2-AE78-4318-BB63-E2ABB5642486}"/>
              </a:ext>
            </a:extLst>
          </p:cNvPr>
          <p:cNvSpPr/>
          <p:nvPr/>
        </p:nvSpPr>
        <p:spPr>
          <a:xfrm>
            <a:off x="5493778" y="3414260"/>
            <a:ext cx="1376511" cy="663676"/>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M3</a:t>
            </a:r>
          </a:p>
        </p:txBody>
      </p:sp>
      <p:sp>
        <p:nvSpPr>
          <p:cNvPr id="31" name="Subtitle 30">
            <a:extLst>
              <a:ext uri="{FF2B5EF4-FFF2-40B4-BE49-F238E27FC236}">
                <a16:creationId xmlns:a16="http://schemas.microsoft.com/office/drawing/2014/main" id="{85CBEAAE-7190-4C10-B0A8-DFF5291A77F9}"/>
              </a:ext>
            </a:extLst>
          </p:cNvPr>
          <p:cNvSpPr>
            <a:spLocks noGrp="1"/>
          </p:cNvSpPr>
          <p:nvPr>
            <p:ph type="subTitle" idx="1"/>
          </p:nvPr>
        </p:nvSpPr>
        <p:spPr>
          <a:xfrm>
            <a:off x="3392123" y="2847006"/>
            <a:ext cx="1445496" cy="79584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2"/>
                </a:solidFill>
                <a:latin typeface="Times New Roman" panose="02020603050405020304" pitchFamily="18" charset="0"/>
                <a:cs typeface="Times New Roman" panose="02020603050405020304" pitchFamily="18" charset="0"/>
              </a:rPr>
              <a:t>M1</a:t>
            </a:r>
          </a:p>
        </p:txBody>
      </p:sp>
      <p:sp>
        <p:nvSpPr>
          <p:cNvPr id="32" name="Rectangle 31">
            <a:extLst>
              <a:ext uri="{FF2B5EF4-FFF2-40B4-BE49-F238E27FC236}">
                <a16:creationId xmlns:a16="http://schemas.microsoft.com/office/drawing/2014/main" id="{2114B6E7-F4ED-47C5-8488-C41980159E21}"/>
              </a:ext>
            </a:extLst>
          </p:cNvPr>
          <p:cNvSpPr/>
          <p:nvPr/>
        </p:nvSpPr>
        <p:spPr>
          <a:xfrm>
            <a:off x="1875500" y="2861761"/>
            <a:ext cx="1376511" cy="79584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M2</a:t>
            </a:r>
          </a:p>
        </p:txBody>
      </p:sp>
      <p:sp>
        <p:nvSpPr>
          <p:cNvPr id="33" name="Rectangle 32">
            <a:extLst>
              <a:ext uri="{FF2B5EF4-FFF2-40B4-BE49-F238E27FC236}">
                <a16:creationId xmlns:a16="http://schemas.microsoft.com/office/drawing/2014/main" id="{A535BFA0-906A-4CDF-9CCF-32C1E0A330C4}"/>
              </a:ext>
            </a:extLst>
          </p:cNvPr>
          <p:cNvSpPr/>
          <p:nvPr/>
        </p:nvSpPr>
        <p:spPr>
          <a:xfrm>
            <a:off x="309721" y="2875939"/>
            <a:ext cx="1376511" cy="766915"/>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M3</a:t>
            </a:r>
          </a:p>
        </p:txBody>
      </p:sp>
      <p:cxnSp>
        <p:nvCxnSpPr>
          <p:cNvPr id="35" name="Straight Arrow Connector 34">
            <a:extLst>
              <a:ext uri="{FF2B5EF4-FFF2-40B4-BE49-F238E27FC236}">
                <a16:creationId xmlns:a16="http://schemas.microsoft.com/office/drawing/2014/main" id="{C173369F-6137-4CBC-B4C4-895FDA2E8322}"/>
              </a:ext>
            </a:extLst>
          </p:cNvPr>
          <p:cNvCxnSpPr>
            <a:cxnSpLocks/>
          </p:cNvCxnSpPr>
          <p:nvPr/>
        </p:nvCxnSpPr>
        <p:spPr>
          <a:xfrm>
            <a:off x="5958348" y="2153269"/>
            <a:ext cx="0" cy="1002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20FB5B6-E512-4B76-8D8A-BAA9F9A74A23}"/>
              </a:ext>
            </a:extLst>
          </p:cNvPr>
          <p:cNvSpPr/>
          <p:nvPr/>
        </p:nvSpPr>
        <p:spPr>
          <a:xfrm>
            <a:off x="7334871" y="2910352"/>
            <a:ext cx="1376511" cy="766915"/>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M3</a:t>
            </a:r>
          </a:p>
        </p:txBody>
      </p:sp>
      <p:sp>
        <p:nvSpPr>
          <p:cNvPr id="39" name="Rectangle 38">
            <a:extLst>
              <a:ext uri="{FF2B5EF4-FFF2-40B4-BE49-F238E27FC236}">
                <a16:creationId xmlns:a16="http://schemas.microsoft.com/office/drawing/2014/main" id="{019E62FC-196B-4052-B032-950B0E8EC359}"/>
              </a:ext>
            </a:extLst>
          </p:cNvPr>
          <p:cNvSpPr/>
          <p:nvPr/>
        </p:nvSpPr>
        <p:spPr>
          <a:xfrm>
            <a:off x="8915399" y="2896165"/>
            <a:ext cx="1376511" cy="79584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M2</a:t>
            </a:r>
          </a:p>
        </p:txBody>
      </p:sp>
      <p:sp>
        <p:nvSpPr>
          <p:cNvPr id="40" name="Subtitle 30">
            <a:extLst>
              <a:ext uri="{FF2B5EF4-FFF2-40B4-BE49-F238E27FC236}">
                <a16:creationId xmlns:a16="http://schemas.microsoft.com/office/drawing/2014/main" id="{FE6B7EE6-3B71-4B04-8E2C-5B5FBF7BA90C}"/>
              </a:ext>
            </a:extLst>
          </p:cNvPr>
          <p:cNvSpPr txBox="1">
            <a:spLocks/>
          </p:cNvSpPr>
          <p:nvPr/>
        </p:nvSpPr>
        <p:spPr>
          <a:xfrm>
            <a:off x="10616379" y="2910352"/>
            <a:ext cx="1445496" cy="795849"/>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M1</a:t>
            </a:r>
          </a:p>
        </p:txBody>
      </p:sp>
      <p:cxnSp>
        <p:nvCxnSpPr>
          <p:cNvPr id="44" name="Straight Arrow Connector 43">
            <a:extLst>
              <a:ext uri="{FF2B5EF4-FFF2-40B4-BE49-F238E27FC236}">
                <a16:creationId xmlns:a16="http://schemas.microsoft.com/office/drawing/2014/main" id="{E475FF77-59DE-42CB-9AC0-508D79553AE8}"/>
              </a:ext>
            </a:extLst>
          </p:cNvPr>
          <p:cNvCxnSpPr>
            <a:cxnSpLocks/>
          </p:cNvCxnSpPr>
          <p:nvPr/>
        </p:nvCxnSpPr>
        <p:spPr>
          <a:xfrm flipV="1">
            <a:off x="6533534" y="2153269"/>
            <a:ext cx="0" cy="10157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95DD651-8677-48B3-B52E-941D24B338AE}"/>
              </a:ext>
            </a:extLst>
          </p:cNvPr>
          <p:cNvSpPr/>
          <p:nvPr/>
        </p:nvSpPr>
        <p:spPr>
          <a:xfrm>
            <a:off x="4940710" y="1033235"/>
            <a:ext cx="2625213" cy="79584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tx2"/>
                </a:solidFill>
                <a:latin typeface="Times New Roman" panose="02020603050405020304" pitchFamily="18" charset="0"/>
                <a:cs typeface="Times New Roman" panose="02020603050405020304" pitchFamily="18" charset="0"/>
              </a:rPr>
              <a:t>LIFO </a:t>
            </a:r>
            <a:r>
              <a:rPr lang="en-US" sz="2400" dirty="0">
                <a:ln w="0"/>
                <a:solidFill>
                  <a:schemeClr val="tx2"/>
                </a:solidFill>
                <a:latin typeface="Times New Roman" panose="02020603050405020304" pitchFamily="18" charset="0"/>
                <a:cs typeface="Times New Roman" panose="02020603050405020304" pitchFamily="18" charset="0"/>
                <a:sym typeface="Wingdings" panose="05000000000000000000" pitchFamily="2" charset="2"/>
              </a:rPr>
              <a:t>Stack</a:t>
            </a:r>
            <a:endParaRPr lang="en-US" sz="2400" dirty="0">
              <a:ln w="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32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bg/>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31">
                                            <p:txEl>
                                              <p:pRg st="0" end="0"/>
                                            </p:txEl>
                                          </p:spTgt>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31">
                                            <p:bg/>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3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3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childTnLst>
                                </p:cTn>
                              </p:par>
                              <p:par>
                                <p:cTn id="42" presetID="1" presetClass="exit" presetSubtype="0" fill="hold" grpId="1" nodeType="withEffect">
                                  <p:stCondLst>
                                    <p:cond delay="0"/>
                                  </p:stCondLst>
                                  <p:childTnLst>
                                    <p:set>
                                      <p:cBhvr>
                                        <p:cTn id="43" dur="1" fill="hold">
                                          <p:stCondLst>
                                            <p:cond delay="0"/>
                                          </p:stCondLst>
                                        </p:cTn>
                                        <p:tgtEl>
                                          <p:spTgt spid="3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2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childTnLst>
                                </p:cTn>
                              </p:par>
                              <p:par>
                                <p:cTn id="54" presetID="1" presetClass="exit"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9" grpId="0" animBg="1"/>
      <p:bldP spid="29" grpId="1" animBg="1"/>
      <p:bldP spid="30" grpId="0" animBg="1"/>
      <p:bldP spid="30" grpId="1" animBg="1"/>
      <p:bldP spid="31" grpId="0" uiExpand="1" build="p" animBg="1"/>
      <p:bldP spid="31" grpId="1" uiExpand="1" build="p" animBg="1"/>
      <p:bldP spid="32" grpId="0" animBg="1"/>
      <p:bldP spid="32" grpId="1" animBg="1"/>
      <p:bldP spid="33" grpId="0" animBg="1"/>
      <p:bldP spid="33" grpId="1" animBg="1"/>
      <p:bldP spid="38" grpId="0" animBg="1"/>
      <p:bldP spid="39" grpId="0" animBg="1"/>
      <p:bldP spid="40" grpId="0" animBg="1"/>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1736-70A7-44B1-BD7B-CFA380CAD859}"/>
              </a:ext>
            </a:extLst>
          </p:cNvPr>
          <p:cNvSpPr>
            <a:spLocks noGrp="1"/>
          </p:cNvSpPr>
          <p:nvPr>
            <p:ph type="ctrTitle"/>
          </p:nvPr>
        </p:nvSpPr>
        <p:spPr>
          <a:xfrm>
            <a:off x="575187" y="221227"/>
            <a:ext cx="10899058" cy="722670"/>
          </a:xfrm>
        </p:spPr>
        <p:txBody>
          <a:bodyPr>
            <a:normAutofit fontScale="90000"/>
          </a:bodyPr>
          <a:lstStyle/>
          <a:p>
            <a:br>
              <a:rPr lang="en-US" sz="4800" dirty="0">
                <a:solidFill>
                  <a:schemeClr val="accent1">
                    <a:lumMod val="50000"/>
                  </a:schemeClr>
                </a:solidFill>
                <a:latin typeface="Times New Roman" panose="02020603050405020304" pitchFamily="18" charset="0"/>
                <a:cs typeface="Times New Roman" panose="02020603050405020304" pitchFamily="18" charset="0"/>
              </a:rPr>
            </a:br>
            <a:r>
              <a:rPr lang="en-US" sz="4800" b="1" dirty="0">
                <a:solidFill>
                  <a:schemeClr val="accent1">
                    <a:lumMod val="50000"/>
                  </a:schemeClr>
                </a:solidFill>
                <a:latin typeface="+mn-lt"/>
                <a:cs typeface="Times New Roman" panose="02020603050405020304" pitchFamily="18" charset="0"/>
              </a:rPr>
              <a:t>STACK OPERATIONS: EMPTY</a:t>
            </a:r>
          </a:p>
        </p:txBody>
      </p:sp>
      <p:sp>
        <p:nvSpPr>
          <p:cNvPr id="3" name="Subtitle 2">
            <a:extLst>
              <a:ext uri="{FF2B5EF4-FFF2-40B4-BE49-F238E27FC236}">
                <a16:creationId xmlns:a16="http://schemas.microsoft.com/office/drawing/2014/main" id="{5018F563-6BA9-4F6A-A729-67513568431D}"/>
              </a:ext>
            </a:extLst>
          </p:cNvPr>
          <p:cNvSpPr>
            <a:spLocks noGrp="1"/>
          </p:cNvSpPr>
          <p:nvPr>
            <p:ph type="subTitle" idx="1"/>
          </p:nvPr>
        </p:nvSpPr>
        <p:spPr>
          <a:xfrm>
            <a:off x="737419" y="1415845"/>
            <a:ext cx="10736826" cy="4313903"/>
          </a:xfrm>
        </p:spPr>
        <p:txBody>
          <a:bodyPr>
            <a:normAutofit/>
          </a:bodyPr>
          <a:lstStyle/>
          <a:p>
            <a:pPr marL="342900" indent="-342900" algn="l">
              <a:buFont typeface="Arial" panose="020B0604020202020204" pitchFamily="34" charset="0"/>
              <a:buChar char="•"/>
            </a:pPr>
            <a:endParaRPr lang="en-US" sz="2800" dirty="0">
              <a:solidFill>
                <a:schemeClr val="tx2"/>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Stack is empty :</a:t>
            </a:r>
          </a:p>
          <a:p>
            <a:pPr marL="800100" lvl="1" indent="-342900" algn="l">
              <a:buFont typeface="Arial" panose="020B0604020202020204" pitchFamily="34" charset="0"/>
              <a:buChar char="•"/>
            </a:pPr>
            <a:r>
              <a:rPr lang="en-US" sz="2800" dirty="0" err="1">
                <a:solidFill>
                  <a:schemeClr val="tx2"/>
                </a:solidFill>
                <a:latin typeface="Times New Roman" panose="02020603050405020304" pitchFamily="18" charset="0"/>
                <a:cs typeface="Times New Roman" panose="02020603050405020304" pitchFamily="18" charset="0"/>
              </a:rPr>
              <a:t>Stack.Size</a:t>
            </a:r>
            <a:r>
              <a:rPr lang="en-US" sz="2800" dirty="0">
                <a:solidFill>
                  <a:schemeClr val="tx2"/>
                </a:solidFill>
                <a:latin typeface="Times New Roman" panose="02020603050405020304" pitchFamily="18" charset="0"/>
                <a:cs typeface="Times New Roman" panose="02020603050405020304" pitchFamily="18" charset="0"/>
              </a:rPr>
              <a:t> = 0</a:t>
            </a:r>
          </a:p>
          <a:p>
            <a:pPr marL="800100" lvl="1" indent="-342900" algn="l">
              <a:buFont typeface="Arial" panose="020B0604020202020204" pitchFamily="34" charset="0"/>
              <a:buChar char="•"/>
            </a:pPr>
            <a:r>
              <a:rPr lang="en-US" sz="2800" dirty="0" err="1">
                <a:solidFill>
                  <a:schemeClr val="tx2"/>
                </a:solidFill>
                <a:latin typeface="Times New Roman" panose="02020603050405020304" pitchFamily="18" charset="0"/>
                <a:cs typeface="Times New Roman" panose="02020603050405020304" pitchFamily="18" charset="0"/>
              </a:rPr>
              <a:t>Stack.top</a:t>
            </a:r>
            <a:r>
              <a:rPr lang="en-US" sz="2800" dirty="0">
                <a:solidFill>
                  <a:schemeClr val="tx2"/>
                </a:solidFill>
                <a:latin typeface="Times New Roman" panose="02020603050405020304" pitchFamily="18" charset="0"/>
                <a:cs typeface="Times New Roman" panose="02020603050405020304" pitchFamily="18" charset="0"/>
              </a:rPr>
              <a:t> = -1</a:t>
            </a:r>
          </a:p>
          <a:p>
            <a:pPr marL="342900" indent="-342900" algn="l">
              <a:buFont typeface="Arial" panose="020B0604020202020204" pitchFamily="34" charset="0"/>
              <a:buChar char="•"/>
            </a:pPr>
            <a:endParaRPr lang="en-US" sz="2800" dirty="0">
              <a:solidFill>
                <a:schemeClr val="tx2"/>
              </a:solidFill>
              <a:latin typeface="Times New Roman" panose="02020603050405020304" pitchFamily="18" charset="0"/>
              <a:cs typeface="Times New Roman" panose="02020603050405020304" pitchFamily="18" charset="0"/>
            </a:endParaRPr>
          </a:p>
          <a:p>
            <a:pPr algn="l"/>
            <a:endParaRPr lang="en-US" sz="2800" dirty="0">
              <a:solidFill>
                <a:schemeClr val="tx2"/>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456749F9-8870-47A8-BE38-8C785C5FEBCC}"/>
              </a:ext>
            </a:extLst>
          </p:cNvPr>
          <p:cNvCxnSpPr>
            <a:cxnSpLocks/>
          </p:cNvCxnSpPr>
          <p:nvPr/>
        </p:nvCxnSpPr>
        <p:spPr>
          <a:xfrm>
            <a:off x="7860891" y="1902542"/>
            <a:ext cx="0" cy="23449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7BEF570-8EDC-479B-A286-F78EC4B315AB}"/>
              </a:ext>
            </a:extLst>
          </p:cNvPr>
          <p:cNvCxnSpPr>
            <a:cxnSpLocks/>
          </p:cNvCxnSpPr>
          <p:nvPr/>
        </p:nvCxnSpPr>
        <p:spPr>
          <a:xfrm flipH="1">
            <a:off x="7860892" y="4247534"/>
            <a:ext cx="192712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F30BEF-E396-4706-BED3-4187662325BE}"/>
              </a:ext>
            </a:extLst>
          </p:cNvPr>
          <p:cNvCxnSpPr>
            <a:cxnSpLocks/>
          </p:cNvCxnSpPr>
          <p:nvPr/>
        </p:nvCxnSpPr>
        <p:spPr>
          <a:xfrm>
            <a:off x="9783097" y="1873045"/>
            <a:ext cx="4916" cy="2374489"/>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11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3490-C151-2175-EFC8-5226F9A6F250}"/>
              </a:ext>
            </a:extLst>
          </p:cNvPr>
          <p:cNvSpPr>
            <a:spLocks noGrp="1"/>
          </p:cNvSpPr>
          <p:nvPr>
            <p:ph type="title"/>
          </p:nvPr>
        </p:nvSpPr>
        <p:spPr>
          <a:xfrm>
            <a:off x="324465" y="291384"/>
            <a:ext cx="11029335" cy="1325563"/>
          </a:xfrm>
        </p:spPr>
        <p:txBody>
          <a:bodyPr>
            <a:normAutofit/>
          </a:bodyPr>
          <a:lstStyle/>
          <a:p>
            <a:pPr algn="ctr"/>
            <a:r>
              <a:rPr lang="en-US" sz="4800" b="1" i="0" cap="all" dirty="0">
                <a:solidFill>
                  <a:schemeClr val="accent1">
                    <a:lumMod val="50000"/>
                  </a:schemeClr>
                </a:solidFill>
                <a:effectLst/>
                <a:latin typeface="+mn-lt"/>
              </a:rPr>
              <a:t>Instructor Information</a:t>
            </a:r>
            <a:endParaRPr lang="en-US" sz="4800" b="1" cap="all"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2BE1EB5A-23CB-67B5-3AE1-AC9F64CE450D}"/>
              </a:ext>
            </a:extLst>
          </p:cNvPr>
          <p:cNvSpPr>
            <a:spLocks noGrp="1"/>
          </p:cNvSpPr>
          <p:nvPr>
            <p:ph idx="1"/>
          </p:nvPr>
        </p:nvSpPr>
        <p:spPr>
          <a:xfrm>
            <a:off x="324465" y="1690688"/>
            <a:ext cx="11695470" cy="4802187"/>
          </a:xfrm>
        </p:spPr>
        <p:txBody>
          <a:bodyPr>
            <a:normAutofit/>
          </a:bodyPr>
          <a:lstStyle/>
          <a:p>
            <a:pPr marL="0" indent="0">
              <a:buNone/>
            </a:pPr>
            <a:r>
              <a:rPr lang="en-US" b="0" i="0" dirty="0">
                <a:solidFill>
                  <a:schemeClr val="accent1">
                    <a:lumMod val="50000"/>
                  </a:schemeClr>
                </a:solidFill>
                <a:effectLst/>
              </a:rPr>
              <a:t>Muhammed Tawfiq Chowdhury</a:t>
            </a:r>
          </a:p>
          <a:p>
            <a:pPr marL="0" indent="0">
              <a:buNone/>
            </a:pPr>
            <a:br>
              <a:rPr lang="en-US" dirty="0">
                <a:solidFill>
                  <a:schemeClr val="accent1">
                    <a:lumMod val="50000"/>
                  </a:schemeClr>
                </a:solidFill>
              </a:rPr>
            </a:br>
            <a:r>
              <a:rPr lang="en-US" b="0" i="0" dirty="0">
                <a:solidFill>
                  <a:schemeClr val="accent1">
                    <a:lumMod val="50000"/>
                  </a:schemeClr>
                </a:solidFill>
                <a:effectLst/>
              </a:rPr>
              <a:t>Email: </a:t>
            </a:r>
            <a:r>
              <a:rPr lang="en-US" b="0" i="0" dirty="0">
                <a:solidFill>
                  <a:schemeClr val="accent1">
                    <a:lumMod val="50000"/>
                  </a:schemeClr>
                </a:solidFill>
                <a:effectLst/>
                <a:hlinkClick r:id="rId2"/>
              </a:rPr>
              <a:t>mtawfiqc12@pnw.edu</a:t>
            </a:r>
            <a:endParaRPr lang="en-US" b="0" i="0" dirty="0">
              <a:solidFill>
                <a:schemeClr val="accent1">
                  <a:lumMod val="50000"/>
                </a:schemeClr>
              </a:solidFill>
              <a:effectLst/>
            </a:endParaRPr>
          </a:p>
          <a:p>
            <a:pPr marL="0" indent="0">
              <a:buNone/>
            </a:pPr>
            <a:br>
              <a:rPr lang="en-US" dirty="0">
                <a:solidFill>
                  <a:schemeClr val="accent1">
                    <a:lumMod val="50000"/>
                  </a:schemeClr>
                </a:solidFill>
              </a:rPr>
            </a:br>
            <a:r>
              <a:rPr lang="en-US" b="0" i="0" dirty="0">
                <a:solidFill>
                  <a:schemeClr val="accent1">
                    <a:lumMod val="50000"/>
                  </a:schemeClr>
                </a:solidFill>
                <a:effectLst/>
              </a:rPr>
              <a:t>Phone: 219-989-2644</a:t>
            </a:r>
          </a:p>
          <a:p>
            <a:pPr marL="0" indent="0">
              <a:buNone/>
            </a:pPr>
            <a:br>
              <a:rPr lang="en-US" dirty="0">
                <a:solidFill>
                  <a:schemeClr val="accent1">
                    <a:lumMod val="50000"/>
                  </a:schemeClr>
                </a:solidFill>
              </a:rPr>
            </a:br>
            <a:r>
              <a:rPr lang="en-US" b="0" i="0" dirty="0">
                <a:solidFill>
                  <a:schemeClr val="accent1">
                    <a:lumMod val="50000"/>
                  </a:schemeClr>
                </a:solidFill>
                <a:effectLst/>
              </a:rPr>
              <a:t>Office Hours: [Effective from 08/19/2024] </a:t>
            </a:r>
          </a:p>
          <a:p>
            <a:pPr marL="0" indent="0">
              <a:buNone/>
            </a:pPr>
            <a:r>
              <a:rPr lang="en-US" b="0" i="0" dirty="0">
                <a:solidFill>
                  <a:schemeClr val="accent1">
                    <a:lumMod val="50000"/>
                  </a:schemeClr>
                </a:solidFill>
                <a:effectLst/>
              </a:rPr>
              <a:t>MW 12:30 pm – 1:30 pm, </a:t>
            </a:r>
            <a:r>
              <a:rPr lang="en-US" b="0" i="0" dirty="0" err="1">
                <a:solidFill>
                  <a:schemeClr val="accent1">
                    <a:lumMod val="50000"/>
                  </a:schemeClr>
                </a:solidFill>
                <a:effectLst/>
              </a:rPr>
              <a:t>TTh</a:t>
            </a:r>
            <a:r>
              <a:rPr lang="en-US" b="0" i="0" dirty="0">
                <a:solidFill>
                  <a:schemeClr val="accent1">
                    <a:lumMod val="50000"/>
                  </a:schemeClr>
                </a:solidFill>
                <a:effectLst/>
              </a:rPr>
              <a:t> 11:30 am – 1:00 pm or by appointment Office Location: CLO 330</a:t>
            </a:r>
            <a:endParaRPr lang="en-US" dirty="0">
              <a:solidFill>
                <a:schemeClr val="accent1">
                  <a:lumMod val="50000"/>
                </a:schemeClr>
              </a:solidFill>
            </a:endParaRPr>
          </a:p>
        </p:txBody>
      </p:sp>
      <p:sp>
        <p:nvSpPr>
          <p:cNvPr id="4" name="Slide Number Placeholder 3">
            <a:extLst>
              <a:ext uri="{FF2B5EF4-FFF2-40B4-BE49-F238E27FC236}">
                <a16:creationId xmlns:a16="http://schemas.microsoft.com/office/drawing/2014/main" id="{0D77AE8F-8778-0861-F0B0-02B1525B97C1}"/>
              </a:ext>
            </a:extLst>
          </p:cNvPr>
          <p:cNvSpPr>
            <a:spLocks noGrp="1"/>
          </p:cNvSpPr>
          <p:nvPr>
            <p:ph type="sldNum" sz="quarter" idx="12"/>
          </p:nvPr>
        </p:nvSpPr>
        <p:spPr/>
        <p:txBody>
          <a:bodyPr/>
          <a:lstStyle/>
          <a:p>
            <a:fld id="{3ADFF249-4F56-4236-BF8B-47E3D4D3E3E9}" type="slidenum">
              <a:rPr lang="en-US" smtClean="0"/>
              <a:t>2</a:t>
            </a:fld>
            <a:endParaRPr lang="en-US"/>
          </a:p>
        </p:txBody>
      </p:sp>
    </p:spTree>
    <p:extLst>
      <p:ext uri="{BB962C8B-B14F-4D97-AF65-F5344CB8AC3E}">
        <p14:creationId xmlns:p14="http://schemas.microsoft.com/office/powerpoint/2010/main" val="1147149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652B-0CA4-455E-9428-4B2303223586}"/>
              </a:ext>
            </a:extLst>
          </p:cNvPr>
          <p:cNvSpPr>
            <a:spLocks noGrp="1"/>
          </p:cNvSpPr>
          <p:nvPr>
            <p:ph type="ctrTitle"/>
          </p:nvPr>
        </p:nvSpPr>
        <p:spPr>
          <a:xfrm>
            <a:off x="486696" y="178467"/>
            <a:ext cx="11326761" cy="839172"/>
          </a:xfrm>
        </p:spPr>
        <p:txBody>
          <a:bodyPr/>
          <a:lstStyle/>
          <a:p>
            <a:r>
              <a:rPr lang="en-US" sz="4800" b="1" dirty="0">
                <a:solidFill>
                  <a:schemeClr val="tx2">
                    <a:lumMod val="75000"/>
                  </a:schemeClr>
                </a:solidFill>
                <a:latin typeface="+mn-lt"/>
                <a:cs typeface="Times New Roman" panose="02020603050405020304" pitchFamily="18" charset="0"/>
              </a:rPr>
              <a:t>STACK OPERATIONS: PUSH</a:t>
            </a:r>
            <a:endParaRPr lang="en-US" sz="4800" b="1" dirty="0">
              <a:solidFill>
                <a:schemeClr val="tx2">
                  <a:lumMod val="75000"/>
                </a:schemeClr>
              </a:solidFill>
              <a:latin typeface="+mn-lt"/>
            </a:endParaRPr>
          </a:p>
        </p:txBody>
      </p:sp>
      <p:sp>
        <p:nvSpPr>
          <p:cNvPr id="3" name="Subtitle 2">
            <a:extLst>
              <a:ext uri="{FF2B5EF4-FFF2-40B4-BE49-F238E27FC236}">
                <a16:creationId xmlns:a16="http://schemas.microsoft.com/office/drawing/2014/main" id="{FB923EE5-BDB5-41B9-87E6-768D1BA4346C}"/>
              </a:ext>
            </a:extLst>
          </p:cNvPr>
          <p:cNvSpPr>
            <a:spLocks noGrp="1"/>
          </p:cNvSpPr>
          <p:nvPr>
            <p:ph type="subTitle" idx="1"/>
          </p:nvPr>
        </p:nvSpPr>
        <p:spPr>
          <a:xfrm>
            <a:off x="486697" y="1312606"/>
            <a:ext cx="11223522" cy="5088194"/>
          </a:xfrm>
        </p:spPr>
        <p:txBody>
          <a:bodyPr/>
          <a:lstStyle/>
          <a:p>
            <a:pPr marL="342900" indent="-3429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Push </a:t>
            </a:r>
          </a:p>
          <a:p>
            <a:pPr marL="800100" lvl="1"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top = top +1 </a:t>
            </a:r>
          </a:p>
          <a:p>
            <a:pPr marL="800100" lvl="1"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Stack [top] = x</a:t>
            </a:r>
          </a:p>
          <a:p>
            <a:pPr marL="342900" indent="-342900" algn="l">
              <a:buFont typeface="Arial" panose="020B0604020202020204" pitchFamily="34" charset="0"/>
              <a:buChar char="•"/>
            </a:pPr>
            <a:endParaRPr lang="en-US" sz="2800" dirty="0">
              <a:solidFill>
                <a:schemeClr val="tx2"/>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Stack “overflow” </a:t>
            </a:r>
          </a:p>
          <a:p>
            <a:pPr marL="800100" lvl="1"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top == n -1 </a:t>
            </a:r>
          </a:p>
          <a:p>
            <a:pPr marL="800100" lvl="1" indent="-342900" algn="l">
              <a:buFont typeface="Arial" panose="020B0604020202020204" pitchFamily="34" charset="0"/>
              <a:buChar char="•"/>
            </a:pPr>
            <a:endParaRPr lang="en-US" sz="2800" dirty="0">
              <a:solidFill>
                <a:schemeClr val="tx2"/>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lgn="l"/>
            <a:endParaRPr lang="en-US" sz="2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ED852EE-6EB0-4772-B98D-95C84D4F7CAD}"/>
              </a:ext>
            </a:extLst>
          </p:cNvPr>
          <p:cNvCxnSpPr>
            <a:cxnSpLocks/>
          </p:cNvCxnSpPr>
          <p:nvPr/>
        </p:nvCxnSpPr>
        <p:spPr>
          <a:xfrm>
            <a:off x="10663082" y="2861187"/>
            <a:ext cx="0" cy="23302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ECFA7C0-382B-487A-A486-0966E650A172}"/>
              </a:ext>
            </a:extLst>
          </p:cNvPr>
          <p:cNvCxnSpPr>
            <a:cxnSpLocks/>
          </p:cNvCxnSpPr>
          <p:nvPr/>
        </p:nvCxnSpPr>
        <p:spPr>
          <a:xfrm>
            <a:off x="9202994" y="2861187"/>
            <a:ext cx="0" cy="233024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Subtitle 30">
            <a:extLst>
              <a:ext uri="{FF2B5EF4-FFF2-40B4-BE49-F238E27FC236}">
                <a16:creationId xmlns:a16="http://schemas.microsoft.com/office/drawing/2014/main" id="{201F3C18-E676-4E97-BFE8-1A73D8C7D8B7}"/>
              </a:ext>
            </a:extLst>
          </p:cNvPr>
          <p:cNvSpPr txBox="1">
            <a:spLocks/>
          </p:cNvSpPr>
          <p:nvPr/>
        </p:nvSpPr>
        <p:spPr>
          <a:xfrm>
            <a:off x="7211961" y="2514191"/>
            <a:ext cx="1307691" cy="780179"/>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M1</a:t>
            </a:r>
          </a:p>
        </p:txBody>
      </p:sp>
      <p:sp>
        <p:nvSpPr>
          <p:cNvPr id="8" name="Subtitle 30">
            <a:extLst>
              <a:ext uri="{FF2B5EF4-FFF2-40B4-BE49-F238E27FC236}">
                <a16:creationId xmlns:a16="http://schemas.microsoft.com/office/drawing/2014/main" id="{C564789F-04D1-477D-8044-84438A77AE32}"/>
              </a:ext>
            </a:extLst>
          </p:cNvPr>
          <p:cNvSpPr txBox="1">
            <a:spLocks/>
          </p:cNvSpPr>
          <p:nvPr/>
        </p:nvSpPr>
        <p:spPr>
          <a:xfrm>
            <a:off x="9335729" y="4306531"/>
            <a:ext cx="1199510" cy="780180"/>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M1</a:t>
            </a:r>
          </a:p>
        </p:txBody>
      </p:sp>
      <p:sp>
        <p:nvSpPr>
          <p:cNvPr id="9" name="Subtitle 30">
            <a:extLst>
              <a:ext uri="{FF2B5EF4-FFF2-40B4-BE49-F238E27FC236}">
                <a16:creationId xmlns:a16="http://schemas.microsoft.com/office/drawing/2014/main" id="{355B2B0A-2B11-407D-8EFC-5345B8D9E8F9}"/>
              </a:ext>
            </a:extLst>
          </p:cNvPr>
          <p:cNvSpPr txBox="1">
            <a:spLocks/>
          </p:cNvSpPr>
          <p:nvPr/>
        </p:nvSpPr>
        <p:spPr>
          <a:xfrm>
            <a:off x="5727290" y="2514192"/>
            <a:ext cx="1307691"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M2</a:t>
            </a:r>
          </a:p>
        </p:txBody>
      </p:sp>
      <p:sp>
        <p:nvSpPr>
          <p:cNvPr id="10" name="Subtitle 30">
            <a:extLst>
              <a:ext uri="{FF2B5EF4-FFF2-40B4-BE49-F238E27FC236}">
                <a16:creationId xmlns:a16="http://schemas.microsoft.com/office/drawing/2014/main" id="{EE2B178C-2234-4F7C-8510-50EB3DC836D7}"/>
              </a:ext>
            </a:extLst>
          </p:cNvPr>
          <p:cNvSpPr txBox="1">
            <a:spLocks/>
          </p:cNvSpPr>
          <p:nvPr/>
        </p:nvSpPr>
        <p:spPr>
          <a:xfrm>
            <a:off x="9316053" y="3339358"/>
            <a:ext cx="1219185"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M2</a:t>
            </a:r>
          </a:p>
        </p:txBody>
      </p:sp>
      <p:cxnSp>
        <p:nvCxnSpPr>
          <p:cNvPr id="11" name="Straight Arrow Connector 10">
            <a:extLst>
              <a:ext uri="{FF2B5EF4-FFF2-40B4-BE49-F238E27FC236}">
                <a16:creationId xmlns:a16="http://schemas.microsoft.com/office/drawing/2014/main" id="{487D0D41-D613-4EB3-862B-7B758365345D}"/>
              </a:ext>
            </a:extLst>
          </p:cNvPr>
          <p:cNvCxnSpPr>
            <a:cxnSpLocks/>
          </p:cNvCxnSpPr>
          <p:nvPr/>
        </p:nvCxnSpPr>
        <p:spPr>
          <a:xfrm>
            <a:off x="7814185" y="3832686"/>
            <a:ext cx="11061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A35F2D-1344-4768-9024-9BA483C9AA52}"/>
              </a:ext>
            </a:extLst>
          </p:cNvPr>
          <p:cNvCxnSpPr>
            <a:cxnSpLocks/>
          </p:cNvCxnSpPr>
          <p:nvPr/>
        </p:nvCxnSpPr>
        <p:spPr>
          <a:xfrm>
            <a:off x="7814186" y="4696621"/>
            <a:ext cx="11061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81E4B7-977D-4427-8E47-59BBDD26FCBD}"/>
              </a:ext>
            </a:extLst>
          </p:cNvPr>
          <p:cNvCxnSpPr>
            <a:cxnSpLocks/>
          </p:cNvCxnSpPr>
          <p:nvPr/>
        </p:nvCxnSpPr>
        <p:spPr>
          <a:xfrm flipH="1">
            <a:off x="9202994" y="5191433"/>
            <a:ext cx="146008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76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animBg="1"/>
      <p:bldP spid="9"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005C-7BBF-4E25-933D-8AF926D56C70}"/>
              </a:ext>
            </a:extLst>
          </p:cNvPr>
          <p:cNvSpPr>
            <a:spLocks noGrp="1"/>
          </p:cNvSpPr>
          <p:nvPr>
            <p:ph type="ctrTitle"/>
          </p:nvPr>
        </p:nvSpPr>
        <p:spPr>
          <a:xfrm>
            <a:off x="722671" y="325955"/>
            <a:ext cx="10928555" cy="662192"/>
          </a:xfrm>
        </p:spPr>
        <p:txBody>
          <a:bodyPr>
            <a:normAutofit fontScale="90000"/>
          </a:bodyPr>
          <a:lstStyle/>
          <a:p>
            <a:r>
              <a:rPr lang="en-US" sz="4800" b="1" dirty="0">
                <a:solidFill>
                  <a:schemeClr val="accent1">
                    <a:lumMod val="50000"/>
                  </a:schemeClr>
                </a:solidFill>
                <a:latin typeface="+mn-lt"/>
                <a:cs typeface="Times New Roman" panose="02020603050405020304" pitchFamily="18" charset="0"/>
              </a:rPr>
              <a:t>STACK OPERATIONS: POP</a:t>
            </a:r>
            <a:endParaRPr lang="en-US" sz="4800" b="1" dirty="0">
              <a:latin typeface="+mn-lt"/>
            </a:endParaRPr>
          </a:p>
        </p:txBody>
      </p:sp>
      <p:sp>
        <p:nvSpPr>
          <p:cNvPr id="3" name="Subtitle 2">
            <a:extLst>
              <a:ext uri="{FF2B5EF4-FFF2-40B4-BE49-F238E27FC236}">
                <a16:creationId xmlns:a16="http://schemas.microsoft.com/office/drawing/2014/main" id="{6953E547-8872-4709-8395-CA3EE254619A}"/>
              </a:ext>
            </a:extLst>
          </p:cNvPr>
          <p:cNvSpPr>
            <a:spLocks noGrp="1"/>
          </p:cNvSpPr>
          <p:nvPr>
            <p:ph type="subTitle" idx="1"/>
          </p:nvPr>
        </p:nvSpPr>
        <p:spPr>
          <a:xfrm>
            <a:off x="722671" y="1371599"/>
            <a:ext cx="11469329" cy="5012965"/>
          </a:xfrm>
        </p:spPr>
        <p:txBody>
          <a:bodyPr/>
          <a:lstStyle/>
          <a:p>
            <a:pPr marL="342900"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Pop</a:t>
            </a:r>
          </a:p>
          <a:p>
            <a:pPr marL="800100" lvl="1" indent="-342900" algn="l">
              <a:buFont typeface="Arial" panose="020B0604020202020204" pitchFamily="34" charset="0"/>
              <a:buChar char="•"/>
            </a:pPr>
            <a:r>
              <a:rPr lang="en-US" sz="2400" dirty="0">
                <a:solidFill>
                  <a:schemeClr val="tx2"/>
                </a:solidFill>
                <a:latin typeface="Times New Roman" panose="02020603050405020304" pitchFamily="18" charset="0"/>
                <a:cs typeface="Times New Roman" panose="02020603050405020304" pitchFamily="18" charset="0"/>
              </a:rPr>
              <a:t>top = top -1 </a:t>
            </a:r>
          </a:p>
          <a:p>
            <a:pPr marL="342900" indent="-342900" algn="l">
              <a:buFont typeface="Arial" panose="020B0604020202020204" pitchFamily="34" charset="0"/>
              <a:buChar char="•"/>
            </a:pPr>
            <a:endParaRPr lang="en-US" sz="2800" dirty="0">
              <a:solidFill>
                <a:schemeClr val="tx2"/>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Stack “underflow” </a:t>
            </a:r>
          </a:p>
          <a:p>
            <a:pPr lvl="1" algn="l"/>
            <a:endParaRPr lang="en-US" sz="2400" dirty="0">
              <a:solidFill>
                <a:schemeClr val="tx2"/>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l"/>
            <a:endParaRPr lang="en-US" dirty="0"/>
          </a:p>
        </p:txBody>
      </p:sp>
      <p:cxnSp>
        <p:nvCxnSpPr>
          <p:cNvPr id="4" name="Straight Connector 3">
            <a:extLst>
              <a:ext uri="{FF2B5EF4-FFF2-40B4-BE49-F238E27FC236}">
                <a16:creationId xmlns:a16="http://schemas.microsoft.com/office/drawing/2014/main" id="{700C0E91-2755-49AD-A92F-AA51A312F722}"/>
              </a:ext>
            </a:extLst>
          </p:cNvPr>
          <p:cNvCxnSpPr>
            <a:cxnSpLocks/>
          </p:cNvCxnSpPr>
          <p:nvPr/>
        </p:nvCxnSpPr>
        <p:spPr>
          <a:xfrm>
            <a:off x="8834283" y="2861187"/>
            <a:ext cx="0" cy="23302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97724D0-15D8-4B1D-9B5E-85256C05B07B}"/>
              </a:ext>
            </a:extLst>
          </p:cNvPr>
          <p:cNvCxnSpPr>
            <a:cxnSpLocks/>
          </p:cNvCxnSpPr>
          <p:nvPr/>
        </p:nvCxnSpPr>
        <p:spPr>
          <a:xfrm>
            <a:off x="7374195" y="2861187"/>
            <a:ext cx="0" cy="233024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Subtitle 30">
            <a:extLst>
              <a:ext uri="{FF2B5EF4-FFF2-40B4-BE49-F238E27FC236}">
                <a16:creationId xmlns:a16="http://schemas.microsoft.com/office/drawing/2014/main" id="{541E652B-221F-4A3E-99BE-F4EB90F89B4B}"/>
              </a:ext>
            </a:extLst>
          </p:cNvPr>
          <p:cNvSpPr txBox="1">
            <a:spLocks/>
          </p:cNvSpPr>
          <p:nvPr/>
        </p:nvSpPr>
        <p:spPr>
          <a:xfrm>
            <a:off x="7506929" y="4306531"/>
            <a:ext cx="1199510" cy="780180"/>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M1</a:t>
            </a:r>
          </a:p>
        </p:txBody>
      </p:sp>
      <p:sp>
        <p:nvSpPr>
          <p:cNvPr id="7" name="Subtitle 30">
            <a:extLst>
              <a:ext uri="{FF2B5EF4-FFF2-40B4-BE49-F238E27FC236}">
                <a16:creationId xmlns:a16="http://schemas.microsoft.com/office/drawing/2014/main" id="{53C48240-390D-4F52-9D78-A7115C424278}"/>
              </a:ext>
            </a:extLst>
          </p:cNvPr>
          <p:cNvSpPr txBox="1">
            <a:spLocks/>
          </p:cNvSpPr>
          <p:nvPr/>
        </p:nvSpPr>
        <p:spPr>
          <a:xfrm>
            <a:off x="7487254" y="3339358"/>
            <a:ext cx="1219185"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M2</a:t>
            </a:r>
          </a:p>
        </p:txBody>
      </p:sp>
      <p:sp>
        <p:nvSpPr>
          <p:cNvPr id="8" name="Subtitle 30">
            <a:extLst>
              <a:ext uri="{FF2B5EF4-FFF2-40B4-BE49-F238E27FC236}">
                <a16:creationId xmlns:a16="http://schemas.microsoft.com/office/drawing/2014/main" id="{5525E690-64A6-45E8-9FFD-1A4FAAB721B7}"/>
              </a:ext>
            </a:extLst>
          </p:cNvPr>
          <p:cNvSpPr txBox="1">
            <a:spLocks/>
          </p:cNvSpPr>
          <p:nvPr/>
        </p:nvSpPr>
        <p:spPr>
          <a:xfrm>
            <a:off x="9215284" y="2471098"/>
            <a:ext cx="1307691"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M2</a:t>
            </a:r>
          </a:p>
        </p:txBody>
      </p:sp>
      <p:sp>
        <p:nvSpPr>
          <p:cNvPr id="9" name="Subtitle 30">
            <a:extLst>
              <a:ext uri="{FF2B5EF4-FFF2-40B4-BE49-F238E27FC236}">
                <a16:creationId xmlns:a16="http://schemas.microsoft.com/office/drawing/2014/main" id="{5CD4F0DA-4531-4A69-A06F-C6D400208D2D}"/>
              </a:ext>
            </a:extLst>
          </p:cNvPr>
          <p:cNvSpPr txBox="1">
            <a:spLocks/>
          </p:cNvSpPr>
          <p:nvPr/>
        </p:nvSpPr>
        <p:spPr>
          <a:xfrm>
            <a:off x="10703642" y="2471098"/>
            <a:ext cx="1307691"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M1</a:t>
            </a:r>
          </a:p>
        </p:txBody>
      </p:sp>
      <p:cxnSp>
        <p:nvCxnSpPr>
          <p:cNvPr id="10" name="Straight Arrow Connector 9">
            <a:extLst>
              <a:ext uri="{FF2B5EF4-FFF2-40B4-BE49-F238E27FC236}">
                <a16:creationId xmlns:a16="http://schemas.microsoft.com/office/drawing/2014/main" id="{52F87BBF-DF33-494A-9567-0E36641D5FDA}"/>
              </a:ext>
            </a:extLst>
          </p:cNvPr>
          <p:cNvCxnSpPr>
            <a:cxnSpLocks/>
          </p:cNvCxnSpPr>
          <p:nvPr/>
        </p:nvCxnSpPr>
        <p:spPr>
          <a:xfrm>
            <a:off x="5985386" y="3832686"/>
            <a:ext cx="11061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08DB0A-1CEC-4E1E-80CE-69E4852EA960}"/>
              </a:ext>
            </a:extLst>
          </p:cNvPr>
          <p:cNvCxnSpPr>
            <a:cxnSpLocks/>
          </p:cNvCxnSpPr>
          <p:nvPr/>
        </p:nvCxnSpPr>
        <p:spPr>
          <a:xfrm>
            <a:off x="5985386" y="4696621"/>
            <a:ext cx="11061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7FB93B7-67AB-45BA-88B5-B9FA59F2BE46}"/>
              </a:ext>
            </a:extLst>
          </p:cNvPr>
          <p:cNvCxnSpPr>
            <a:cxnSpLocks/>
          </p:cNvCxnSpPr>
          <p:nvPr/>
        </p:nvCxnSpPr>
        <p:spPr>
          <a:xfrm flipH="1">
            <a:off x="7374195" y="5191433"/>
            <a:ext cx="146008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2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5BD3-D4A6-4912-8711-832A5A391C2C}"/>
              </a:ext>
            </a:extLst>
          </p:cNvPr>
          <p:cNvSpPr>
            <a:spLocks noGrp="1"/>
          </p:cNvSpPr>
          <p:nvPr>
            <p:ph type="ctrTitle"/>
          </p:nvPr>
        </p:nvSpPr>
        <p:spPr>
          <a:xfrm>
            <a:off x="781665" y="104725"/>
            <a:ext cx="11017045" cy="780179"/>
          </a:xfrm>
        </p:spPr>
        <p:txBody>
          <a:bodyPr/>
          <a:lstStyle/>
          <a:p>
            <a:r>
              <a:rPr lang="en-US" sz="4800" b="1" dirty="0">
                <a:solidFill>
                  <a:schemeClr val="accent1">
                    <a:lumMod val="50000"/>
                  </a:schemeClr>
                </a:solidFill>
                <a:latin typeface="+mn-lt"/>
                <a:cs typeface="Times New Roman" panose="02020603050405020304" pitchFamily="18" charset="0"/>
              </a:rPr>
              <a:t>Stack Operations: Peek </a:t>
            </a:r>
            <a:endParaRPr lang="en-US" sz="4800" b="1" dirty="0">
              <a:latin typeface="+mn-lt"/>
              <a:cs typeface="Times New Roman" panose="02020603050405020304" pitchFamily="18" charset="0"/>
            </a:endParaRPr>
          </a:p>
        </p:txBody>
      </p:sp>
      <p:cxnSp>
        <p:nvCxnSpPr>
          <p:cNvPr id="4" name="Straight Connector 3">
            <a:extLst>
              <a:ext uri="{FF2B5EF4-FFF2-40B4-BE49-F238E27FC236}">
                <a16:creationId xmlns:a16="http://schemas.microsoft.com/office/drawing/2014/main" id="{26E1E42C-94D0-4429-8D5F-25C8FA799108}"/>
              </a:ext>
            </a:extLst>
          </p:cNvPr>
          <p:cNvCxnSpPr>
            <a:cxnSpLocks/>
          </p:cNvCxnSpPr>
          <p:nvPr/>
        </p:nvCxnSpPr>
        <p:spPr>
          <a:xfrm>
            <a:off x="7167715" y="2861187"/>
            <a:ext cx="0" cy="23302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CEEF8CF-5F8C-4C4D-998F-82EB9C287F71}"/>
              </a:ext>
            </a:extLst>
          </p:cNvPr>
          <p:cNvCxnSpPr>
            <a:cxnSpLocks/>
          </p:cNvCxnSpPr>
          <p:nvPr/>
        </p:nvCxnSpPr>
        <p:spPr>
          <a:xfrm>
            <a:off x="5707627" y="2861187"/>
            <a:ext cx="0" cy="23302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EAAD11E-1E42-421D-8046-6FC1A6119610}"/>
              </a:ext>
            </a:extLst>
          </p:cNvPr>
          <p:cNvCxnSpPr>
            <a:cxnSpLocks/>
          </p:cNvCxnSpPr>
          <p:nvPr/>
        </p:nvCxnSpPr>
        <p:spPr>
          <a:xfrm flipH="1">
            <a:off x="5707627" y="5191433"/>
            <a:ext cx="146008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Subtitle 30">
            <a:extLst>
              <a:ext uri="{FF2B5EF4-FFF2-40B4-BE49-F238E27FC236}">
                <a16:creationId xmlns:a16="http://schemas.microsoft.com/office/drawing/2014/main" id="{165165AE-D1D9-4144-8F86-53CE2A4B8E6A}"/>
              </a:ext>
            </a:extLst>
          </p:cNvPr>
          <p:cNvSpPr>
            <a:spLocks noGrp="1"/>
          </p:cNvSpPr>
          <p:nvPr>
            <p:ph type="subTitle" idx="1"/>
          </p:nvPr>
        </p:nvSpPr>
        <p:spPr>
          <a:xfrm>
            <a:off x="3716595" y="2514191"/>
            <a:ext cx="1307691" cy="780179"/>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2"/>
                </a:solidFill>
                <a:latin typeface="Times New Roman" panose="02020603050405020304" pitchFamily="18" charset="0"/>
                <a:cs typeface="Times New Roman" panose="02020603050405020304" pitchFamily="18" charset="0"/>
              </a:rPr>
              <a:t>M1</a:t>
            </a:r>
          </a:p>
        </p:txBody>
      </p:sp>
      <p:sp>
        <p:nvSpPr>
          <p:cNvPr id="15" name="Subtitle 30">
            <a:extLst>
              <a:ext uri="{FF2B5EF4-FFF2-40B4-BE49-F238E27FC236}">
                <a16:creationId xmlns:a16="http://schemas.microsoft.com/office/drawing/2014/main" id="{45CC5C76-6BCB-4F04-815F-0CF8E3A57CAD}"/>
              </a:ext>
            </a:extLst>
          </p:cNvPr>
          <p:cNvSpPr txBox="1">
            <a:spLocks/>
          </p:cNvSpPr>
          <p:nvPr/>
        </p:nvSpPr>
        <p:spPr>
          <a:xfrm>
            <a:off x="5840362" y="4306531"/>
            <a:ext cx="1199510" cy="780180"/>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M1</a:t>
            </a:r>
          </a:p>
        </p:txBody>
      </p:sp>
      <p:sp>
        <p:nvSpPr>
          <p:cNvPr id="16" name="Subtitle 30">
            <a:extLst>
              <a:ext uri="{FF2B5EF4-FFF2-40B4-BE49-F238E27FC236}">
                <a16:creationId xmlns:a16="http://schemas.microsoft.com/office/drawing/2014/main" id="{0A2AA991-36EC-469B-A2C6-FD0436C16E03}"/>
              </a:ext>
            </a:extLst>
          </p:cNvPr>
          <p:cNvSpPr txBox="1">
            <a:spLocks/>
          </p:cNvSpPr>
          <p:nvPr/>
        </p:nvSpPr>
        <p:spPr>
          <a:xfrm>
            <a:off x="2231923" y="2514192"/>
            <a:ext cx="1307691"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M2</a:t>
            </a:r>
          </a:p>
        </p:txBody>
      </p:sp>
      <p:sp>
        <p:nvSpPr>
          <p:cNvPr id="17" name="Subtitle 30">
            <a:extLst>
              <a:ext uri="{FF2B5EF4-FFF2-40B4-BE49-F238E27FC236}">
                <a16:creationId xmlns:a16="http://schemas.microsoft.com/office/drawing/2014/main" id="{D4554A9D-D976-4A7A-8AAB-C5022ED7168D}"/>
              </a:ext>
            </a:extLst>
          </p:cNvPr>
          <p:cNvSpPr txBox="1">
            <a:spLocks/>
          </p:cNvSpPr>
          <p:nvPr/>
        </p:nvSpPr>
        <p:spPr>
          <a:xfrm>
            <a:off x="5820686" y="3339358"/>
            <a:ext cx="1219185"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M2</a:t>
            </a:r>
          </a:p>
        </p:txBody>
      </p:sp>
      <p:sp>
        <p:nvSpPr>
          <p:cNvPr id="18" name="Subtitle 30">
            <a:extLst>
              <a:ext uri="{FF2B5EF4-FFF2-40B4-BE49-F238E27FC236}">
                <a16:creationId xmlns:a16="http://schemas.microsoft.com/office/drawing/2014/main" id="{6C764A1B-DB44-40BE-8A5A-6352C3EE7A1F}"/>
              </a:ext>
            </a:extLst>
          </p:cNvPr>
          <p:cNvSpPr txBox="1">
            <a:spLocks/>
          </p:cNvSpPr>
          <p:nvPr/>
        </p:nvSpPr>
        <p:spPr>
          <a:xfrm>
            <a:off x="7723239" y="2471098"/>
            <a:ext cx="1307691" cy="780178"/>
          </a:xfrm>
          <a:prstGeom prst="rect">
            <a:avLst/>
          </a:prstGeom>
          <a:ln w="12700" cap="flat" cmpd="sng" algn="ctr">
            <a:solidFill>
              <a:schemeClr val="accent1">
                <a:lumMod val="50000"/>
              </a:schemeClr>
            </a:solidFill>
            <a:prstDash val="solid"/>
            <a:miter lim="800000"/>
          </a:ln>
        </p:spPr>
        <p:style>
          <a:lnRef idx="2">
            <a:schemeClr val="accent6"/>
          </a:lnRef>
          <a:fillRef idx="1">
            <a:schemeClr val="lt1"/>
          </a:fillRef>
          <a:effectRef idx="0">
            <a:schemeClr val="accent6"/>
          </a:effectRef>
          <a:fontRef idx="minor">
            <a:schemeClr val="dk1"/>
          </a:fontRef>
        </p:style>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en-US" dirty="0">
                <a:solidFill>
                  <a:schemeClr val="tx2"/>
                </a:solidFill>
                <a:latin typeface="Times New Roman" panose="02020603050405020304" pitchFamily="18" charset="0"/>
                <a:cs typeface="Times New Roman" panose="02020603050405020304" pitchFamily="18" charset="0"/>
              </a:rPr>
              <a:t>M2</a:t>
            </a:r>
          </a:p>
        </p:txBody>
      </p:sp>
      <p:cxnSp>
        <p:nvCxnSpPr>
          <p:cNvPr id="21" name="Straight Arrow Connector 20">
            <a:extLst>
              <a:ext uri="{FF2B5EF4-FFF2-40B4-BE49-F238E27FC236}">
                <a16:creationId xmlns:a16="http://schemas.microsoft.com/office/drawing/2014/main" id="{BF7CF81F-AE4D-4323-89B2-91DB29D788DF}"/>
              </a:ext>
            </a:extLst>
          </p:cNvPr>
          <p:cNvCxnSpPr>
            <a:cxnSpLocks/>
          </p:cNvCxnSpPr>
          <p:nvPr/>
        </p:nvCxnSpPr>
        <p:spPr>
          <a:xfrm>
            <a:off x="4318818" y="3832686"/>
            <a:ext cx="11061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A5A96A-2489-498F-BFFB-1B367D7D4800}"/>
              </a:ext>
            </a:extLst>
          </p:cNvPr>
          <p:cNvCxnSpPr>
            <a:cxnSpLocks/>
          </p:cNvCxnSpPr>
          <p:nvPr/>
        </p:nvCxnSpPr>
        <p:spPr>
          <a:xfrm>
            <a:off x="4318819" y="4696621"/>
            <a:ext cx="11061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ACD53-6741-4FCF-88B4-1E89DFBDA7CB}"/>
              </a:ext>
            </a:extLst>
          </p:cNvPr>
          <p:cNvSpPr txBox="1"/>
          <p:nvPr/>
        </p:nvSpPr>
        <p:spPr>
          <a:xfrm>
            <a:off x="781666" y="1327359"/>
            <a:ext cx="5456902"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2"/>
                </a:solidFill>
                <a:latin typeface="Times New Roman" panose="02020603050405020304" pitchFamily="18" charset="0"/>
                <a:cs typeface="Times New Roman" panose="02020603050405020304" pitchFamily="18" charset="0"/>
              </a:rPr>
              <a:t>Stack [top]</a:t>
            </a:r>
          </a:p>
        </p:txBody>
      </p:sp>
    </p:spTree>
    <p:extLst>
      <p:ext uri="{BB962C8B-B14F-4D97-AF65-F5344CB8AC3E}">
        <p14:creationId xmlns:p14="http://schemas.microsoft.com/office/powerpoint/2010/main" val="412656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P spid="15" grpId="0" animBg="1"/>
      <p:bldP spid="16" grpId="0" animBg="1"/>
      <p:bldP spid="17" grpId="0" animBg="1"/>
      <p:bldP spid="17" grpId="1"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95D6FB-E20C-CABC-A1E3-39746E942D21}"/>
              </a:ext>
            </a:extLst>
          </p:cNvPr>
          <p:cNvPicPr>
            <a:picLocks noGrp="1" noChangeAspect="1"/>
          </p:cNvPicPr>
          <p:nvPr>
            <p:ph idx="1"/>
          </p:nvPr>
        </p:nvPicPr>
        <p:blipFill rotWithShape="1">
          <a:blip r:embed="rId2"/>
          <a:srcRect l="33883" t="40421" r="41572" b="40056"/>
          <a:stretch/>
        </p:blipFill>
        <p:spPr>
          <a:xfrm>
            <a:off x="4159045" y="217433"/>
            <a:ext cx="2905432" cy="1154164"/>
          </a:xfrm>
        </p:spPr>
      </p:pic>
      <p:sp>
        <p:nvSpPr>
          <p:cNvPr id="4" name="Slide Number Placeholder 3">
            <a:extLst>
              <a:ext uri="{FF2B5EF4-FFF2-40B4-BE49-F238E27FC236}">
                <a16:creationId xmlns:a16="http://schemas.microsoft.com/office/drawing/2014/main" id="{E5F61B02-A250-FE5F-C6B4-F73C9BE1789A}"/>
              </a:ext>
            </a:extLst>
          </p:cNvPr>
          <p:cNvSpPr>
            <a:spLocks noGrp="1"/>
          </p:cNvSpPr>
          <p:nvPr>
            <p:ph type="sldNum" sz="quarter" idx="12"/>
          </p:nvPr>
        </p:nvSpPr>
        <p:spPr/>
        <p:txBody>
          <a:bodyPr/>
          <a:lstStyle/>
          <a:p>
            <a:fld id="{3ADFF249-4F56-4236-BF8B-47E3D4D3E3E9}" type="slidenum">
              <a:rPr lang="en-US" smtClean="0"/>
              <a:t>23</a:t>
            </a:fld>
            <a:endParaRPr lang="en-US"/>
          </a:p>
        </p:txBody>
      </p:sp>
      <p:pic>
        <p:nvPicPr>
          <p:cNvPr id="10" name="Picture 9">
            <a:extLst>
              <a:ext uri="{FF2B5EF4-FFF2-40B4-BE49-F238E27FC236}">
                <a16:creationId xmlns:a16="http://schemas.microsoft.com/office/drawing/2014/main" id="{0D77B022-163C-BE1F-347E-2A9CE9189E00}"/>
              </a:ext>
            </a:extLst>
          </p:cNvPr>
          <p:cNvPicPr>
            <a:picLocks noChangeAspect="1"/>
          </p:cNvPicPr>
          <p:nvPr/>
        </p:nvPicPr>
        <p:blipFill rotWithShape="1">
          <a:blip r:embed="rId3"/>
          <a:srcRect l="34476" t="16758" r="41694" b="5570"/>
          <a:stretch/>
        </p:blipFill>
        <p:spPr>
          <a:xfrm>
            <a:off x="4222955" y="1397307"/>
            <a:ext cx="2905433" cy="5324168"/>
          </a:xfrm>
          <a:prstGeom prst="rect">
            <a:avLst/>
          </a:prstGeom>
        </p:spPr>
      </p:pic>
    </p:spTree>
    <p:extLst>
      <p:ext uri="{BB962C8B-B14F-4D97-AF65-F5344CB8AC3E}">
        <p14:creationId xmlns:p14="http://schemas.microsoft.com/office/powerpoint/2010/main" val="199878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3EA6-56D2-6531-68B2-11D463B1BA82}"/>
              </a:ext>
            </a:extLst>
          </p:cNvPr>
          <p:cNvSpPr>
            <a:spLocks noGrp="1"/>
          </p:cNvSpPr>
          <p:nvPr>
            <p:ph type="title"/>
          </p:nvPr>
        </p:nvSpPr>
        <p:spPr>
          <a:xfrm>
            <a:off x="838200" y="0"/>
            <a:ext cx="10515600" cy="752168"/>
          </a:xfrm>
        </p:spPr>
        <p:txBody>
          <a:bodyPr>
            <a:normAutofit/>
          </a:bodyPr>
          <a:lstStyle/>
          <a:p>
            <a:pPr algn="ctr"/>
            <a:r>
              <a:rPr lang="en-US" sz="4800" b="1" i="0" cap="all" dirty="0">
                <a:solidFill>
                  <a:schemeClr val="accent1">
                    <a:lumMod val="50000"/>
                  </a:schemeClr>
                </a:solidFill>
                <a:effectLst/>
                <a:latin typeface="+mn-lt"/>
              </a:rPr>
              <a:t>Prerequisites</a:t>
            </a:r>
            <a:endParaRPr lang="en-US" sz="4800" b="1" cap="all"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EC50DEBF-24FE-A9BE-09CB-3F0E47B3DD2F}"/>
              </a:ext>
            </a:extLst>
          </p:cNvPr>
          <p:cNvSpPr>
            <a:spLocks noGrp="1"/>
          </p:cNvSpPr>
          <p:nvPr>
            <p:ph idx="1"/>
          </p:nvPr>
        </p:nvSpPr>
        <p:spPr>
          <a:xfrm>
            <a:off x="838200" y="752169"/>
            <a:ext cx="10515600" cy="5969306"/>
          </a:xfrm>
        </p:spPr>
        <p:txBody>
          <a:bodyPr/>
          <a:lstStyle/>
          <a:p>
            <a:r>
              <a:rPr lang="en-US" dirty="0">
                <a:solidFill>
                  <a:schemeClr val="accent1">
                    <a:lumMod val="50000"/>
                  </a:schemeClr>
                </a:solidFill>
              </a:rPr>
              <a:t>CS-computer sciences 12400 undergraduate C- or </a:t>
            </a:r>
            <a:r>
              <a:rPr lang="en-US" dirty="0" err="1">
                <a:solidFill>
                  <a:schemeClr val="accent1">
                    <a:lumMod val="50000"/>
                  </a:schemeClr>
                </a:solidFill>
              </a:rPr>
              <a:t>ece</a:t>
            </a:r>
            <a:r>
              <a:rPr lang="en-US" dirty="0">
                <a:solidFill>
                  <a:schemeClr val="accent1">
                    <a:lumMod val="50000"/>
                  </a:schemeClr>
                </a:solidFill>
              </a:rPr>
              <a:t>-electrical and computer </a:t>
            </a:r>
            <a:r>
              <a:rPr lang="en-US" dirty="0" err="1">
                <a:solidFill>
                  <a:schemeClr val="accent1">
                    <a:lumMod val="50000"/>
                  </a:schemeClr>
                </a:solidFill>
              </a:rPr>
              <a:t>engr</a:t>
            </a:r>
            <a:r>
              <a:rPr lang="en-US" dirty="0">
                <a:solidFill>
                  <a:schemeClr val="accent1">
                    <a:lumMod val="50000"/>
                  </a:schemeClr>
                </a:solidFill>
              </a:rPr>
              <a:t> 25100 undergraduate C-</a:t>
            </a:r>
          </a:p>
          <a:p>
            <a:endParaRPr lang="en-US" dirty="0">
              <a:solidFill>
                <a:schemeClr val="accent1">
                  <a:lumMod val="50000"/>
                </a:schemeClr>
              </a:solidFill>
            </a:endParaRPr>
          </a:p>
          <a:p>
            <a:r>
              <a:rPr lang="en-US" dirty="0">
                <a:solidFill>
                  <a:schemeClr val="accent1">
                    <a:lumMod val="50000"/>
                  </a:schemeClr>
                </a:solidFill>
              </a:rPr>
              <a:t>Necessary Concepts in JAVA: </a:t>
            </a:r>
          </a:p>
          <a:p>
            <a:pPr lvl="1"/>
            <a:r>
              <a:rPr lang="en-US" dirty="0">
                <a:solidFill>
                  <a:schemeClr val="accent1">
                    <a:lumMod val="50000"/>
                  </a:schemeClr>
                </a:solidFill>
              </a:rPr>
              <a:t>VARIABLES</a:t>
            </a:r>
          </a:p>
          <a:p>
            <a:pPr lvl="1"/>
            <a:r>
              <a:rPr lang="en-US" dirty="0">
                <a:solidFill>
                  <a:schemeClr val="accent1">
                    <a:lumMod val="50000"/>
                  </a:schemeClr>
                </a:solidFill>
              </a:rPr>
              <a:t>LOOPS AND CONDITIONS</a:t>
            </a:r>
          </a:p>
          <a:p>
            <a:pPr lvl="1"/>
            <a:r>
              <a:rPr lang="en-US" dirty="0">
                <a:solidFill>
                  <a:schemeClr val="accent1">
                    <a:lumMod val="50000"/>
                  </a:schemeClr>
                </a:solidFill>
              </a:rPr>
              <a:t>DATA TYPES</a:t>
            </a:r>
          </a:p>
          <a:p>
            <a:pPr lvl="1"/>
            <a:r>
              <a:rPr lang="en-US" dirty="0">
                <a:solidFill>
                  <a:schemeClr val="accent1">
                    <a:lumMod val="50000"/>
                  </a:schemeClr>
                </a:solidFill>
              </a:rPr>
              <a:t>OBJECTS AND CLASSES</a:t>
            </a:r>
          </a:p>
          <a:p>
            <a:pPr lvl="1"/>
            <a:r>
              <a:rPr lang="en-US" dirty="0">
                <a:solidFill>
                  <a:schemeClr val="accent1">
                    <a:lumMod val="50000"/>
                  </a:schemeClr>
                </a:solidFill>
              </a:rPr>
              <a:t>RECURISON</a:t>
            </a:r>
          </a:p>
          <a:p>
            <a:pPr lvl="1"/>
            <a:r>
              <a:rPr lang="en-US" dirty="0">
                <a:solidFill>
                  <a:schemeClr val="accent1">
                    <a:lumMod val="50000"/>
                  </a:schemeClr>
                </a:solidFill>
              </a:rPr>
              <a:t>ITERATION</a:t>
            </a:r>
          </a:p>
          <a:p>
            <a:pPr lvl="1"/>
            <a:r>
              <a:rPr lang="en-US" dirty="0">
                <a:solidFill>
                  <a:schemeClr val="accent1">
                    <a:lumMod val="50000"/>
                  </a:schemeClr>
                </a:solidFill>
              </a:rPr>
              <a:t>ARRAY BASICS</a:t>
            </a:r>
          </a:p>
          <a:p>
            <a:pPr lvl="1"/>
            <a:r>
              <a:rPr lang="en-US" dirty="0">
                <a:solidFill>
                  <a:schemeClr val="accent1">
                    <a:lumMod val="50000"/>
                  </a:schemeClr>
                </a:solidFill>
              </a:rPr>
              <a:t>COLLECTION</a:t>
            </a:r>
          </a:p>
          <a:p>
            <a:pPr lvl="1"/>
            <a:endParaRPr lang="en-US" dirty="0">
              <a:solidFill>
                <a:schemeClr val="accent1">
                  <a:lumMod val="50000"/>
                </a:schemeClr>
              </a:solidFill>
            </a:endParaRPr>
          </a:p>
          <a:p>
            <a:pPr marL="457200" lvl="1" indent="0">
              <a:buNone/>
            </a:pPr>
            <a:endParaRPr lang="en-US" dirty="0">
              <a:solidFill>
                <a:schemeClr val="accent1">
                  <a:lumMod val="50000"/>
                </a:schemeClr>
              </a:solidFill>
            </a:endParaRPr>
          </a:p>
          <a:p>
            <a:endParaRPr lang="en-US" dirty="0">
              <a:solidFill>
                <a:schemeClr val="accent1">
                  <a:lumMod val="50000"/>
                </a:schemeClr>
              </a:solidFill>
            </a:endParaRPr>
          </a:p>
        </p:txBody>
      </p:sp>
      <p:sp>
        <p:nvSpPr>
          <p:cNvPr id="4" name="Slide Number Placeholder 3">
            <a:extLst>
              <a:ext uri="{FF2B5EF4-FFF2-40B4-BE49-F238E27FC236}">
                <a16:creationId xmlns:a16="http://schemas.microsoft.com/office/drawing/2014/main" id="{564C2447-F8EA-D5B7-1341-F0FB2A11234A}"/>
              </a:ext>
            </a:extLst>
          </p:cNvPr>
          <p:cNvSpPr>
            <a:spLocks noGrp="1"/>
          </p:cNvSpPr>
          <p:nvPr>
            <p:ph type="sldNum" sz="quarter" idx="12"/>
          </p:nvPr>
        </p:nvSpPr>
        <p:spPr/>
        <p:txBody>
          <a:bodyPr/>
          <a:lstStyle/>
          <a:p>
            <a:fld id="{3ADFF249-4F56-4236-BF8B-47E3D4D3E3E9}" type="slidenum">
              <a:rPr lang="en-US" smtClean="0"/>
              <a:t>3</a:t>
            </a:fld>
            <a:endParaRPr lang="en-US"/>
          </a:p>
        </p:txBody>
      </p:sp>
    </p:spTree>
    <p:extLst>
      <p:ext uri="{BB962C8B-B14F-4D97-AF65-F5344CB8AC3E}">
        <p14:creationId xmlns:p14="http://schemas.microsoft.com/office/powerpoint/2010/main" val="389210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F314-1844-1106-0527-2935AFC13CCA}"/>
              </a:ext>
            </a:extLst>
          </p:cNvPr>
          <p:cNvSpPr>
            <a:spLocks noGrp="1"/>
          </p:cNvSpPr>
          <p:nvPr>
            <p:ph type="title"/>
          </p:nvPr>
        </p:nvSpPr>
        <p:spPr>
          <a:xfrm>
            <a:off x="265471" y="247141"/>
            <a:ext cx="11088329" cy="1325563"/>
          </a:xfrm>
        </p:spPr>
        <p:txBody>
          <a:bodyPr>
            <a:normAutofit/>
          </a:bodyPr>
          <a:lstStyle/>
          <a:p>
            <a:pPr algn="ctr"/>
            <a:r>
              <a:rPr lang="en-US" sz="4800" b="1" i="0" cap="all" dirty="0">
                <a:solidFill>
                  <a:schemeClr val="accent1">
                    <a:lumMod val="50000"/>
                  </a:schemeClr>
                </a:solidFill>
                <a:effectLst/>
                <a:latin typeface="+mn-lt"/>
              </a:rPr>
              <a:t>Course Format</a:t>
            </a:r>
            <a:endParaRPr lang="en-US" sz="4800" b="1" cap="all"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982F81C0-2412-BD4C-C280-D1F70E8B9A4B}"/>
              </a:ext>
            </a:extLst>
          </p:cNvPr>
          <p:cNvSpPr>
            <a:spLocks noGrp="1"/>
          </p:cNvSpPr>
          <p:nvPr>
            <p:ph idx="1"/>
          </p:nvPr>
        </p:nvSpPr>
        <p:spPr>
          <a:xfrm>
            <a:off x="265471" y="1825625"/>
            <a:ext cx="11088329" cy="4351338"/>
          </a:xfrm>
        </p:spPr>
        <p:txBody>
          <a:bodyPr/>
          <a:lstStyle/>
          <a:p>
            <a:r>
              <a:rPr lang="en-US" dirty="0">
                <a:solidFill>
                  <a:schemeClr val="accent1">
                    <a:lumMod val="50000"/>
                  </a:schemeClr>
                </a:solidFill>
              </a:rPr>
              <a:t>Lecture </a:t>
            </a:r>
          </a:p>
          <a:p>
            <a:endParaRPr lang="en-US" dirty="0">
              <a:solidFill>
                <a:schemeClr val="accent1">
                  <a:lumMod val="50000"/>
                </a:schemeClr>
              </a:solidFill>
            </a:endParaRPr>
          </a:p>
          <a:p>
            <a:r>
              <a:rPr lang="en-US" dirty="0">
                <a:solidFill>
                  <a:schemeClr val="accent1">
                    <a:lumMod val="50000"/>
                  </a:schemeClr>
                </a:solidFill>
              </a:rPr>
              <a:t>Programming concepts will be taught in class using Java</a:t>
            </a:r>
          </a:p>
          <a:p>
            <a:endParaRPr lang="en-US" dirty="0">
              <a:solidFill>
                <a:schemeClr val="accent1">
                  <a:lumMod val="50000"/>
                </a:schemeClr>
              </a:solidFill>
            </a:endParaRPr>
          </a:p>
          <a:p>
            <a:r>
              <a:rPr lang="en-US" dirty="0">
                <a:solidFill>
                  <a:schemeClr val="accent1">
                    <a:lumMod val="50000"/>
                  </a:schemeClr>
                </a:solidFill>
              </a:rPr>
              <a:t>No lab </a:t>
            </a:r>
          </a:p>
        </p:txBody>
      </p:sp>
      <p:sp>
        <p:nvSpPr>
          <p:cNvPr id="4" name="Slide Number Placeholder 3">
            <a:extLst>
              <a:ext uri="{FF2B5EF4-FFF2-40B4-BE49-F238E27FC236}">
                <a16:creationId xmlns:a16="http://schemas.microsoft.com/office/drawing/2014/main" id="{8D851E2B-B63E-ECF2-5275-A0008BBED103}"/>
              </a:ext>
            </a:extLst>
          </p:cNvPr>
          <p:cNvSpPr>
            <a:spLocks noGrp="1"/>
          </p:cNvSpPr>
          <p:nvPr>
            <p:ph type="sldNum" sz="quarter" idx="12"/>
          </p:nvPr>
        </p:nvSpPr>
        <p:spPr/>
        <p:txBody>
          <a:bodyPr/>
          <a:lstStyle/>
          <a:p>
            <a:fld id="{3ADFF249-4F56-4236-BF8B-47E3D4D3E3E9}" type="slidenum">
              <a:rPr lang="en-US" smtClean="0"/>
              <a:t>4</a:t>
            </a:fld>
            <a:endParaRPr lang="en-US"/>
          </a:p>
        </p:txBody>
      </p:sp>
    </p:spTree>
    <p:extLst>
      <p:ext uri="{BB962C8B-B14F-4D97-AF65-F5344CB8AC3E}">
        <p14:creationId xmlns:p14="http://schemas.microsoft.com/office/powerpoint/2010/main" val="38627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62E3-572E-256D-BC73-F0BAD77FCE52}"/>
              </a:ext>
            </a:extLst>
          </p:cNvPr>
          <p:cNvSpPr>
            <a:spLocks noGrp="1"/>
          </p:cNvSpPr>
          <p:nvPr>
            <p:ph type="title"/>
          </p:nvPr>
        </p:nvSpPr>
        <p:spPr>
          <a:xfrm>
            <a:off x="398205" y="11173"/>
            <a:ext cx="10675378" cy="1325563"/>
          </a:xfrm>
        </p:spPr>
        <p:txBody>
          <a:bodyPr>
            <a:normAutofit/>
          </a:bodyPr>
          <a:lstStyle/>
          <a:p>
            <a:pPr algn="ctr"/>
            <a:r>
              <a:rPr lang="en-US" sz="4800" b="1" i="0" cap="all" dirty="0">
                <a:solidFill>
                  <a:schemeClr val="accent1">
                    <a:lumMod val="50000"/>
                  </a:schemeClr>
                </a:solidFill>
                <a:effectLst/>
                <a:latin typeface="+mn-lt"/>
              </a:rPr>
              <a:t>Learning Materials</a:t>
            </a:r>
            <a:endParaRPr lang="en-US" sz="4800" b="1" cap="all"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7BB6E299-D1F0-F133-4199-D553A3EEA3B8}"/>
              </a:ext>
            </a:extLst>
          </p:cNvPr>
          <p:cNvSpPr>
            <a:spLocks noGrp="1"/>
          </p:cNvSpPr>
          <p:nvPr>
            <p:ph idx="1"/>
          </p:nvPr>
        </p:nvSpPr>
        <p:spPr>
          <a:xfrm>
            <a:off x="398205" y="1165124"/>
            <a:ext cx="11459497" cy="5279922"/>
          </a:xfrm>
        </p:spPr>
        <p:txBody>
          <a:bodyPr>
            <a:noAutofit/>
          </a:bodyPr>
          <a:lstStyle/>
          <a:p>
            <a:pPr marL="0" indent="0">
              <a:buNone/>
            </a:pPr>
            <a:r>
              <a:rPr lang="en-US" sz="1600" i="0" dirty="0">
                <a:solidFill>
                  <a:schemeClr val="accent1">
                    <a:lumMod val="50000"/>
                  </a:schemeClr>
                </a:solidFill>
                <a:effectLst/>
              </a:rPr>
              <a:t>Books :  </a:t>
            </a:r>
          </a:p>
          <a:p>
            <a:pPr marL="0" indent="0">
              <a:buNone/>
            </a:pPr>
            <a:r>
              <a:rPr lang="en-US" sz="1600" i="0" dirty="0">
                <a:solidFill>
                  <a:schemeClr val="accent1">
                    <a:lumMod val="50000"/>
                  </a:schemeClr>
                </a:solidFill>
                <a:effectLst/>
              </a:rPr>
              <a:t>1. Think Data Structures, Algorithms and Information Retrieval in Java by Allen B. Downey under Instructional Materials Access in Bright space.</a:t>
            </a:r>
          </a:p>
          <a:p>
            <a:pPr marL="0" indent="0">
              <a:buNone/>
            </a:pPr>
            <a:endParaRPr lang="en-US" sz="1600" dirty="0">
              <a:solidFill>
                <a:schemeClr val="accent1">
                  <a:lumMod val="50000"/>
                </a:schemeClr>
              </a:solidFill>
            </a:endParaRPr>
          </a:p>
          <a:p>
            <a:pPr marL="0" indent="0">
              <a:buNone/>
            </a:pPr>
            <a:r>
              <a:rPr lang="en-US" sz="1600" dirty="0">
                <a:solidFill>
                  <a:schemeClr val="accent1">
                    <a:lumMod val="50000"/>
                  </a:schemeClr>
                </a:solidFill>
              </a:rPr>
              <a:t>2. Introduction to Algorithms is a book on computer programming by Thomas H. </a:t>
            </a:r>
            <a:r>
              <a:rPr lang="en-US" sz="1600" dirty="0" err="1">
                <a:solidFill>
                  <a:schemeClr val="accent1">
                    <a:lumMod val="50000"/>
                  </a:schemeClr>
                </a:solidFill>
              </a:rPr>
              <a:t>Cormen</a:t>
            </a:r>
            <a:r>
              <a:rPr lang="en-US" sz="1600" dirty="0">
                <a:solidFill>
                  <a:schemeClr val="accent1">
                    <a:lumMod val="50000"/>
                  </a:schemeClr>
                </a:solidFill>
              </a:rPr>
              <a:t>, Charles E. </a:t>
            </a:r>
            <a:r>
              <a:rPr lang="en-US" sz="1600" dirty="0" err="1">
                <a:solidFill>
                  <a:schemeClr val="accent1">
                    <a:lumMod val="50000"/>
                  </a:schemeClr>
                </a:solidFill>
              </a:rPr>
              <a:t>Leiserson</a:t>
            </a:r>
            <a:r>
              <a:rPr lang="en-US" sz="1600" dirty="0">
                <a:solidFill>
                  <a:schemeClr val="accent1">
                    <a:lumMod val="50000"/>
                  </a:schemeClr>
                </a:solidFill>
              </a:rPr>
              <a:t>, Ronald L. Rivest, and Clifford Stein. </a:t>
            </a:r>
          </a:p>
          <a:p>
            <a:pPr marL="0" indent="0">
              <a:buNone/>
            </a:pPr>
            <a:endParaRPr lang="en-US" sz="1600" dirty="0">
              <a:solidFill>
                <a:schemeClr val="accent1">
                  <a:lumMod val="50000"/>
                </a:schemeClr>
              </a:solidFill>
            </a:endParaRPr>
          </a:p>
          <a:p>
            <a:pPr marL="0" indent="0">
              <a:buNone/>
            </a:pPr>
            <a:r>
              <a:rPr lang="en-US" sz="1600" dirty="0">
                <a:solidFill>
                  <a:schemeClr val="accent1">
                    <a:lumMod val="50000"/>
                  </a:schemeClr>
                </a:solidFill>
              </a:rPr>
              <a:t>3. </a:t>
            </a:r>
            <a:r>
              <a:rPr lang="en-US" sz="1600" i="0" dirty="0">
                <a:solidFill>
                  <a:schemeClr val="accent1">
                    <a:lumMod val="50000"/>
                  </a:schemeClr>
                </a:solidFill>
                <a:effectLst/>
              </a:rPr>
              <a:t>The Art of Computer Programming by Donald E. Knuth</a:t>
            </a:r>
          </a:p>
          <a:p>
            <a:pPr marL="0" indent="0">
              <a:buNone/>
            </a:pPr>
            <a:endParaRPr lang="en-US" sz="1600" dirty="0">
              <a:solidFill>
                <a:schemeClr val="accent1">
                  <a:lumMod val="50000"/>
                </a:schemeClr>
              </a:solidFill>
            </a:endParaRPr>
          </a:p>
          <a:p>
            <a:pPr algn="l">
              <a:buFont typeface="Arial" panose="020B0604020202020204" pitchFamily="34" charset="0"/>
              <a:buChar char="•"/>
            </a:pPr>
            <a:r>
              <a:rPr lang="en-US" sz="1600" dirty="0">
                <a:solidFill>
                  <a:schemeClr val="accent1">
                    <a:lumMod val="50000"/>
                  </a:schemeClr>
                </a:solidFill>
              </a:rPr>
              <a:t>Java Book :</a:t>
            </a:r>
          </a:p>
          <a:p>
            <a:pPr algn="l">
              <a:buFont typeface="Arial" panose="020B0604020202020204" pitchFamily="34" charset="0"/>
              <a:buChar char="•"/>
            </a:pPr>
            <a:r>
              <a:rPr lang="en-US" sz="1600" dirty="0">
                <a:solidFill>
                  <a:schemeClr val="accent1">
                    <a:lumMod val="50000"/>
                  </a:schemeClr>
                </a:solidFill>
              </a:rPr>
              <a:t> Core Java, Volume I: Fundamentals, 12th Edition By Cay S. </a:t>
            </a:r>
            <a:r>
              <a:rPr lang="en-US" sz="1600" dirty="0" err="1">
                <a:solidFill>
                  <a:schemeClr val="accent1">
                    <a:lumMod val="50000"/>
                  </a:schemeClr>
                </a:solidFill>
              </a:rPr>
              <a:t>Horstmann</a:t>
            </a:r>
            <a:r>
              <a:rPr lang="en-US" sz="1600" dirty="0">
                <a:solidFill>
                  <a:schemeClr val="accent1">
                    <a:lumMod val="50000"/>
                  </a:schemeClr>
                </a:solidFill>
              </a:rPr>
              <a:t> </a:t>
            </a:r>
            <a:r>
              <a:rPr lang="en-US" sz="1600" i="0" dirty="0">
                <a:solidFill>
                  <a:schemeClr val="accent1">
                    <a:lumMod val="50000"/>
                  </a:schemeClr>
                </a:solidFill>
                <a:effectLst/>
              </a:rPr>
              <a:t>Book</a:t>
            </a:r>
          </a:p>
          <a:p>
            <a:pPr lvl="1"/>
            <a:r>
              <a:rPr lang="en-US" sz="1200" i="0" dirty="0">
                <a:solidFill>
                  <a:schemeClr val="accent1">
                    <a:lumMod val="50000"/>
                  </a:schemeClr>
                </a:solidFill>
                <a:effectLst/>
              </a:rPr>
              <a:t>ISBN-10: 0-13-767362-0</a:t>
            </a:r>
          </a:p>
          <a:p>
            <a:pPr lvl="1"/>
            <a:r>
              <a:rPr lang="en-US" sz="1200" i="0" dirty="0">
                <a:solidFill>
                  <a:schemeClr val="accent1">
                    <a:lumMod val="50000"/>
                  </a:schemeClr>
                </a:solidFill>
                <a:effectLst/>
              </a:rPr>
              <a:t>ISBN-13: 978-0-13-767362-9</a:t>
            </a:r>
          </a:p>
        </p:txBody>
      </p:sp>
      <p:sp>
        <p:nvSpPr>
          <p:cNvPr id="4" name="Slide Number Placeholder 3">
            <a:extLst>
              <a:ext uri="{FF2B5EF4-FFF2-40B4-BE49-F238E27FC236}">
                <a16:creationId xmlns:a16="http://schemas.microsoft.com/office/drawing/2014/main" id="{40B0A7BC-4326-EBB7-A694-42CD3ADCA3E9}"/>
              </a:ext>
            </a:extLst>
          </p:cNvPr>
          <p:cNvSpPr>
            <a:spLocks noGrp="1"/>
          </p:cNvSpPr>
          <p:nvPr>
            <p:ph type="sldNum" sz="quarter" idx="12"/>
          </p:nvPr>
        </p:nvSpPr>
        <p:spPr/>
        <p:txBody>
          <a:bodyPr/>
          <a:lstStyle/>
          <a:p>
            <a:fld id="{3ADFF249-4F56-4236-BF8B-47E3D4D3E3E9}" type="slidenum">
              <a:rPr lang="en-US" smtClean="0"/>
              <a:t>5</a:t>
            </a:fld>
            <a:endParaRPr lang="en-US"/>
          </a:p>
        </p:txBody>
      </p:sp>
    </p:spTree>
    <p:extLst>
      <p:ext uri="{BB962C8B-B14F-4D97-AF65-F5344CB8AC3E}">
        <p14:creationId xmlns:p14="http://schemas.microsoft.com/office/powerpoint/2010/main" val="142069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878-1951-6678-2193-D80946A42D0B}"/>
              </a:ext>
            </a:extLst>
          </p:cNvPr>
          <p:cNvSpPr>
            <a:spLocks noGrp="1"/>
          </p:cNvSpPr>
          <p:nvPr>
            <p:ph type="title"/>
          </p:nvPr>
        </p:nvSpPr>
        <p:spPr/>
        <p:txBody>
          <a:bodyPr>
            <a:normAutofit/>
          </a:bodyPr>
          <a:lstStyle/>
          <a:p>
            <a:pPr algn="ctr"/>
            <a:r>
              <a:rPr lang="en-US" sz="4800" b="1" i="0" cap="all" dirty="0">
                <a:solidFill>
                  <a:schemeClr val="accent1">
                    <a:lumMod val="50000"/>
                  </a:schemeClr>
                </a:solidFill>
                <a:effectLst/>
                <a:latin typeface="+mn-lt"/>
              </a:rPr>
              <a:t>Course Description</a:t>
            </a:r>
            <a:endParaRPr lang="en-US" sz="4800" b="1" cap="all"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9B3C0763-9EB7-15FD-43F8-FD93E8FD75B6}"/>
              </a:ext>
            </a:extLst>
          </p:cNvPr>
          <p:cNvSpPr>
            <a:spLocks noGrp="1"/>
          </p:cNvSpPr>
          <p:nvPr>
            <p:ph idx="1"/>
          </p:nvPr>
        </p:nvSpPr>
        <p:spPr/>
        <p:txBody>
          <a:bodyPr/>
          <a:lstStyle/>
          <a:p>
            <a:pPr marL="0" indent="0">
              <a:buNone/>
            </a:pPr>
            <a:endParaRPr lang="en-US" b="0" i="0" dirty="0">
              <a:solidFill>
                <a:schemeClr val="accent1">
                  <a:lumMod val="50000"/>
                </a:schemeClr>
              </a:solidFill>
              <a:effectLst/>
            </a:endParaRPr>
          </a:p>
          <a:p>
            <a:pPr marL="0" indent="0">
              <a:buNone/>
            </a:pPr>
            <a:r>
              <a:rPr lang="en-US" b="0" i="0" dirty="0">
                <a:solidFill>
                  <a:schemeClr val="accent1">
                    <a:lumMod val="50000"/>
                  </a:schemeClr>
                </a:solidFill>
                <a:effectLst/>
              </a:rPr>
              <a:t>This course introduces the specification, representation and basic operations of the data structures common to much of computer programming such as: linked lists, arrays, stacks, queues, strings, graphs, heaps, hash tables and trees etc.</a:t>
            </a:r>
            <a:r>
              <a:rPr lang="en-US" dirty="0">
                <a:solidFill>
                  <a:schemeClr val="accent1">
                    <a:lumMod val="50000"/>
                  </a:schemeClr>
                </a:solidFill>
              </a:rPr>
              <a:t> using different datatypes</a:t>
            </a:r>
            <a:r>
              <a:rPr lang="en-US" b="0" i="0" dirty="0">
                <a:solidFill>
                  <a:schemeClr val="accent1">
                    <a:lumMod val="50000"/>
                  </a:schemeClr>
                </a:solidFill>
                <a:effectLst/>
              </a:rPr>
              <a:t>.</a:t>
            </a:r>
          </a:p>
          <a:p>
            <a:pPr marL="0" indent="0">
              <a:buNone/>
            </a:pPr>
            <a:endParaRPr lang="en-US" dirty="0">
              <a:solidFill>
                <a:schemeClr val="accent1">
                  <a:lumMod val="50000"/>
                </a:schemeClr>
              </a:solidFill>
            </a:endParaRPr>
          </a:p>
        </p:txBody>
      </p:sp>
      <p:sp>
        <p:nvSpPr>
          <p:cNvPr id="4" name="Slide Number Placeholder 3">
            <a:extLst>
              <a:ext uri="{FF2B5EF4-FFF2-40B4-BE49-F238E27FC236}">
                <a16:creationId xmlns:a16="http://schemas.microsoft.com/office/drawing/2014/main" id="{FCAF03CF-2E94-A566-D102-115BC42DC38A}"/>
              </a:ext>
            </a:extLst>
          </p:cNvPr>
          <p:cNvSpPr>
            <a:spLocks noGrp="1"/>
          </p:cNvSpPr>
          <p:nvPr>
            <p:ph type="sldNum" sz="quarter" idx="12"/>
          </p:nvPr>
        </p:nvSpPr>
        <p:spPr/>
        <p:txBody>
          <a:bodyPr/>
          <a:lstStyle/>
          <a:p>
            <a:fld id="{3ADFF249-4F56-4236-BF8B-47E3D4D3E3E9}" type="slidenum">
              <a:rPr lang="en-US" smtClean="0"/>
              <a:t>6</a:t>
            </a:fld>
            <a:endParaRPr lang="en-US"/>
          </a:p>
        </p:txBody>
      </p:sp>
    </p:spTree>
    <p:extLst>
      <p:ext uri="{BB962C8B-B14F-4D97-AF65-F5344CB8AC3E}">
        <p14:creationId xmlns:p14="http://schemas.microsoft.com/office/powerpoint/2010/main" val="76169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8BAD-E878-590B-7CE8-64B3501C3EDC}"/>
              </a:ext>
            </a:extLst>
          </p:cNvPr>
          <p:cNvSpPr>
            <a:spLocks noGrp="1"/>
          </p:cNvSpPr>
          <p:nvPr>
            <p:ph type="title"/>
          </p:nvPr>
        </p:nvSpPr>
        <p:spPr>
          <a:xfrm>
            <a:off x="132735" y="365125"/>
            <a:ext cx="11221065" cy="1325563"/>
          </a:xfrm>
        </p:spPr>
        <p:txBody>
          <a:bodyPr>
            <a:normAutofit/>
          </a:bodyPr>
          <a:lstStyle/>
          <a:p>
            <a:r>
              <a:rPr lang="en-US" b="1" dirty="0">
                <a:solidFill>
                  <a:schemeClr val="accent1">
                    <a:lumMod val="50000"/>
                  </a:schemeClr>
                </a:solidFill>
                <a:latin typeface="+mn-lt"/>
                <a:cs typeface="Times New Roman" panose="02020603050405020304" pitchFamily="18" charset="0"/>
              </a:rPr>
              <a:t>TENTATIVE TOPICS TO BE COVERED IN ORDER X TENTATIVE NO OF LECTURES </a:t>
            </a:r>
            <a:endParaRPr lang="en-US" b="1"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32F7894D-4D07-2BEF-78F4-7DEE9BB4502C}"/>
              </a:ext>
            </a:extLst>
          </p:cNvPr>
          <p:cNvSpPr>
            <a:spLocks noGrp="1"/>
          </p:cNvSpPr>
          <p:nvPr>
            <p:ph idx="1"/>
          </p:nvPr>
        </p:nvSpPr>
        <p:spPr>
          <a:xfrm>
            <a:off x="265471" y="2153265"/>
            <a:ext cx="11606981" cy="4339610"/>
          </a:xfrm>
        </p:spPr>
        <p:txBody>
          <a:bodyPr>
            <a:normAutofit/>
          </a:bodyPr>
          <a:lstStyle/>
          <a:p>
            <a:r>
              <a:rPr lang="en-US" dirty="0">
                <a:solidFill>
                  <a:schemeClr val="accent1">
                    <a:lumMod val="50000"/>
                  </a:schemeClr>
                </a:solidFill>
              </a:rPr>
              <a:t>ELEMENTARY DS [LINEAR] : ARRAYS [CREATE, INSERT, SEARCH,DELETE, APPLICATION] X 2 [THEORY + PROGRAM]</a:t>
            </a:r>
          </a:p>
          <a:p>
            <a:r>
              <a:rPr lang="en-US" dirty="0">
                <a:solidFill>
                  <a:schemeClr val="accent1">
                    <a:lumMod val="50000"/>
                  </a:schemeClr>
                </a:solidFill>
              </a:rPr>
              <a:t>ELEMENTARY DS [LINEAR] : STACKS [CREATE, INSERT, SEARCH, DELETE, APPLICATION] X 2 [THEORY + PROGRAM]</a:t>
            </a:r>
          </a:p>
          <a:p>
            <a:r>
              <a:rPr lang="en-US" dirty="0">
                <a:solidFill>
                  <a:schemeClr val="accent1">
                    <a:lumMod val="50000"/>
                  </a:schemeClr>
                </a:solidFill>
              </a:rPr>
              <a:t>ELEMENTARY DS [LINEAR] : QUEUES [CREATE, INSERT, SEARCH, DELETE, APPLICATION] X 2 [THEORY + PROGRAM]</a:t>
            </a:r>
          </a:p>
          <a:p>
            <a:r>
              <a:rPr lang="en-US" dirty="0">
                <a:solidFill>
                  <a:schemeClr val="accent1">
                    <a:lumMod val="50000"/>
                  </a:schemeClr>
                </a:solidFill>
              </a:rPr>
              <a:t>ELEMENTARY DS [LINEAR] : LINKED LIST + HASH [CREATE, INSERT, SEARCH, DELETE, APPLICATION] X 5 [THEORY + PROGRAM]</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B3FD14E-406D-6B0E-C083-B4ED5775BD75}"/>
              </a:ext>
            </a:extLst>
          </p:cNvPr>
          <p:cNvSpPr>
            <a:spLocks noGrp="1"/>
          </p:cNvSpPr>
          <p:nvPr>
            <p:ph type="sldNum" sz="quarter" idx="12"/>
          </p:nvPr>
        </p:nvSpPr>
        <p:spPr/>
        <p:txBody>
          <a:bodyPr/>
          <a:lstStyle/>
          <a:p>
            <a:fld id="{3ADFF249-4F56-4236-BF8B-47E3D4D3E3E9}" type="slidenum">
              <a:rPr lang="en-US" smtClean="0"/>
              <a:t>7</a:t>
            </a:fld>
            <a:endParaRPr lang="en-US"/>
          </a:p>
        </p:txBody>
      </p:sp>
    </p:spTree>
    <p:extLst>
      <p:ext uri="{BB962C8B-B14F-4D97-AF65-F5344CB8AC3E}">
        <p14:creationId xmlns:p14="http://schemas.microsoft.com/office/powerpoint/2010/main" val="162360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89B5-2F36-E758-F7F4-63ED1D17791E}"/>
              </a:ext>
            </a:extLst>
          </p:cNvPr>
          <p:cNvSpPr>
            <a:spLocks noGrp="1"/>
          </p:cNvSpPr>
          <p:nvPr>
            <p:ph type="title"/>
          </p:nvPr>
        </p:nvSpPr>
        <p:spPr/>
        <p:txBody>
          <a:bodyPr>
            <a:normAutofit/>
          </a:bodyPr>
          <a:lstStyle/>
          <a:p>
            <a:r>
              <a:rPr lang="en-US" b="1" dirty="0">
                <a:solidFill>
                  <a:schemeClr val="accent1">
                    <a:lumMod val="50000"/>
                  </a:schemeClr>
                </a:solidFill>
                <a:latin typeface="+mn-lt"/>
                <a:cs typeface="Times New Roman" panose="02020603050405020304" pitchFamily="18" charset="0"/>
              </a:rPr>
              <a:t>TENTATIVE TOPICS TO BE COVERED IN ORDER X TENTATIVE NO OF LECTURES </a:t>
            </a:r>
            <a:endParaRPr lang="en-US" b="1" dirty="0">
              <a:solidFill>
                <a:schemeClr val="accent1">
                  <a:lumMod val="50000"/>
                </a:schemeClr>
              </a:solidFill>
              <a:latin typeface="+mn-lt"/>
            </a:endParaRPr>
          </a:p>
        </p:txBody>
      </p:sp>
      <p:sp>
        <p:nvSpPr>
          <p:cNvPr id="3" name="Content Placeholder 2">
            <a:extLst>
              <a:ext uri="{FF2B5EF4-FFF2-40B4-BE49-F238E27FC236}">
                <a16:creationId xmlns:a16="http://schemas.microsoft.com/office/drawing/2014/main" id="{D10C7C3B-6854-D98E-9B3D-1F46D749EB43}"/>
              </a:ext>
            </a:extLst>
          </p:cNvPr>
          <p:cNvSpPr>
            <a:spLocks noGrp="1"/>
          </p:cNvSpPr>
          <p:nvPr>
            <p:ph idx="1"/>
          </p:nvPr>
        </p:nvSpPr>
        <p:spPr>
          <a:xfrm>
            <a:off x="838200" y="1825625"/>
            <a:ext cx="10515600" cy="4667250"/>
          </a:xfrm>
        </p:spPr>
        <p:txBody>
          <a:bodyPr>
            <a:normAutofit lnSpcReduction="10000"/>
          </a:bodyPr>
          <a:lstStyle/>
          <a:p>
            <a:endParaRPr lang="en-US" dirty="0">
              <a:solidFill>
                <a:schemeClr val="accent1">
                  <a:lumMod val="50000"/>
                </a:schemeClr>
              </a:solidFill>
            </a:endParaRPr>
          </a:p>
          <a:p>
            <a:r>
              <a:rPr lang="en-US" dirty="0">
                <a:solidFill>
                  <a:schemeClr val="accent1">
                    <a:lumMod val="50000"/>
                  </a:schemeClr>
                </a:solidFill>
              </a:rPr>
              <a:t>NON-LINEAR HIERARCHICAL DS :  GENERAL IDEA ON TREES X 1</a:t>
            </a:r>
          </a:p>
          <a:p>
            <a:r>
              <a:rPr lang="en-US" dirty="0">
                <a:solidFill>
                  <a:schemeClr val="accent1">
                    <a:lumMod val="50000"/>
                  </a:schemeClr>
                </a:solidFill>
              </a:rPr>
              <a:t>NON-LINEAR HIERARCHICAL DS :  BINARY SEARCH TREES [CREATE, INSERT, SEARCH, TRAVERSAL, DELETE, APPLICATION] X 5 [THEORY + PROGRAM]</a:t>
            </a:r>
          </a:p>
          <a:p>
            <a:r>
              <a:rPr lang="en-US" dirty="0">
                <a:solidFill>
                  <a:schemeClr val="accent1">
                    <a:lumMod val="50000"/>
                  </a:schemeClr>
                </a:solidFill>
              </a:rPr>
              <a:t>NON-LINEAR HIERARCHICAL DS :  GRAPHS [CREATE, INSERT, SEARCH, TRAVERSAL, DELETE, APPLICATION] X 5 [THEORY + PROGRAM]</a:t>
            </a:r>
          </a:p>
          <a:p>
            <a:r>
              <a:rPr lang="en-US" dirty="0">
                <a:solidFill>
                  <a:schemeClr val="accent1">
                    <a:lumMod val="50000"/>
                  </a:schemeClr>
                </a:solidFill>
              </a:rPr>
              <a:t>NON-LINEAR HIERARCHICAL DS : GRAPHS </a:t>
            </a:r>
            <a:r>
              <a:rPr lang="en-US" dirty="0">
                <a:solidFill>
                  <a:schemeClr val="accent1">
                    <a:lumMod val="50000"/>
                  </a:schemeClr>
                </a:solidFill>
                <a:sym typeface="Wingdings" panose="05000000000000000000" pitchFamily="2" charset="2"/>
              </a:rPr>
              <a:t></a:t>
            </a:r>
            <a:r>
              <a:rPr lang="en-US" dirty="0">
                <a:solidFill>
                  <a:schemeClr val="accent1">
                    <a:lumMod val="50000"/>
                  </a:schemeClr>
                </a:solidFill>
              </a:rPr>
              <a:t> MATRICES X 2 [PROGRAM]</a:t>
            </a:r>
          </a:p>
          <a:p>
            <a:r>
              <a:rPr lang="en-US" dirty="0">
                <a:solidFill>
                  <a:schemeClr val="accent1">
                    <a:lumMod val="50000"/>
                  </a:schemeClr>
                </a:solidFill>
              </a:rPr>
              <a:t>NON-LINEAR HIERARCHICAL DS :  HEAPS [CREATE, INSERT, SEARCH, TRAVERSAL, DELETE, APPLICATION] X 3 [THEORY + PROGRAM]</a:t>
            </a:r>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3332B581-D0B7-99CF-1A81-25AF8686200E}"/>
              </a:ext>
            </a:extLst>
          </p:cNvPr>
          <p:cNvSpPr>
            <a:spLocks noGrp="1"/>
          </p:cNvSpPr>
          <p:nvPr>
            <p:ph type="sldNum" sz="quarter" idx="12"/>
          </p:nvPr>
        </p:nvSpPr>
        <p:spPr/>
        <p:txBody>
          <a:bodyPr/>
          <a:lstStyle/>
          <a:p>
            <a:fld id="{3ADFF249-4F56-4236-BF8B-47E3D4D3E3E9}" type="slidenum">
              <a:rPr lang="en-US" smtClean="0"/>
              <a:t>8</a:t>
            </a:fld>
            <a:endParaRPr lang="en-US"/>
          </a:p>
        </p:txBody>
      </p:sp>
    </p:spTree>
    <p:extLst>
      <p:ext uri="{BB962C8B-B14F-4D97-AF65-F5344CB8AC3E}">
        <p14:creationId xmlns:p14="http://schemas.microsoft.com/office/powerpoint/2010/main" val="165379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A746-8CC2-FA4D-6894-3C2D45A6FF46}"/>
              </a:ext>
            </a:extLst>
          </p:cNvPr>
          <p:cNvSpPr>
            <a:spLocks noGrp="1"/>
          </p:cNvSpPr>
          <p:nvPr>
            <p:ph type="title"/>
          </p:nvPr>
        </p:nvSpPr>
        <p:spPr/>
        <p:txBody>
          <a:bodyPr>
            <a:noAutofit/>
          </a:bodyPr>
          <a:lstStyle/>
          <a:p>
            <a:r>
              <a:rPr lang="en-US" b="1" cap="all" dirty="0">
                <a:solidFill>
                  <a:schemeClr val="accent1">
                    <a:lumMod val="50000"/>
                  </a:schemeClr>
                </a:solidFill>
                <a:latin typeface="+mn-lt"/>
              </a:rPr>
              <a:t>Assignments : 50% of the Total grade</a:t>
            </a:r>
          </a:p>
        </p:txBody>
      </p:sp>
      <p:sp>
        <p:nvSpPr>
          <p:cNvPr id="3" name="Content Placeholder 2">
            <a:extLst>
              <a:ext uri="{FF2B5EF4-FFF2-40B4-BE49-F238E27FC236}">
                <a16:creationId xmlns:a16="http://schemas.microsoft.com/office/drawing/2014/main" id="{76041F9E-3258-7E16-12D6-60CAFE8545EE}"/>
              </a:ext>
            </a:extLst>
          </p:cNvPr>
          <p:cNvSpPr>
            <a:spLocks noGrp="1"/>
          </p:cNvSpPr>
          <p:nvPr>
            <p:ph idx="1"/>
          </p:nvPr>
        </p:nvSpPr>
        <p:spPr>
          <a:xfrm>
            <a:off x="838200" y="1690688"/>
            <a:ext cx="11034252" cy="4802187"/>
          </a:xfrm>
        </p:spPr>
        <p:txBody>
          <a:bodyPr>
            <a:normAutofit lnSpcReduction="10000"/>
          </a:bodyPr>
          <a:lstStyle/>
          <a:p>
            <a:endParaRPr lang="en-US" dirty="0"/>
          </a:p>
          <a:p>
            <a:r>
              <a:rPr lang="en-US" dirty="0">
                <a:solidFill>
                  <a:schemeClr val="accent1">
                    <a:lumMod val="50000"/>
                  </a:schemeClr>
                </a:solidFill>
              </a:rPr>
              <a:t>Assignment announcement will be posted on Brightspace.</a:t>
            </a:r>
          </a:p>
          <a:p>
            <a:endParaRPr lang="en-US" dirty="0">
              <a:solidFill>
                <a:schemeClr val="accent1">
                  <a:lumMod val="50000"/>
                </a:schemeClr>
              </a:solidFill>
            </a:endParaRPr>
          </a:p>
          <a:p>
            <a:r>
              <a:rPr lang="en-US" b="0" i="0" dirty="0">
                <a:solidFill>
                  <a:schemeClr val="accent1">
                    <a:lumMod val="50000"/>
                  </a:schemeClr>
                </a:solidFill>
                <a:effectLst/>
              </a:rPr>
              <a:t>Assignments will be due Sunday 11:59pm. Late assignments will be accepted with 10% penalty on the assignment.</a:t>
            </a:r>
          </a:p>
          <a:p>
            <a:endParaRPr lang="en-US" dirty="0">
              <a:solidFill>
                <a:schemeClr val="accent1">
                  <a:lumMod val="50000"/>
                </a:schemeClr>
              </a:solidFill>
            </a:endParaRPr>
          </a:p>
          <a:p>
            <a:r>
              <a:rPr lang="en-US" b="0" i="0" dirty="0">
                <a:solidFill>
                  <a:schemeClr val="accent1">
                    <a:lumMod val="50000"/>
                  </a:schemeClr>
                </a:solidFill>
                <a:effectLst/>
              </a:rPr>
              <a:t>Assignments will be mostly focused on implementing different data structures using Java Program. </a:t>
            </a:r>
          </a:p>
          <a:p>
            <a:endParaRPr lang="en-US" dirty="0">
              <a:solidFill>
                <a:schemeClr val="accent1">
                  <a:lumMod val="50000"/>
                </a:schemeClr>
              </a:solidFill>
            </a:endParaRPr>
          </a:p>
          <a:p>
            <a:r>
              <a:rPr lang="en-US" sz="2800">
                <a:solidFill>
                  <a:schemeClr val="accent1">
                    <a:lumMod val="50000"/>
                  </a:schemeClr>
                </a:solidFill>
              </a:rPr>
              <a:t>Use of generative AI tool is prohibited in assignments unless mentioned.</a:t>
            </a:r>
          </a:p>
          <a:p>
            <a:endParaRPr lang="en-US" b="0" i="0" dirty="0">
              <a:solidFill>
                <a:schemeClr val="accent1">
                  <a:lumMod val="50000"/>
                </a:schemeClr>
              </a:solidFill>
              <a:effectLst/>
            </a:endParaRPr>
          </a:p>
        </p:txBody>
      </p:sp>
      <p:sp>
        <p:nvSpPr>
          <p:cNvPr id="4" name="Slide Number Placeholder 3">
            <a:extLst>
              <a:ext uri="{FF2B5EF4-FFF2-40B4-BE49-F238E27FC236}">
                <a16:creationId xmlns:a16="http://schemas.microsoft.com/office/drawing/2014/main" id="{E52F20D3-4332-A912-86CC-C7C5AB616D1F}"/>
              </a:ext>
            </a:extLst>
          </p:cNvPr>
          <p:cNvSpPr>
            <a:spLocks noGrp="1"/>
          </p:cNvSpPr>
          <p:nvPr>
            <p:ph type="sldNum" sz="quarter" idx="12"/>
          </p:nvPr>
        </p:nvSpPr>
        <p:spPr/>
        <p:txBody>
          <a:bodyPr/>
          <a:lstStyle/>
          <a:p>
            <a:fld id="{3ADFF249-4F56-4236-BF8B-47E3D4D3E3E9}" type="slidenum">
              <a:rPr lang="en-US" smtClean="0"/>
              <a:t>9</a:t>
            </a:fld>
            <a:endParaRPr lang="en-US"/>
          </a:p>
        </p:txBody>
      </p:sp>
    </p:spTree>
    <p:extLst>
      <p:ext uri="{BB962C8B-B14F-4D97-AF65-F5344CB8AC3E}">
        <p14:creationId xmlns:p14="http://schemas.microsoft.com/office/powerpoint/2010/main" val="133010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1378</TotalTime>
  <Words>1247</Words>
  <Application>Microsoft Office PowerPoint</Application>
  <PresentationFormat>Widescreen</PresentationFormat>
  <Paragraphs>203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Lato</vt:lpstr>
      <vt:lpstr>Times New Roman</vt:lpstr>
      <vt:lpstr>Wingdings</vt:lpstr>
      <vt:lpstr>Office Theme</vt:lpstr>
      <vt:lpstr>Purdue University Northwest Hammond Computer Science CS 27500-001 002 Data Structures Fall 2024 Lecture 1 : Introduction Muhammed Tawfiq Chowdhury mtawfiqc12@pnw.edu</vt:lpstr>
      <vt:lpstr>Instructor Information</vt:lpstr>
      <vt:lpstr>Prerequisites</vt:lpstr>
      <vt:lpstr>Course Format</vt:lpstr>
      <vt:lpstr>Learning Materials</vt:lpstr>
      <vt:lpstr>Course Description</vt:lpstr>
      <vt:lpstr>TENTATIVE TOPICS TO BE COVERED IN ORDER X TENTATIVE NO OF LECTURES </vt:lpstr>
      <vt:lpstr>TENTATIVE TOPICS TO BE COVERED IN ORDER X TENTATIVE NO OF LECTURES </vt:lpstr>
      <vt:lpstr>Assignments : 50% of the Total grade</vt:lpstr>
      <vt:lpstr>Attendance : 5 % of the total grade</vt:lpstr>
      <vt:lpstr>Extra Credit : 5 %</vt:lpstr>
      <vt:lpstr>Midterm and Final Exam</vt:lpstr>
      <vt:lpstr>Grading</vt:lpstr>
      <vt:lpstr>Course Outcome</vt:lpstr>
      <vt:lpstr>UNIVERSITY POLICIES and SUPPORT </vt:lpstr>
      <vt:lpstr>DATA STRUCTURES</vt:lpstr>
      <vt:lpstr>STACKS</vt:lpstr>
      <vt:lpstr>LAST IN FIRST OUT : STACK</vt:lpstr>
      <vt:lpstr> STACK OPERATIONS: EMPTY</vt:lpstr>
      <vt:lpstr>STACK OPERATIONS: PUSH</vt:lpstr>
      <vt:lpstr>STACK OPERATIONS: POP</vt:lpstr>
      <vt:lpstr>Stack Operations: Peek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Sayanti Roy</dc:creator>
  <cp:lastModifiedBy>Muhammed Tawfiq Chowdhury</cp:lastModifiedBy>
  <cp:revision>6</cp:revision>
  <dcterms:created xsi:type="dcterms:W3CDTF">2022-08-20T16:15:19Z</dcterms:created>
  <dcterms:modified xsi:type="dcterms:W3CDTF">2024-08-19T00:05:03Z</dcterms:modified>
</cp:coreProperties>
</file>