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65" r:id="rId6"/>
    <p:sldId id="270" r:id="rId7"/>
    <p:sldId id="625" r:id="rId8"/>
    <p:sldId id="626" r:id="rId9"/>
    <p:sldId id="269" r:id="rId10"/>
    <p:sldId id="268" r:id="rId11"/>
    <p:sldId id="628" r:id="rId12"/>
    <p:sldId id="257" r:id="rId13"/>
    <p:sldId id="258" r:id="rId14"/>
    <p:sldId id="259" r:id="rId15"/>
    <p:sldId id="260" r:id="rId16"/>
    <p:sldId id="261" r:id="rId17"/>
    <p:sldId id="264" r:id="rId18"/>
    <p:sldId id="262" r:id="rId19"/>
    <p:sldId id="263" r:id="rId20"/>
    <p:sldId id="266" r:id="rId21"/>
    <p:sldId id="267" r:id="rId22"/>
    <p:sldId id="62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8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arna Raj Aryal" userId="3d645c80-7efd-4820-af3a-2d58d5a7d0d7" providerId="ADAL" clId="{772E37AF-CA91-4ACF-B10E-0BE28173C1CD}"/>
    <pc:docChg chg="undo custSel addSld modSld">
      <pc:chgData name="Gokarna Raj Aryal" userId="3d645c80-7efd-4820-af3a-2d58d5a7d0d7" providerId="ADAL" clId="{772E37AF-CA91-4ACF-B10E-0BE28173C1CD}" dt="2025-01-12T02:05:28.450" v="1030" actId="14100"/>
      <pc:docMkLst>
        <pc:docMk/>
      </pc:docMkLst>
      <pc:sldChg chg="modSp">
        <pc:chgData name="Gokarna Raj Aryal" userId="3d645c80-7efd-4820-af3a-2d58d5a7d0d7" providerId="ADAL" clId="{772E37AF-CA91-4ACF-B10E-0BE28173C1CD}" dt="2025-01-08T22:28:03.785" v="150" actId="207"/>
        <pc:sldMkLst>
          <pc:docMk/>
          <pc:sldMk cId="1263584340" sldId="256"/>
        </pc:sldMkLst>
        <pc:spChg chg="mod">
          <ac:chgData name="Gokarna Raj Aryal" userId="3d645c80-7efd-4820-af3a-2d58d5a7d0d7" providerId="ADAL" clId="{772E37AF-CA91-4ACF-B10E-0BE28173C1CD}" dt="2025-01-08T22:27:50.152" v="147" actId="27636"/>
          <ac:spMkLst>
            <pc:docMk/>
            <pc:sldMk cId="1263584340" sldId="256"/>
            <ac:spMk id="2" creationId="{4808E163-55C5-4421-AEDE-A0DA0CAE9291}"/>
          </ac:spMkLst>
        </pc:spChg>
        <pc:spChg chg="mod">
          <ac:chgData name="Gokarna Raj Aryal" userId="3d645c80-7efd-4820-af3a-2d58d5a7d0d7" providerId="ADAL" clId="{772E37AF-CA91-4ACF-B10E-0BE28173C1CD}" dt="2025-01-08T22:28:03.785" v="150" actId="207"/>
          <ac:spMkLst>
            <pc:docMk/>
            <pc:sldMk cId="1263584340" sldId="256"/>
            <ac:spMk id="3" creationId="{8F685405-1E6D-4EDE-B55D-21933DD7D0AF}"/>
          </ac:spMkLst>
        </pc:spChg>
      </pc:sldChg>
      <pc:sldChg chg="modSp modAnim">
        <pc:chgData name="Gokarna Raj Aryal" userId="3d645c80-7efd-4820-af3a-2d58d5a7d0d7" providerId="ADAL" clId="{772E37AF-CA91-4ACF-B10E-0BE28173C1CD}" dt="2025-01-08T22:53:05.529" v="729"/>
        <pc:sldMkLst>
          <pc:docMk/>
          <pc:sldMk cId="538602864" sldId="257"/>
        </pc:sldMkLst>
        <pc:spChg chg="mod">
          <ac:chgData name="Gokarna Raj Aryal" userId="3d645c80-7efd-4820-af3a-2d58d5a7d0d7" providerId="ADAL" clId="{772E37AF-CA91-4ACF-B10E-0BE28173C1CD}" dt="2025-01-08T22:32:06.844" v="231" actId="20577"/>
          <ac:spMkLst>
            <pc:docMk/>
            <pc:sldMk cId="538602864" sldId="257"/>
            <ac:spMk id="3" creationId="{0755AA74-45E2-46A3-8BE8-DACEB92EFF5E}"/>
          </ac:spMkLst>
        </pc:spChg>
      </pc:sldChg>
      <pc:sldChg chg="modSp add modAnim">
        <pc:chgData name="Gokarna Raj Aryal" userId="3d645c80-7efd-4820-af3a-2d58d5a7d0d7" providerId="ADAL" clId="{772E37AF-CA91-4ACF-B10E-0BE28173C1CD}" dt="2025-01-08T22:53:37.256" v="731"/>
        <pc:sldMkLst>
          <pc:docMk/>
          <pc:sldMk cId="17281832" sldId="258"/>
        </pc:sldMkLst>
        <pc:spChg chg="mod">
          <ac:chgData name="Gokarna Raj Aryal" userId="3d645c80-7efd-4820-af3a-2d58d5a7d0d7" providerId="ADAL" clId="{772E37AF-CA91-4ACF-B10E-0BE28173C1CD}" dt="2025-01-07T01:13:15.523" v="9" actId="27636"/>
          <ac:spMkLst>
            <pc:docMk/>
            <pc:sldMk cId="17281832" sldId="258"/>
            <ac:spMk id="2" creationId="{B4A9B8FE-3D6F-473A-8D04-BA8F0B3B4BF9}"/>
          </ac:spMkLst>
        </pc:spChg>
        <pc:spChg chg="mod">
          <ac:chgData name="Gokarna Raj Aryal" userId="3d645c80-7efd-4820-af3a-2d58d5a7d0d7" providerId="ADAL" clId="{772E37AF-CA91-4ACF-B10E-0BE28173C1CD}" dt="2025-01-07T01:13:55.073" v="15" actId="14100"/>
          <ac:spMkLst>
            <pc:docMk/>
            <pc:sldMk cId="17281832" sldId="258"/>
            <ac:spMk id="3" creationId="{8592F77E-C64F-47D8-9A3B-51D49D534B2F}"/>
          </ac:spMkLst>
        </pc:spChg>
      </pc:sldChg>
      <pc:sldChg chg="modSp add modAnim">
        <pc:chgData name="Gokarna Raj Aryal" userId="3d645c80-7efd-4820-af3a-2d58d5a7d0d7" providerId="ADAL" clId="{772E37AF-CA91-4ACF-B10E-0BE28173C1CD}" dt="2025-01-08T22:56:56.640" v="757" actId="27636"/>
        <pc:sldMkLst>
          <pc:docMk/>
          <pc:sldMk cId="208119788" sldId="259"/>
        </pc:sldMkLst>
        <pc:spChg chg="mod">
          <ac:chgData name="Gokarna Raj Aryal" userId="3d645c80-7efd-4820-af3a-2d58d5a7d0d7" providerId="ADAL" clId="{772E37AF-CA91-4ACF-B10E-0BE28173C1CD}" dt="2025-01-07T02:50:53.860" v="42" actId="20577"/>
          <ac:spMkLst>
            <pc:docMk/>
            <pc:sldMk cId="208119788" sldId="259"/>
            <ac:spMk id="2" creationId="{DFACF121-E418-4F14-B197-71C461FBF687}"/>
          </ac:spMkLst>
        </pc:spChg>
        <pc:spChg chg="mod">
          <ac:chgData name="Gokarna Raj Aryal" userId="3d645c80-7efd-4820-af3a-2d58d5a7d0d7" providerId="ADAL" clId="{772E37AF-CA91-4ACF-B10E-0BE28173C1CD}" dt="2025-01-08T22:56:56.640" v="757" actId="27636"/>
          <ac:spMkLst>
            <pc:docMk/>
            <pc:sldMk cId="208119788" sldId="259"/>
            <ac:spMk id="3" creationId="{CC0F2750-F533-48D3-B3B3-EF4AC01A050A}"/>
          </ac:spMkLst>
        </pc:spChg>
      </pc:sldChg>
      <pc:sldChg chg="modSp add modAnim">
        <pc:chgData name="Gokarna Raj Aryal" userId="3d645c80-7efd-4820-af3a-2d58d5a7d0d7" providerId="ADAL" clId="{772E37AF-CA91-4ACF-B10E-0BE28173C1CD}" dt="2025-01-08T22:56:13.471" v="750" actId="12"/>
        <pc:sldMkLst>
          <pc:docMk/>
          <pc:sldMk cId="3157753813" sldId="260"/>
        </pc:sldMkLst>
        <pc:spChg chg="mod">
          <ac:chgData name="Gokarna Raj Aryal" userId="3d645c80-7efd-4820-af3a-2d58d5a7d0d7" providerId="ADAL" clId="{772E37AF-CA91-4ACF-B10E-0BE28173C1CD}" dt="2025-01-07T03:01:38.172" v="73" actId="14100"/>
          <ac:spMkLst>
            <pc:docMk/>
            <pc:sldMk cId="3157753813" sldId="260"/>
            <ac:spMk id="2" creationId="{2A026A5B-BF7A-4ECE-8D09-50BB1395C77F}"/>
          </ac:spMkLst>
        </pc:spChg>
        <pc:spChg chg="mod">
          <ac:chgData name="Gokarna Raj Aryal" userId="3d645c80-7efd-4820-af3a-2d58d5a7d0d7" providerId="ADAL" clId="{772E37AF-CA91-4ACF-B10E-0BE28173C1CD}" dt="2025-01-08T22:56:13.471" v="750" actId="12"/>
          <ac:spMkLst>
            <pc:docMk/>
            <pc:sldMk cId="3157753813" sldId="260"/>
            <ac:spMk id="3" creationId="{1A65D95D-1FE3-4501-ADB7-A7F52033A32E}"/>
          </ac:spMkLst>
        </pc:spChg>
      </pc:sldChg>
      <pc:sldChg chg="modSp add modAnim">
        <pc:chgData name="Gokarna Raj Aryal" userId="3d645c80-7efd-4820-af3a-2d58d5a7d0d7" providerId="ADAL" clId="{772E37AF-CA91-4ACF-B10E-0BE28173C1CD}" dt="2025-01-08T22:57:39.445" v="761" actId="12"/>
        <pc:sldMkLst>
          <pc:docMk/>
          <pc:sldMk cId="2477518272" sldId="261"/>
        </pc:sldMkLst>
        <pc:spChg chg="mod">
          <ac:chgData name="Gokarna Raj Aryal" userId="3d645c80-7efd-4820-af3a-2d58d5a7d0d7" providerId="ADAL" clId="{772E37AF-CA91-4ACF-B10E-0BE28173C1CD}" dt="2025-01-08T22:57:39.445" v="761" actId="12"/>
          <ac:spMkLst>
            <pc:docMk/>
            <pc:sldMk cId="2477518272" sldId="261"/>
            <ac:spMk id="3" creationId="{1A65D95D-1FE3-4501-ADB7-A7F52033A32E}"/>
          </ac:spMkLst>
        </pc:spChg>
      </pc:sldChg>
      <pc:sldChg chg="modSp add modAnim">
        <pc:chgData name="Gokarna Raj Aryal" userId="3d645c80-7efd-4820-af3a-2d58d5a7d0d7" providerId="ADAL" clId="{772E37AF-CA91-4ACF-B10E-0BE28173C1CD}" dt="2025-01-08T22:58:28.375" v="768"/>
        <pc:sldMkLst>
          <pc:docMk/>
          <pc:sldMk cId="3856576642" sldId="262"/>
        </pc:sldMkLst>
        <pc:spChg chg="mod">
          <ac:chgData name="Gokarna Raj Aryal" userId="3d645c80-7efd-4820-af3a-2d58d5a7d0d7" providerId="ADAL" clId="{772E37AF-CA91-4ACF-B10E-0BE28173C1CD}" dt="2025-01-07T03:13:01.592" v="115" actId="2711"/>
          <ac:spMkLst>
            <pc:docMk/>
            <pc:sldMk cId="3856576642" sldId="262"/>
            <ac:spMk id="3" creationId="{1A65D95D-1FE3-4501-ADB7-A7F52033A32E}"/>
          </ac:spMkLst>
        </pc:spChg>
      </pc:sldChg>
      <pc:sldChg chg="modSp add modAnim">
        <pc:chgData name="Gokarna Raj Aryal" userId="3d645c80-7efd-4820-af3a-2d58d5a7d0d7" providerId="ADAL" clId="{772E37AF-CA91-4ACF-B10E-0BE28173C1CD}" dt="2025-01-08T22:59:02.196" v="773"/>
        <pc:sldMkLst>
          <pc:docMk/>
          <pc:sldMk cId="2854860814" sldId="263"/>
        </pc:sldMkLst>
        <pc:spChg chg="mod">
          <ac:chgData name="Gokarna Raj Aryal" userId="3d645c80-7efd-4820-af3a-2d58d5a7d0d7" providerId="ADAL" clId="{772E37AF-CA91-4ACF-B10E-0BE28173C1CD}" dt="2025-01-07T03:16:57.914" v="141" actId="1076"/>
          <ac:spMkLst>
            <pc:docMk/>
            <pc:sldMk cId="2854860814" sldId="263"/>
            <ac:spMk id="2" creationId="{2A026A5B-BF7A-4ECE-8D09-50BB1395C77F}"/>
          </ac:spMkLst>
        </pc:spChg>
        <pc:spChg chg="mod">
          <ac:chgData name="Gokarna Raj Aryal" userId="3d645c80-7efd-4820-af3a-2d58d5a7d0d7" providerId="ADAL" clId="{772E37AF-CA91-4ACF-B10E-0BE28173C1CD}" dt="2025-01-07T03:17:01.008" v="143" actId="27636"/>
          <ac:spMkLst>
            <pc:docMk/>
            <pc:sldMk cId="2854860814" sldId="263"/>
            <ac:spMk id="3" creationId="{1A65D95D-1FE3-4501-ADB7-A7F52033A32E}"/>
          </ac:spMkLst>
        </pc:spChg>
      </pc:sldChg>
      <pc:sldChg chg="modSp add modAnim">
        <pc:chgData name="Gokarna Raj Aryal" userId="3d645c80-7efd-4820-af3a-2d58d5a7d0d7" providerId="ADAL" clId="{772E37AF-CA91-4ACF-B10E-0BE28173C1CD}" dt="2025-01-08T22:58:09.071" v="764"/>
        <pc:sldMkLst>
          <pc:docMk/>
          <pc:sldMk cId="1888093255" sldId="264"/>
        </pc:sldMkLst>
        <pc:spChg chg="mod">
          <ac:chgData name="Gokarna Raj Aryal" userId="3d645c80-7efd-4820-af3a-2d58d5a7d0d7" providerId="ADAL" clId="{772E37AF-CA91-4ACF-B10E-0BE28173C1CD}" dt="2025-01-07T03:16:34.675" v="140" actId="113"/>
          <ac:spMkLst>
            <pc:docMk/>
            <pc:sldMk cId="1888093255" sldId="264"/>
            <ac:spMk id="3" creationId="{1A65D95D-1FE3-4501-ADB7-A7F52033A32E}"/>
          </ac:spMkLst>
        </pc:spChg>
      </pc:sldChg>
      <pc:sldChg chg="addSp modSp add">
        <pc:chgData name="Gokarna Raj Aryal" userId="3d645c80-7efd-4820-af3a-2d58d5a7d0d7" providerId="ADAL" clId="{772E37AF-CA91-4ACF-B10E-0BE28173C1CD}" dt="2025-01-09T00:29:39.582" v="959" actId="14100"/>
        <pc:sldMkLst>
          <pc:docMk/>
          <pc:sldMk cId="1234730578" sldId="265"/>
        </pc:sldMkLst>
        <pc:spChg chg="mod">
          <ac:chgData name="Gokarna Raj Aryal" userId="3d645c80-7efd-4820-af3a-2d58d5a7d0d7" providerId="ADAL" clId="{772E37AF-CA91-4ACF-B10E-0BE28173C1CD}" dt="2025-01-09T00:26:26.542" v="934" actId="14100"/>
          <ac:spMkLst>
            <pc:docMk/>
            <pc:sldMk cId="1234730578" sldId="265"/>
            <ac:spMk id="2" creationId="{3A623C08-397B-46A3-8971-BBB5AFCB7880}"/>
          </ac:spMkLst>
        </pc:spChg>
        <pc:spChg chg="mod">
          <ac:chgData name="Gokarna Raj Aryal" userId="3d645c80-7efd-4820-af3a-2d58d5a7d0d7" providerId="ADAL" clId="{772E37AF-CA91-4ACF-B10E-0BE28173C1CD}" dt="2025-01-09T00:29:39.582" v="959" actId="14100"/>
          <ac:spMkLst>
            <pc:docMk/>
            <pc:sldMk cId="1234730578" sldId="265"/>
            <ac:spMk id="3" creationId="{882C9EB5-83E5-49A4-BEDE-22C682CE486B}"/>
          </ac:spMkLst>
        </pc:spChg>
        <pc:picChg chg="add mod">
          <ac:chgData name="Gokarna Raj Aryal" userId="3d645c80-7efd-4820-af3a-2d58d5a7d0d7" providerId="ADAL" clId="{772E37AF-CA91-4ACF-B10E-0BE28173C1CD}" dt="2025-01-09T00:28:15.277" v="949" actId="14100"/>
          <ac:picMkLst>
            <pc:docMk/>
            <pc:sldMk cId="1234730578" sldId="265"/>
            <ac:picMk id="4" creationId="{B7971F04-7623-4925-9711-BD48DF13E7CF}"/>
          </ac:picMkLst>
        </pc:picChg>
      </pc:sldChg>
      <pc:sldChg chg="modSp add modAnim">
        <pc:chgData name="Gokarna Raj Aryal" userId="3d645c80-7efd-4820-af3a-2d58d5a7d0d7" providerId="ADAL" clId="{772E37AF-CA91-4ACF-B10E-0BE28173C1CD}" dt="2025-01-08T23:09:48.491" v="800"/>
        <pc:sldMkLst>
          <pc:docMk/>
          <pc:sldMk cId="3742159629" sldId="266"/>
        </pc:sldMkLst>
        <pc:spChg chg="mod">
          <ac:chgData name="Gokarna Raj Aryal" userId="3d645c80-7efd-4820-af3a-2d58d5a7d0d7" providerId="ADAL" clId="{772E37AF-CA91-4ACF-B10E-0BE28173C1CD}" dt="2025-01-08T23:03:32.099" v="794" actId="2711"/>
          <ac:spMkLst>
            <pc:docMk/>
            <pc:sldMk cId="3742159629" sldId="266"/>
            <ac:spMk id="2" creationId="{CEAE807B-83C9-43FC-9123-69D9C3E7AEFC}"/>
          </ac:spMkLst>
        </pc:spChg>
        <pc:spChg chg="mod">
          <ac:chgData name="Gokarna Raj Aryal" userId="3d645c80-7efd-4820-af3a-2d58d5a7d0d7" providerId="ADAL" clId="{772E37AF-CA91-4ACF-B10E-0BE28173C1CD}" dt="2025-01-08T23:08:56.792" v="795" actId="14100"/>
          <ac:spMkLst>
            <pc:docMk/>
            <pc:sldMk cId="3742159629" sldId="266"/>
            <ac:spMk id="3" creationId="{5030344F-FED3-432F-8155-C91D554FFC52}"/>
          </ac:spMkLst>
        </pc:spChg>
      </pc:sldChg>
      <pc:sldChg chg="modSp add modAnim">
        <pc:chgData name="Gokarna Raj Aryal" userId="3d645c80-7efd-4820-af3a-2d58d5a7d0d7" providerId="ADAL" clId="{772E37AF-CA91-4ACF-B10E-0BE28173C1CD}" dt="2025-01-09T00:23:50.581" v="927" actId="207"/>
        <pc:sldMkLst>
          <pc:docMk/>
          <pc:sldMk cId="1053444278" sldId="267"/>
        </pc:sldMkLst>
        <pc:spChg chg="mod">
          <ac:chgData name="Gokarna Raj Aryal" userId="3d645c80-7efd-4820-af3a-2d58d5a7d0d7" providerId="ADAL" clId="{772E37AF-CA91-4ACF-B10E-0BE28173C1CD}" dt="2025-01-09T00:19:59.405" v="897" actId="207"/>
          <ac:spMkLst>
            <pc:docMk/>
            <pc:sldMk cId="1053444278" sldId="267"/>
            <ac:spMk id="2" creationId="{9FF09F9B-3808-4157-895F-3F5C049F67F3}"/>
          </ac:spMkLst>
        </pc:spChg>
        <pc:spChg chg="mod">
          <ac:chgData name="Gokarna Raj Aryal" userId="3d645c80-7efd-4820-af3a-2d58d5a7d0d7" providerId="ADAL" clId="{772E37AF-CA91-4ACF-B10E-0BE28173C1CD}" dt="2025-01-09T00:23:50.581" v="927" actId="207"/>
          <ac:spMkLst>
            <pc:docMk/>
            <pc:sldMk cId="1053444278" sldId="267"/>
            <ac:spMk id="3" creationId="{1D80EBA4-AF59-4FA5-BE9E-05513C03CDE5}"/>
          </ac:spMkLst>
        </pc:spChg>
      </pc:sldChg>
      <pc:sldChg chg="delSp modSp add">
        <pc:chgData name="Gokarna Raj Aryal" userId="3d645c80-7efd-4820-af3a-2d58d5a7d0d7" providerId="ADAL" clId="{772E37AF-CA91-4ACF-B10E-0BE28173C1CD}" dt="2025-01-12T01:38:59.102" v="1022" actId="20577"/>
        <pc:sldMkLst>
          <pc:docMk/>
          <pc:sldMk cId="3507208624" sldId="268"/>
        </pc:sldMkLst>
        <pc:spChg chg="mod">
          <ac:chgData name="Gokarna Raj Aryal" userId="3d645c80-7efd-4820-af3a-2d58d5a7d0d7" providerId="ADAL" clId="{772E37AF-CA91-4ACF-B10E-0BE28173C1CD}" dt="2025-01-09T00:29:54.143" v="963" actId="27636"/>
          <ac:spMkLst>
            <pc:docMk/>
            <pc:sldMk cId="3507208624" sldId="268"/>
            <ac:spMk id="2" creationId="{3A623C08-397B-46A3-8971-BBB5AFCB7880}"/>
          </ac:spMkLst>
        </pc:spChg>
        <pc:spChg chg="mod">
          <ac:chgData name="Gokarna Raj Aryal" userId="3d645c80-7efd-4820-af3a-2d58d5a7d0d7" providerId="ADAL" clId="{772E37AF-CA91-4ACF-B10E-0BE28173C1CD}" dt="2025-01-12T01:38:59.102" v="1022" actId="20577"/>
          <ac:spMkLst>
            <pc:docMk/>
            <pc:sldMk cId="3507208624" sldId="268"/>
            <ac:spMk id="3" creationId="{882C9EB5-83E5-49A4-BEDE-22C682CE486B}"/>
          </ac:spMkLst>
        </pc:spChg>
        <pc:picChg chg="del">
          <ac:chgData name="Gokarna Raj Aryal" userId="3d645c80-7efd-4820-af3a-2d58d5a7d0d7" providerId="ADAL" clId="{772E37AF-CA91-4ACF-B10E-0BE28173C1CD}" dt="2025-01-09T00:28:29.257" v="952" actId="478"/>
          <ac:picMkLst>
            <pc:docMk/>
            <pc:sldMk cId="3507208624" sldId="268"/>
            <ac:picMk id="4" creationId="{B7971F04-7623-4925-9711-BD48DF13E7CF}"/>
          </ac:picMkLst>
        </pc:picChg>
      </pc:sldChg>
      <pc:sldChg chg="modSp add modAnim">
        <pc:chgData name="Gokarna Raj Aryal" userId="3d645c80-7efd-4820-af3a-2d58d5a7d0d7" providerId="ADAL" clId="{772E37AF-CA91-4ACF-B10E-0BE28173C1CD}" dt="2025-01-09T00:38:46.564" v="1014"/>
        <pc:sldMkLst>
          <pc:docMk/>
          <pc:sldMk cId="830477253" sldId="269"/>
        </pc:sldMkLst>
        <pc:spChg chg="mod">
          <ac:chgData name="Gokarna Raj Aryal" userId="3d645c80-7efd-4820-af3a-2d58d5a7d0d7" providerId="ADAL" clId="{772E37AF-CA91-4ACF-B10E-0BE28173C1CD}" dt="2025-01-09T00:36:56.055" v="987" actId="207"/>
          <ac:spMkLst>
            <pc:docMk/>
            <pc:sldMk cId="830477253" sldId="269"/>
            <ac:spMk id="2" creationId="{5C5D4A3B-0117-41D0-BC64-FD0E165A54D6}"/>
          </ac:spMkLst>
        </pc:spChg>
        <pc:spChg chg="mod">
          <ac:chgData name="Gokarna Raj Aryal" userId="3d645c80-7efd-4820-af3a-2d58d5a7d0d7" providerId="ADAL" clId="{772E37AF-CA91-4ACF-B10E-0BE28173C1CD}" dt="2025-01-09T00:38:32.175" v="1012" actId="20577"/>
          <ac:spMkLst>
            <pc:docMk/>
            <pc:sldMk cId="830477253" sldId="269"/>
            <ac:spMk id="3" creationId="{DEEE56A2-49A9-4C9C-BA6B-0D6B74DEFA32}"/>
          </ac:spMkLst>
        </pc:spChg>
      </pc:sldChg>
      <pc:sldChg chg="modSp">
        <pc:chgData name="Gokarna Raj Aryal" userId="3d645c80-7efd-4820-af3a-2d58d5a7d0d7" providerId="ADAL" clId="{772E37AF-CA91-4ACF-B10E-0BE28173C1CD}" dt="2025-01-12T02:04:34.541" v="1028" actId="1076"/>
        <pc:sldMkLst>
          <pc:docMk/>
          <pc:sldMk cId="0" sldId="270"/>
        </pc:sldMkLst>
        <pc:spChg chg="mod">
          <ac:chgData name="Gokarna Raj Aryal" userId="3d645c80-7efd-4820-af3a-2d58d5a7d0d7" providerId="ADAL" clId="{772E37AF-CA91-4ACF-B10E-0BE28173C1CD}" dt="2025-01-12T02:04:30.956" v="1027" actId="14100"/>
          <ac:spMkLst>
            <pc:docMk/>
            <pc:sldMk cId="0" sldId="270"/>
            <ac:spMk id="2" creationId="{93C24B6D-9629-FD1B-6EFF-7390E783AA21}"/>
          </ac:spMkLst>
        </pc:spChg>
        <pc:spChg chg="mod">
          <ac:chgData name="Gokarna Raj Aryal" userId="3d645c80-7efd-4820-af3a-2d58d5a7d0d7" providerId="ADAL" clId="{772E37AF-CA91-4ACF-B10E-0BE28173C1CD}" dt="2025-01-12T02:04:34.541" v="1028" actId="1076"/>
          <ac:spMkLst>
            <pc:docMk/>
            <pc:sldMk cId="0" sldId="270"/>
            <ac:spMk id="3" creationId="{90F96269-E88A-5A55-B5D2-C2C8D15F7D50}"/>
          </ac:spMkLst>
        </pc:spChg>
        <pc:picChg chg="mod">
          <ac:chgData name="Gokarna Raj Aryal" userId="3d645c80-7efd-4820-af3a-2d58d5a7d0d7" providerId="ADAL" clId="{772E37AF-CA91-4ACF-B10E-0BE28173C1CD}" dt="2025-01-12T01:37:41.103" v="1015" actId="14100"/>
          <ac:picMkLst>
            <pc:docMk/>
            <pc:sldMk cId="0" sldId="270"/>
            <ac:picMk id="4" creationId="{16F0CE39-91BA-9A28-8125-FA717AED4CF9}"/>
          </ac:picMkLst>
        </pc:picChg>
      </pc:sldChg>
      <pc:sldChg chg="modSp">
        <pc:chgData name="Gokarna Raj Aryal" userId="3d645c80-7efd-4820-af3a-2d58d5a7d0d7" providerId="ADAL" clId="{772E37AF-CA91-4ACF-B10E-0BE28173C1CD}" dt="2025-01-12T02:05:28.450" v="1030" actId="14100"/>
        <pc:sldMkLst>
          <pc:docMk/>
          <pc:sldMk cId="0" sldId="625"/>
        </pc:sldMkLst>
        <pc:spChg chg="mod">
          <ac:chgData name="Gokarna Raj Aryal" userId="3d645c80-7efd-4820-af3a-2d58d5a7d0d7" providerId="ADAL" clId="{772E37AF-CA91-4ACF-B10E-0BE28173C1CD}" dt="2025-01-12T02:05:28.450" v="1030" actId="14100"/>
          <ac:spMkLst>
            <pc:docMk/>
            <pc:sldMk cId="0" sldId="625"/>
            <ac:spMk id="92" creationId="{73254936-0EA0-0C68-D9FC-1AD8AF7E6570}"/>
          </ac:spMkLst>
        </pc:spChg>
      </pc:sldChg>
      <pc:sldChg chg="add">
        <pc:chgData name="Gokarna Raj Aryal" userId="3d645c80-7efd-4820-af3a-2d58d5a7d0d7" providerId="ADAL" clId="{772E37AF-CA91-4ACF-B10E-0BE28173C1CD}" dt="2025-01-12T01:38:16.131" v="1016"/>
        <pc:sldMkLst>
          <pc:docMk/>
          <pc:sldMk cId="989511863" sldId="628"/>
        </pc:sldMkLst>
      </pc:sldChg>
    </pc:docChg>
  </pc:docChgLst>
  <pc:docChgLst>
    <pc:chgData name="Aryal, Gokarna Raj" userId="3d645c80-7efd-4820-af3a-2d58d5a7d0d7" providerId="ADAL" clId="{E15C6D3D-F215-4A2D-8651-1B4918D2CF22}"/>
    <pc:docChg chg="custSel addSld modSld">
      <pc:chgData name="Aryal, Gokarna Raj" userId="3d645c80-7efd-4820-af3a-2d58d5a7d0d7" providerId="ADAL" clId="{E15C6D3D-F215-4A2D-8651-1B4918D2CF22}" dt="2025-01-10T17:11:22.515" v="191" actId="20577"/>
      <pc:docMkLst>
        <pc:docMk/>
      </pc:docMkLst>
      <pc:sldChg chg="modSp">
        <pc:chgData name="Aryal, Gokarna Raj" userId="3d645c80-7efd-4820-af3a-2d58d5a7d0d7" providerId="ADAL" clId="{E15C6D3D-F215-4A2D-8651-1B4918D2CF22}" dt="2025-01-10T17:04:37.346" v="29" actId="207"/>
        <pc:sldMkLst>
          <pc:docMk/>
          <pc:sldMk cId="1053444278" sldId="267"/>
        </pc:sldMkLst>
        <pc:spChg chg="mod">
          <ac:chgData name="Aryal, Gokarna Raj" userId="3d645c80-7efd-4820-af3a-2d58d5a7d0d7" providerId="ADAL" clId="{E15C6D3D-F215-4A2D-8651-1B4918D2CF22}" dt="2025-01-10T17:04:37.346" v="29" actId="207"/>
          <ac:spMkLst>
            <pc:docMk/>
            <pc:sldMk cId="1053444278" sldId="267"/>
            <ac:spMk id="3" creationId="{1D80EBA4-AF59-4FA5-BE9E-05513C03CDE5}"/>
          </ac:spMkLst>
        </pc:spChg>
      </pc:sldChg>
      <pc:sldChg chg="modSp mod">
        <pc:chgData name="Aryal, Gokarna Raj" userId="3d645c80-7efd-4820-af3a-2d58d5a7d0d7" providerId="ADAL" clId="{E15C6D3D-F215-4A2D-8651-1B4918D2CF22}" dt="2025-01-09T20:22:12.880" v="27" actId="113"/>
        <pc:sldMkLst>
          <pc:docMk/>
          <pc:sldMk cId="3507208624" sldId="268"/>
        </pc:sldMkLst>
        <pc:spChg chg="mod">
          <ac:chgData name="Aryal, Gokarna Raj" userId="3d645c80-7efd-4820-af3a-2d58d5a7d0d7" providerId="ADAL" clId="{E15C6D3D-F215-4A2D-8651-1B4918D2CF22}" dt="2025-01-09T20:22:12.880" v="27" actId="113"/>
          <ac:spMkLst>
            <pc:docMk/>
            <pc:sldMk cId="3507208624" sldId="268"/>
            <ac:spMk id="3" creationId="{882C9EB5-83E5-49A4-BEDE-22C682CE486B}"/>
          </ac:spMkLst>
        </pc:spChg>
      </pc:sldChg>
      <pc:sldChg chg="modSp mod">
        <pc:chgData name="Aryal, Gokarna Raj" userId="3d645c80-7efd-4820-af3a-2d58d5a7d0d7" providerId="ADAL" clId="{E15C6D3D-F215-4A2D-8651-1B4918D2CF22}" dt="2025-01-09T20:21:51.166" v="26" actId="20577"/>
        <pc:sldMkLst>
          <pc:docMk/>
          <pc:sldMk cId="830477253" sldId="269"/>
        </pc:sldMkLst>
        <pc:spChg chg="mod">
          <ac:chgData name="Aryal, Gokarna Raj" userId="3d645c80-7efd-4820-af3a-2d58d5a7d0d7" providerId="ADAL" clId="{E15C6D3D-F215-4A2D-8651-1B4918D2CF22}" dt="2025-01-09T20:21:51.166" v="26" actId="20577"/>
          <ac:spMkLst>
            <pc:docMk/>
            <pc:sldMk cId="830477253" sldId="269"/>
            <ac:spMk id="2" creationId="{5C5D4A3B-0117-41D0-BC64-FD0E165A54D6}"/>
          </ac:spMkLst>
        </pc:spChg>
      </pc:sldChg>
      <pc:sldChg chg="modSp add mod">
        <pc:chgData name="Aryal, Gokarna Raj" userId="3d645c80-7efd-4820-af3a-2d58d5a7d0d7" providerId="ADAL" clId="{E15C6D3D-F215-4A2D-8651-1B4918D2CF22}" dt="2025-01-09T20:19:21.329" v="4"/>
        <pc:sldMkLst>
          <pc:docMk/>
          <pc:sldMk cId="0" sldId="270"/>
        </pc:sldMkLst>
        <pc:spChg chg="mod">
          <ac:chgData name="Aryal, Gokarna Raj" userId="3d645c80-7efd-4820-af3a-2d58d5a7d0d7" providerId="ADAL" clId="{E15C6D3D-F215-4A2D-8651-1B4918D2CF22}" dt="2025-01-09T20:19:21.329" v="4"/>
          <ac:spMkLst>
            <pc:docMk/>
            <pc:sldMk cId="0" sldId="270"/>
            <ac:spMk id="2" creationId="{93C24B6D-9629-FD1B-6EFF-7390E783AA21}"/>
          </ac:spMkLst>
        </pc:spChg>
        <pc:spChg chg="mod">
          <ac:chgData name="Aryal, Gokarna Raj" userId="3d645c80-7efd-4820-af3a-2d58d5a7d0d7" providerId="ADAL" clId="{E15C6D3D-F215-4A2D-8651-1B4918D2CF22}" dt="2025-01-09T20:19:07.248" v="1" actId="14100"/>
          <ac:spMkLst>
            <pc:docMk/>
            <pc:sldMk cId="0" sldId="270"/>
            <ac:spMk id="3" creationId="{90F96269-E88A-5A55-B5D2-C2C8D15F7D50}"/>
          </ac:spMkLst>
        </pc:spChg>
        <pc:picChg chg="mod">
          <ac:chgData name="Aryal, Gokarna Raj" userId="3d645c80-7efd-4820-af3a-2d58d5a7d0d7" providerId="ADAL" clId="{E15C6D3D-F215-4A2D-8651-1B4918D2CF22}" dt="2025-01-09T20:19:12.491" v="3" actId="14100"/>
          <ac:picMkLst>
            <pc:docMk/>
            <pc:sldMk cId="0" sldId="270"/>
            <ac:picMk id="4" creationId="{16F0CE39-91BA-9A28-8125-FA717AED4CF9}"/>
          </ac:picMkLst>
        </pc:picChg>
      </pc:sldChg>
      <pc:sldChg chg="modSp add mod">
        <pc:chgData name="Aryal, Gokarna Raj" userId="3d645c80-7efd-4820-af3a-2d58d5a7d0d7" providerId="ADAL" clId="{E15C6D3D-F215-4A2D-8651-1B4918D2CF22}" dt="2025-01-09T20:19:36.459" v="7" actId="14100"/>
        <pc:sldMkLst>
          <pc:docMk/>
          <pc:sldMk cId="0" sldId="625"/>
        </pc:sldMkLst>
        <pc:spChg chg="mod">
          <ac:chgData name="Aryal, Gokarna Raj" userId="3d645c80-7efd-4820-af3a-2d58d5a7d0d7" providerId="ADAL" clId="{E15C6D3D-F215-4A2D-8651-1B4918D2CF22}" dt="2025-01-09T20:19:32.310" v="6"/>
          <ac:spMkLst>
            <pc:docMk/>
            <pc:sldMk cId="0" sldId="625"/>
            <ac:spMk id="91" creationId="{0D861BA4-987F-3D0F-4DFD-8EAA9C3DCCE8}"/>
          </ac:spMkLst>
        </pc:spChg>
        <pc:spChg chg="mod">
          <ac:chgData name="Aryal, Gokarna Raj" userId="3d645c80-7efd-4820-af3a-2d58d5a7d0d7" providerId="ADAL" clId="{E15C6D3D-F215-4A2D-8651-1B4918D2CF22}" dt="2025-01-09T20:19:36.459" v="7" actId="14100"/>
          <ac:spMkLst>
            <pc:docMk/>
            <pc:sldMk cId="0" sldId="625"/>
            <ac:spMk id="92" creationId="{73254936-0EA0-0C68-D9FC-1AD8AF7E6570}"/>
          </ac:spMkLst>
        </pc:spChg>
      </pc:sldChg>
      <pc:sldChg chg="delSp modSp add mod modAnim">
        <pc:chgData name="Aryal, Gokarna Raj" userId="3d645c80-7efd-4820-af3a-2d58d5a7d0d7" providerId="ADAL" clId="{E15C6D3D-F215-4A2D-8651-1B4918D2CF22}" dt="2025-01-10T17:00:03.343" v="28" actId="478"/>
        <pc:sldMkLst>
          <pc:docMk/>
          <pc:sldMk cId="0" sldId="626"/>
        </pc:sldMkLst>
        <pc:spChg chg="mod">
          <ac:chgData name="Aryal, Gokarna Raj" userId="3d645c80-7efd-4820-af3a-2d58d5a7d0d7" providerId="ADAL" clId="{E15C6D3D-F215-4A2D-8651-1B4918D2CF22}" dt="2025-01-09T20:20:18.931" v="13" actId="14100"/>
          <ac:spMkLst>
            <pc:docMk/>
            <pc:sldMk cId="0" sldId="626"/>
            <ac:spMk id="98" creationId="{54A7AFAF-C585-919C-6FDE-BEC050B2FFA3}"/>
          </ac:spMkLst>
        </pc:spChg>
        <pc:picChg chg="del">
          <ac:chgData name="Aryal, Gokarna Raj" userId="3d645c80-7efd-4820-af3a-2d58d5a7d0d7" providerId="ADAL" clId="{E15C6D3D-F215-4A2D-8651-1B4918D2CF22}" dt="2025-01-10T17:00:03.343" v="28" actId="478"/>
          <ac:picMkLst>
            <pc:docMk/>
            <pc:sldMk cId="0" sldId="626"/>
            <ac:picMk id="21508" creationId="{737E17A7-233E-2E06-298A-84843D880910}"/>
          </ac:picMkLst>
        </pc:picChg>
      </pc:sldChg>
      <pc:sldChg chg="modSp new mod">
        <pc:chgData name="Aryal, Gokarna Raj" userId="3d645c80-7efd-4820-af3a-2d58d5a7d0d7" providerId="ADAL" clId="{E15C6D3D-F215-4A2D-8651-1B4918D2CF22}" dt="2025-01-10T17:11:22.515" v="191" actId="20577"/>
        <pc:sldMkLst>
          <pc:docMk/>
          <pc:sldMk cId="2627699368" sldId="627"/>
        </pc:sldMkLst>
        <pc:spChg chg="mod">
          <ac:chgData name="Aryal, Gokarna Raj" userId="3d645c80-7efd-4820-af3a-2d58d5a7d0d7" providerId="ADAL" clId="{E15C6D3D-F215-4A2D-8651-1B4918D2CF22}" dt="2025-01-10T17:05:12.408" v="43"/>
          <ac:spMkLst>
            <pc:docMk/>
            <pc:sldMk cId="2627699368" sldId="627"/>
            <ac:spMk id="2" creationId="{DCD8A3D7-F318-38D8-15DD-D3DC6D2116C9}"/>
          </ac:spMkLst>
        </pc:spChg>
        <pc:spChg chg="mod">
          <ac:chgData name="Aryal, Gokarna Raj" userId="3d645c80-7efd-4820-af3a-2d58d5a7d0d7" providerId="ADAL" clId="{E15C6D3D-F215-4A2D-8651-1B4918D2CF22}" dt="2025-01-10T17:11:22.515" v="191" actId="20577"/>
          <ac:spMkLst>
            <pc:docMk/>
            <pc:sldMk cId="2627699368" sldId="627"/>
            <ac:spMk id="3" creationId="{C4601E42-D471-F6A7-0F00-B2A5906D3C3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CD6A9-97BF-4C29-9DE2-9ABC367485B0}" type="datetimeFigureOut">
              <a:rPr lang="en-US" smtClean="0"/>
              <a:t>1/11/2025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6E8D9-FE12-47D6-BB5F-9006647C8CF5}" type="slidenum">
              <a:rPr lang="en-US" smtClean="0"/>
              <a:t>‹#›</a:t>
            </a:fld>
            <a:endParaRPr lang="en-US"/>
          </a:p>
        </p:txBody>
      </p:sp>
    </p:spTree>
    <p:extLst>
      <p:ext uri="{BB962C8B-B14F-4D97-AF65-F5344CB8AC3E}">
        <p14:creationId xmlns:p14="http://schemas.microsoft.com/office/powerpoint/2010/main" val="3348479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2" name="Google Shape;88;p2:notes">
            <a:extLst>
              <a:ext uri="{FF2B5EF4-FFF2-40B4-BE49-F238E27FC236}">
                <a16:creationId xmlns:a16="http://schemas.microsoft.com/office/drawing/2014/main" id="{5DDD8820-B179-019B-7637-83668B471CD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buSzPts val="1400"/>
            </a:pPr>
            <a:endParaRPr lang="en-US" altLang="en-US">
              <a:latin typeface="Arial" panose="020B0604020202020204" pitchFamily="34" charset="0"/>
            </a:endParaRPr>
          </a:p>
        </p:txBody>
      </p:sp>
      <p:sp>
        <p:nvSpPr>
          <p:cNvPr id="20483" name="Google Shape;89;p2:notes">
            <a:extLst>
              <a:ext uri="{FF2B5EF4-FFF2-40B4-BE49-F238E27FC236}">
                <a16:creationId xmlns:a16="http://schemas.microsoft.com/office/drawing/2014/main" id="{A8663827-4A73-B912-50D2-BCFE70BEE9F7}"/>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w="12700" cap="flat">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30" name="Google Shape;94;p3:notes">
            <a:extLst>
              <a:ext uri="{FF2B5EF4-FFF2-40B4-BE49-F238E27FC236}">
                <a16:creationId xmlns:a16="http://schemas.microsoft.com/office/drawing/2014/main" id="{75136DA0-D0E7-2A38-41AB-47CC31534D89}"/>
              </a:ext>
            </a:extLst>
          </p:cNvPr>
          <p:cNvSpPr>
            <a:spLocks noGrp="1" noChangeArrowheads="1"/>
          </p:cNvSpPr>
          <p:nvPr>
            <p:ph type="body" idx="1"/>
          </p:nvPr>
        </p:nvSpPr>
        <p:spPr>
          <a:xfrm>
            <a:off x="685800" y="4400550"/>
            <a:ext cx="5486400" cy="3600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latin typeface="Arial" panose="020B0604020202020204" pitchFamily="34" charset="0"/>
            </a:endParaRPr>
          </a:p>
        </p:txBody>
      </p:sp>
      <p:sp>
        <p:nvSpPr>
          <p:cNvPr id="22531" name="Google Shape;95;p3:notes">
            <a:extLst>
              <a:ext uri="{FF2B5EF4-FFF2-40B4-BE49-F238E27FC236}">
                <a16:creationId xmlns:a16="http://schemas.microsoft.com/office/drawing/2014/main" id="{F21D4E55-5AC0-0C4F-9499-C395A2DA1C3B}"/>
              </a:ext>
            </a:extLst>
          </p:cNvPr>
          <p:cNvSpPr>
            <a:spLocks noGrp="1" noRot="1" noChangeAspect="1" noTextEdit="1"/>
          </p:cNvSpPr>
          <p:nvPr>
            <p:ph type="sldImg" idx="2"/>
          </p:nvPr>
        </p:nvSpPr>
        <p:spPr>
          <a:xfrm>
            <a:off x="685800" y="1143000"/>
            <a:ext cx="5486400" cy="3086100"/>
          </a:xfrm>
          <a:custGeom>
            <a:avLst/>
            <a:gdLst>
              <a:gd name="T0" fmla="*/ 0 w 120000"/>
              <a:gd name="T1" fmla="*/ 0 h 120000"/>
              <a:gd name="T2" fmla="*/ 2147483646 w 120000"/>
              <a:gd name="T3" fmla="*/ 0 h 120000"/>
              <a:gd name="T4" fmla="*/ 2147483646 w 120000"/>
              <a:gd name="T5" fmla="*/ 2041115087 h 120000"/>
              <a:gd name="T6" fmla="*/ 0 w 120000"/>
              <a:gd name="T7" fmla="*/ 2041115087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0441-82A4-48FB-9F6F-753151CE74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3052E2-9C69-49C8-B30B-879A74D13E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81F3EF-5361-40BF-848D-2BA3D9E41357}"/>
              </a:ext>
            </a:extLst>
          </p:cNvPr>
          <p:cNvSpPr>
            <a:spLocks noGrp="1"/>
          </p:cNvSpPr>
          <p:nvPr>
            <p:ph type="dt" sz="half" idx="10"/>
          </p:nvPr>
        </p:nvSpPr>
        <p:spPr/>
        <p:txBody>
          <a:bodyPr/>
          <a:lstStyle/>
          <a:p>
            <a:fld id="{2F16D185-FAA2-4534-8E26-9648739D6967}" type="datetimeFigureOut">
              <a:rPr lang="en-US" smtClean="0"/>
              <a:t>1/11/2025</a:t>
            </a:fld>
            <a:endParaRPr lang="en-US"/>
          </a:p>
        </p:txBody>
      </p:sp>
      <p:sp>
        <p:nvSpPr>
          <p:cNvPr id="5" name="Footer Placeholder 4">
            <a:extLst>
              <a:ext uri="{FF2B5EF4-FFF2-40B4-BE49-F238E27FC236}">
                <a16:creationId xmlns:a16="http://schemas.microsoft.com/office/drawing/2014/main" id="{A2D0688A-7035-4651-973F-25B662FE6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EE12A-F79C-4C5B-907E-7FC24F4412F0}"/>
              </a:ext>
            </a:extLst>
          </p:cNvPr>
          <p:cNvSpPr>
            <a:spLocks noGrp="1"/>
          </p:cNvSpPr>
          <p:nvPr>
            <p:ph type="sldNum" sz="quarter" idx="12"/>
          </p:nvPr>
        </p:nvSpPr>
        <p:spPr/>
        <p:txBody>
          <a:bodyPr/>
          <a:lstStyle/>
          <a:p>
            <a:fld id="{1CF30EE0-B71A-448E-ACB7-8C0B8518205F}" type="slidenum">
              <a:rPr lang="en-US" smtClean="0"/>
              <a:t>‹#›</a:t>
            </a:fld>
            <a:endParaRPr lang="en-US"/>
          </a:p>
        </p:txBody>
      </p:sp>
    </p:spTree>
    <p:extLst>
      <p:ext uri="{BB962C8B-B14F-4D97-AF65-F5344CB8AC3E}">
        <p14:creationId xmlns:p14="http://schemas.microsoft.com/office/powerpoint/2010/main" val="71720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5A2F-7DF4-4AB9-9ABD-59EF0407CC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43761F-54DD-4D26-AB0F-3AD959B400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15D49-8713-4342-A87D-14C21EC49C0C}"/>
              </a:ext>
            </a:extLst>
          </p:cNvPr>
          <p:cNvSpPr>
            <a:spLocks noGrp="1"/>
          </p:cNvSpPr>
          <p:nvPr>
            <p:ph type="dt" sz="half" idx="10"/>
          </p:nvPr>
        </p:nvSpPr>
        <p:spPr/>
        <p:txBody>
          <a:bodyPr/>
          <a:lstStyle/>
          <a:p>
            <a:fld id="{2F16D185-FAA2-4534-8E26-9648739D6967}" type="datetimeFigureOut">
              <a:rPr lang="en-US" smtClean="0"/>
              <a:t>1/11/2025</a:t>
            </a:fld>
            <a:endParaRPr lang="en-US"/>
          </a:p>
        </p:txBody>
      </p:sp>
      <p:sp>
        <p:nvSpPr>
          <p:cNvPr id="5" name="Footer Placeholder 4">
            <a:extLst>
              <a:ext uri="{FF2B5EF4-FFF2-40B4-BE49-F238E27FC236}">
                <a16:creationId xmlns:a16="http://schemas.microsoft.com/office/drawing/2014/main" id="{10E93DF4-CF3C-46C0-B6A0-693885EC7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0FCBD-C5D9-456D-9A3A-A8A9634D444A}"/>
              </a:ext>
            </a:extLst>
          </p:cNvPr>
          <p:cNvSpPr>
            <a:spLocks noGrp="1"/>
          </p:cNvSpPr>
          <p:nvPr>
            <p:ph type="sldNum" sz="quarter" idx="12"/>
          </p:nvPr>
        </p:nvSpPr>
        <p:spPr/>
        <p:txBody>
          <a:bodyPr/>
          <a:lstStyle/>
          <a:p>
            <a:fld id="{1CF30EE0-B71A-448E-ACB7-8C0B8518205F}" type="slidenum">
              <a:rPr lang="en-US" smtClean="0"/>
              <a:t>‹#›</a:t>
            </a:fld>
            <a:endParaRPr lang="en-US"/>
          </a:p>
        </p:txBody>
      </p:sp>
    </p:spTree>
    <p:extLst>
      <p:ext uri="{BB962C8B-B14F-4D97-AF65-F5344CB8AC3E}">
        <p14:creationId xmlns:p14="http://schemas.microsoft.com/office/powerpoint/2010/main" val="2153044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CF7BCA-D496-4FF2-BF5C-3D196462CF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0FCEAE-CF2B-4BC9-A4AA-56EE8BC64B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9B095-0325-42A8-8F36-BFECC51FC2E3}"/>
              </a:ext>
            </a:extLst>
          </p:cNvPr>
          <p:cNvSpPr>
            <a:spLocks noGrp="1"/>
          </p:cNvSpPr>
          <p:nvPr>
            <p:ph type="dt" sz="half" idx="10"/>
          </p:nvPr>
        </p:nvSpPr>
        <p:spPr/>
        <p:txBody>
          <a:bodyPr/>
          <a:lstStyle/>
          <a:p>
            <a:fld id="{2F16D185-FAA2-4534-8E26-9648739D6967}" type="datetimeFigureOut">
              <a:rPr lang="en-US" smtClean="0"/>
              <a:t>1/11/2025</a:t>
            </a:fld>
            <a:endParaRPr lang="en-US"/>
          </a:p>
        </p:txBody>
      </p:sp>
      <p:sp>
        <p:nvSpPr>
          <p:cNvPr id="5" name="Footer Placeholder 4">
            <a:extLst>
              <a:ext uri="{FF2B5EF4-FFF2-40B4-BE49-F238E27FC236}">
                <a16:creationId xmlns:a16="http://schemas.microsoft.com/office/drawing/2014/main" id="{B04AAC43-1C5D-463C-9EFA-3019EF220F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0EF18-2FA9-4514-96E7-3A3E29726C75}"/>
              </a:ext>
            </a:extLst>
          </p:cNvPr>
          <p:cNvSpPr>
            <a:spLocks noGrp="1"/>
          </p:cNvSpPr>
          <p:nvPr>
            <p:ph type="sldNum" sz="quarter" idx="12"/>
          </p:nvPr>
        </p:nvSpPr>
        <p:spPr/>
        <p:txBody>
          <a:bodyPr/>
          <a:lstStyle/>
          <a:p>
            <a:fld id="{1CF30EE0-B71A-448E-ACB7-8C0B8518205F}" type="slidenum">
              <a:rPr lang="en-US" smtClean="0"/>
              <a:t>‹#›</a:t>
            </a:fld>
            <a:endParaRPr lang="en-US"/>
          </a:p>
        </p:txBody>
      </p:sp>
    </p:spTree>
    <p:extLst>
      <p:ext uri="{BB962C8B-B14F-4D97-AF65-F5344CB8AC3E}">
        <p14:creationId xmlns:p14="http://schemas.microsoft.com/office/powerpoint/2010/main" val="2708947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931E-78F0-4D7E-8DEB-2AD6D89F8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6C036-24AF-4E66-8B5F-0CFD773CCE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8372-B4F1-41E9-A11A-6087444A074D}"/>
              </a:ext>
            </a:extLst>
          </p:cNvPr>
          <p:cNvSpPr>
            <a:spLocks noGrp="1"/>
          </p:cNvSpPr>
          <p:nvPr>
            <p:ph type="dt" sz="half" idx="10"/>
          </p:nvPr>
        </p:nvSpPr>
        <p:spPr/>
        <p:txBody>
          <a:bodyPr/>
          <a:lstStyle/>
          <a:p>
            <a:fld id="{2F16D185-FAA2-4534-8E26-9648739D6967}" type="datetimeFigureOut">
              <a:rPr lang="en-US" smtClean="0"/>
              <a:t>1/11/2025</a:t>
            </a:fld>
            <a:endParaRPr lang="en-US"/>
          </a:p>
        </p:txBody>
      </p:sp>
      <p:sp>
        <p:nvSpPr>
          <p:cNvPr id="5" name="Footer Placeholder 4">
            <a:extLst>
              <a:ext uri="{FF2B5EF4-FFF2-40B4-BE49-F238E27FC236}">
                <a16:creationId xmlns:a16="http://schemas.microsoft.com/office/drawing/2014/main" id="{5FBC4B9E-D2E6-4B15-9E79-B2A74C3C9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AF1DB-539F-4654-97B1-01B1186A7CA0}"/>
              </a:ext>
            </a:extLst>
          </p:cNvPr>
          <p:cNvSpPr>
            <a:spLocks noGrp="1"/>
          </p:cNvSpPr>
          <p:nvPr>
            <p:ph type="sldNum" sz="quarter" idx="12"/>
          </p:nvPr>
        </p:nvSpPr>
        <p:spPr/>
        <p:txBody>
          <a:bodyPr/>
          <a:lstStyle/>
          <a:p>
            <a:fld id="{1CF30EE0-B71A-448E-ACB7-8C0B8518205F}" type="slidenum">
              <a:rPr lang="en-US" smtClean="0"/>
              <a:t>‹#›</a:t>
            </a:fld>
            <a:endParaRPr lang="en-US"/>
          </a:p>
        </p:txBody>
      </p:sp>
    </p:spTree>
    <p:extLst>
      <p:ext uri="{BB962C8B-B14F-4D97-AF65-F5344CB8AC3E}">
        <p14:creationId xmlns:p14="http://schemas.microsoft.com/office/powerpoint/2010/main" val="701368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67CB-13F5-4129-A9BA-142192566A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3A0464-9722-41C2-8D44-CF03BCB5AE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2FDA114-35EE-454E-8E3F-8DFDE4B8DD2A}"/>
              </a:ext>
            </a:extLst>
          </p:cNvPr>
          <p:cNvSpPr>
            <a:spLocks noGrp="1"/>
          </p:cNvSpPr>
          <p:nvPr>
            <p:ph type="dt" sz="half" idx="10"/>
          </p:nvPr>
        </p:nvSpPr>
        <p:spPr/>
        <p:txBody>
          <a:bodyPr/>
          <a:lstStyle/>
          <a:p>
            <a:fld id="{2F16D185-FAA2-4534-8E26-9648739D6967}" type="datetimeFigureOut">
              <a:rPr lang="en-US" smtClean="0"/>
              <a:t>1/11/2025</a:t>
            </a:fld>
            <a:endParaRPr lang="en-US"/>
          </a:p>
        </p:txBody>
      </p:sp>
      <p:sp>
        <p:nvSpPr>
          <p:cNvPr id="5" name="Footer Placeholder 4">
            <a:extLst>
              <a:ext uri="{FF2B5EF4-FFF2-40B4-BE49-F238E27FC236}">
                <a16:creationId xmlns:a16="http://schemas.microsoft.com/office/drawing/2014/main" id="{B6747CB3-E597-4406-BDD3-84D68D263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35AA8-C8F6-496C-B49E-EE95D29B8555}"/>
              </a:ext>
            </a:extLst>
          </p:cNvPr>
          <p:cNvSpPr>
            <a:spLocks noGrp="1"/>
          </p:cNvSpPr>
          <p:nvPr>
            <p:ph type="sldNum" sz="quarter" idx="12"/>
          </p:nvPr>
        </p:nvSpPr>
        <p:spPr/>
        <p:txBody>
          <a:bodyPr/>
          <a:lstStyle/>
          <a:p>
            <a:fld id="{1CF30EE0-B71A-448E-ACB7-8C0B8518205F}" type="slidenum">
              <a:rPr lang="en-US" smtClean="0"/>
              <a:t>‹#›</a:t>
            </a:fld>
            <a:endParaRPr lang="en-US"/>
          </a:p>
        </p:txBody>
      </p:sp>
    </p:spTree>
    <p:extLst>
      <p:ext uri="{BB962C8B-B14F-4D97-AF65-F5344CB8AC3E}">
        <p14:creationId xmlns:p14="http://schemas.microsoft.com/office/powerpoint/2010/main" val="197692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CB67-E477-4DAD-B15D-786151F8A3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57CB6C-32CC-472B-AD3A-C89F485BE83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EBCD94-C429-46E3-87AF-5FC84050F0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EE51D4-2666-47E8-8478-A2102AB5AE2D}"/>
              </a:ext>
            </a:extLst>
          </p:cNvPr>
          <p:cNvSpPr>
            <a:spLocks noGrp="1"/>
          </p:cNvSpPr>
          <p:nvPr>
            <p:ph type="dt" sz="half" idx="10"/>
          </p:nvPr>
        </p:nvSpPr>
        <p:spPr/>
        <p:txBody>
          <a:bodyPr/>
          <a:lstStyle/>
          <a:p>
            <a:fld id="{2F16D185-FAA2-4534-8E26-9648739D6967}" type="datetimeFigureOut">
              <a:rPr lang="en-US" smtClean="0"/>
              <a:t>1/11/2025</a:t>
            </a:fld>
            <a:endParaRPr lang="en-US"/>
          </a:p>
        </p:txBody>
      </p:sp>
      <p:sp>
        <p:nvSpPr>
          <p:cNvPr id="6" name="Footer Placeholder 5">
            <a:extLst>
              <a:ext uri="{FF2B5EF4-FFF2-40B4-BE49-F238E27FC236}">
                <a16:creationId xmlns:a16="http://schemas.microsoft.com/office/drawing/2014/main" id="{CC5F7796-A76A-4A9F-9243-CCF6E18218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975AF1-16EC-4846-9A39-CDDB23FA7E99}"/>
              </a:ext>
            </a:extLst>
          </p:cNvPr>
          <p:cNvSpPr>
            <a:spLocks noGrp="1"/>
          </p:cNvSpPr>
          <p:nvPr>
            <p:ph type="sldNum" sz="quarter" idx="12"/>
          </p:nvPr>
        </p:nvSpPr>
        <p:spPr/>
        <p:txBody>
          <a:bodyPr/>
          <a:lstStyle/>
          <a:p>
            <a:fld id="{1CF30EE0-B71A-448E-ACB7-8C0B8518205F}" type="slidenum">
              <a:rPr lang="en-US" smtClean="0"/>
              <a:t>‹#›</a:t>
            </a:fld>
            <a:endParaRPr lang="en-US"/>
          </a:p>
        </p:txBody>
      </p:sp>
    </p:spTree>
    <p:extLst>
      <p:ext uri="{BB962C8B-B14F-4D97-AF65-F5344CB8AC3E}">
        <p14:creationId xmlns:p14="http://schemas.microsoft.com/office/powerpoint/2010/main" val="127870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2D96A-5481-4984-BC11-FC49D72AF6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21329C-80DB-4A45-B8DF-AA01C36C7B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C39B830-C5AD-49C9-8F1E-4089DC9899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1E01B4-AE7C-4613-98FD-32E77D424A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42A10F-983A-4BFC-A1A5-E5EBF4E4A63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5E78A8-6DC6-43A4-99C3-7A976903DED3}"/>
              </a:ext>
            </a:extLst>
          </p:cNvPr>
          <p:cNvSpPr>
            <a:spLocks noGrp="1"/>
          </p:cNvSpPr>
          <p:nvPr>
            <p:ph type="dt" sz="half" idx="10"/>
          </p:nvPr>
        </p:nvSpPr>
        <p:spPr/>
        <p:txBody>
          <a:bodyPr/>
          <a:lstStyle/>
          <a:p>
            <a:fld id="{2F16D185-FAA2-4534-8E26-9648739D6967}" type="datetimeFigureOut">
              <a:rPr lang="en-US" smtClean="0"/>
              <a:t>1/11/2025</a:t>
            </a:fld>
            <a:endParaRPr lang="en-US"/>
          </a:p>
        </p:txBody>
      </p:sp>
      <p:sp>
        <p:nvSpPr>
          <p:cNvPr id="8" name="Footer Placeholder 7">
            <a:extLst>
              <a:ext uri="{FF2B5EF4-FFF2-40B4-BE49-F238E27FC236}">
                <a16:creationId xmlns:a16="http://schemas.microsoft.com/office/drawing/2014/main" id="{A370627B-44AC-4C74-BF46-DE596BE28E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4C021D-04C2-4480-BD01-6D3248EB6564}"/>
              </a:ext>
            </a:extLst>
          </p:cNvPr>
          <p:cNvSpPr>
            <a:spLocks noGrp="1"/>
          </p:cNvSpPr>
          <p:nvPr>
            <p:ph type="sldNum" sz="quarter" idx="12"/>
          </p:nvPr>
        </p:nvSpPr>
        <p:spPr/>
        <p:txBody>
          <a:bodyPr/>
          <a:lstStyle/>
          <a:p>
            <a:fld id="{1CF30EE0-B71A-448E-ACB7-8C0B8518205F}" type="slidenum">
              <a:rPr lang="en-US" smtClean="0"/>
              <a:t>‹#›</a:t>
            </a:fld>
            <a:endParaRPr lang="en-US"/>
          </a:p>
        </p:txBody>
      </p:sp>
    </p:spTree>
    <p:extLst>
      <p:ext uri="{BB962C8B-B14F-4D97-AF65-F5344CB8AC3E}">
        <p14:creationId xmlns:p14="http://schemas.microsoft.com/office/powerpoint/2010/main" val="279097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1AF7B-E90F-415C-8DEE-3036A0AA4E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319F8F-EE42-41DA-888C-9C6AD8F408AB}"/>
              </a:ext>
            </a:extLst>
          </p:cNvPr>
          <p:cNvSpPr>
            <a:spLocks noGrp="1"/>
          </p:cNvSpPr>
          <p:nvPr>
            <p:ph type="dt" sz="half" idx="10"/>
          </p:nvPr>
        </p:nvSpPr>
        <p:spPr/>
        <p:txBody>
          <a:bodyPr/>
          <a:lstStyle/>
          <a:p>
            <a:fld id="{2F16D185-FAA2-4534-8E26-9648739D6967}" type="datetimeFigureOut">
              <a:rPr lang="en-US" smtClean="0"/>
              <a:t>1/11/2025</a:t>
            </a:fld>
            <a:endParaRPr lang="en-US"/>
          </a:p>
        </p:txBody>
      </p:sp>
      <p:sp>
        <p:nvSpPr>
          <p:cNvPr id="4" name="Footer Placeholder 3">
            <a:extLst>
              <a:ext uri="{FF2B5EF4-FFF2-40B4-BE49-F238E27FC236}">
                <a16:creationId xmlns:a16="http://schemas.microsoft.com/office/drawing/2014/main" id="{51DA2FA2-DD18-4B90-9013-1C699E78A6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1F6BF8-1EA1-4334-B82D-CAA688457582}"/>
              </a:ext>
            </a:extLst>
          </p:cNvPr>
          <p:cNvSpPr>
            <a:spLocks noGrp="1"/>
          </p:cNvSpPr>
          <p:nvPr>
            <p:ph type="sldNum" sz="quarter" idx="12"/>
          </p:nvPr>
        </p:nvSpPr>
        <p:spPr/>
        <p:txBody>
          <a:bodyPr/>
          <a:lstStyle/>
          <a:p>
            <a:fld id="{1CF30EE0-B71A-448E-ACB7-8C0B8518205F}" type="slidenum">
              <a:rPr lang="en-US" smtClean="0"/>
              <a:t>‹#›</a:t>
            </a:fld>
            <a:endParaRPr lang="en-US"/>
          </a:p>
        </p:txBody>
      </p:sp>
    </p:spTree>
    <p:extLst>
      <p:ext uri="{BB962C8B-B14F-4D97-AF65-F5344CB8AC3E}">
        <p14:creationId xmlns:p14="http://schemas.microsoft.com/office/powerpoint/2010/main" val="2821092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E473DE-7450-47C2-9E84-40EA1B648DCD}"/>
              </a:ext>
            </a:extLst>
          </p:cNvPr>
          <p:cNvSpPr>
            <a:spLocks noGrp="1"/>
          </p:cNvSpPr>
          <p:nvPr>
            <p:ph type="dt" sz="half" idx="10"/>
          </p:nvPr>
        </p:nvSpPr>
        <p:spPr/>
        <p:txBody>
          <a:bodyPr/>
          <a:lstStyle/>
          <a:p>
            <a:fld id="{2F16D185-FAA2-4534-8E26-9648739D6967}" type="datetimeFigureOut">
              <a:rPr lang="en-US" smtClean="0"/>
              <a:t>1/11/2025</a:t>
            </a:fld>
            <a:endParaRPr lang="en-US"/>
          </a:p>
        </p:txBody>
      </p:sp>
      <p:sp>
        <p:nvSpPr>
          <p:cNvPr id="3" name="Footer Placeholder 2">
            <a:extLst>
              <a:ext uri="{FF2B5EF4-FFF2-40B4-BE49-F238E27FC236}">
                <a16:creationId xmlns:a16="http://schemas.microsoft.com/office/drawing/2014/main" id="{40829416-AE02-4C5C-99D2-0C1819A4E8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A21143-695F-4666-B06B-E33E138D374C}"/>
              </a:ext>
            </a:extLst>
          </p:cNvPr>
          <p:cNvSpPr>
            <a:spLocks noGrp="1"/>
          </p:cNvSpPr>
          <p:nvPr>
            <p:ph type="sldNum" sz="quarter" idx="12"/>
          </p:nvPr>
        </p:nvSpPr>
        <p:spPr/>
        <p:txBody>
          <a:bodyPr/>
          <a:lstStyle/>
          <a:p>
            <a:fld id="{1CF30EE0-B71A-448E-ACB7-8C0B8518205F}" type="slidenum">
              <a:rPr lang="en-US" smtClean="0"/>
              <a:t>‹#›</a:t>
            </a:fld>
            <a:endParaRPr lang="en-US"/>
          </a:p>
        </p:txBody>
      </p:sp>
    </p:spTree>
    <p:extLst>
      <p:ext uri="{BB962C8B-B14F-4D97-AF65-F5344CB8AC3E}">
        <p14:creationId xmlns:p14="http://schemas.microsoft.com/office/powerpoint/2010/main" val="353254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F4B10-7320-45D2-9124-49C946BA5A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3B6A91-6D24-4A5D-A21C-CD1D73729A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6E257E-5C54-48BA-9A60-A635C08E6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F7E0A6-E57A-44FA-8D63-0C453B309F35}"/>
              </a:ext>
            </a:extLst>
          </p:cNvPr>
          <p:cNvSpPr>
            <a:spLocks noGrp="1"/>
          </p:cNvSpPr>
          <p:nvPr>
            <p:ph type="dt" sz="half" idx="10"/>
          </p:nvPr>
        </p:nvSpPr>
        <p:spPr/>
        <p:txBody>
          <a:bodyPr/>
          <a:lstStyle/>
          <a:p>
            <a:fld id="{2F16D185-FAA2-4534-8E26-9648739D6967}" type="datetimeFigureOut">
              <a:rPr lang="en-US" smtClean="0"/>
              <a:t>1/11/2025</a:t>
            </a:fld>
            <a:endParaRPr lang="en-US"/>
          </a:p>
        </p:txBody>
      </p:sp>
      <p:sp>
        <p:nvSpPr>
          <p:cNvPr id="6" name="Footer Placeholder 5">
            <a:extLst>
              <a:ext uri="{FF2B5EF4-FFF2-40B4-BE49-F238E27FC236}">
                <a16:creationId xmlns:a16="http://schemas.microsoft.com/office/drawing/2014/main" id="{C22D9C24-ACBE-47C8-A38E-4B4892040B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B1799-F758-4B0C-8C89-37054A9B2317}"/>
              </a:ext>
            </a:extLst>
          </p:cNvPr>
          <p:cNvSpPr>
            <a:spLocks noGrp="1"/>
          </p:cNvSpPr>
          <p:nvPr>
            <p:ph type="sldNum" sz="quarter" idx="12"/>
          </p:nvPr>
        </p:nvSpPr>
        <p:spPr/>
        <p:txBody>
          <a:bodyPr/>
          <a:lstStyle/>
          <a:p>
            <a:fld id="{1CF30EE0-B71A-448E-ACB7-8C0B8518205F}" type="slidenum">
              <a:rPr lang="en-US" smtClean="0"/>
              <a:t>‹#›</a:t>
            </a:fld>
            <a:endParaRPr lang="en-US"/>
          </a:p>
        </p:txBody>
      </p:sp>
    </p:spTree>
    <p:extLst>
      <p:ext uri="{BB962C8B-B14F-4D97-AF65-F5344CB8AC3E}">
        <p14:creationId xmlns:p14="http://schemas.microsoft.com/office/powerpoint/2010/main" val="310759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8351-EF59-4FC5-A3D2-2955B4E34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098024-B2F6-455C-A5C9-86CD8A3FEA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27FB7E-AE87-49FC-864F-DCE2ED654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C25DFC-6B23-416F-8802-E91ABDF7F4BD}"/>
              </a:ext>
            </a:extLst>
          </p:cNvPr>
          <p:cNvSpPr>
            <a:spLocks noGrp="1"/>
          </p:cNvSpPr>
          <p:nvPr>
            <p:ph type="dt" sz="half" idx="10"/>
          </p:nvPr>
        </p:nvSpPr>
        <p:spPr/>
        <p:txBody>
          <a:bodyPr/>
          <a:lstStyle/>
          <a:p>
            <a:fld id="{2F16D185-FAA2-4534-8E26-9648739D6967}" type="datetimeFigureOut">
              <a:rPr lang="en-US" smtClean="0"/>
              <a:t>1/11/2025</a:t>
            </a:fld>
            <a:endParaRPr lang="en-US"/>
          </a:p>
        </p:txBody>
      </p:sp>
      <p:sp>
        <p:nvSpPr>
          <p:cNvPr id="6" name="Footer Placeholder 5">
            <a:extLst>
              <a:ext uri="{FF2B5EF4-FFF2-40B4-BE49-F238E27FC236}">
                <a16:creationId xmlns:a16="http://schemas.microsoft.com/office/drawing/2014/main" id="{AF65FF05-1807-46B1-88EB-84A9EC1CBE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2F6873-AF53-4483-8062-41F74DC06334}"/>
              </a:ext>
            </a:extLst>
          </p:cNvPr>
          <p:cNvSpPr>
            <a:spLocks noGrp="1"/>
          </p:cNvSpPr>
          <p:nvPr>
            <p:ph type="sldNum" sz="quarter" idx="12"/>
          </p:nvPr>
        </p:nvSpPr>
        <p:spPr/>
        <p:txBody>
          <a:bodyPr/>
          <a:lstStyle/>
          <a:p>
            <a:fld id="{1CF30EE0-B71A-448E-ACB7-8C0B8518205F}" type="slidenum">
              <a:rPr lang="en-US" smtClean="0"/>
              <a:t>‹#›</a:t>
            </a:fld>
            <a:endParaRPr lang="en-US"/>
          </a:p>
        </p:txBody>
      </p:sp>
    </p:spTree>
    <p:extLst>
      <p:ext uri="{BB962C8B-B14F-4D97-AF65-F5344CB8AC3E}">
        <p14:creationId xmlns:p14="http://schemas.microsoft.com/office/powerpoint/2010/main" val="312453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88F74C-9071-48E6-A87B-5AA6E56A4C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33978E-3CA2-4668-9043-43BF1116D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8EC133-03FC-41B6-9CB7-67B781A2D2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6D185-FAA2-4534-8E26-9648739D6967}" type="datetimeFigureOut">
              <a:rPr lang="en-US" smtClean="0"/>
              <a:t>1/11/2025</a:t>
            </a:fld>
            <a:endParaRPr lang="en-US"/>
          </a:p>
        </p:txBody>
      </p:sp>
      <p:sp>
        <p:nvSpPr>
          <p:cNvPr id="5" name="Footer Placeholder 4">
            <a:extLst>
              <a:ext uri="{FF2B5EF4-FFF2-40B4-BE49-F238E27FC236}">
                <a16:creationId xmlns:a16="http://schemas.microsoft.com/office/drawing/2014/main" id="{9445D01E-F450-41C7-9D16-6AE96F1AA9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55C31B-CCA8-4060-9E42-21E856856D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30EE0-B71A-448E-ACB7-8C0B8518205F}" type="slidenum">
              <a:rPr lang="en-US" smtClean="0"/>
              <a:t>‹#›</a:t>
            </a:fld>
            <a:endParaRPr lang="en-US"/>
          </a:p>
        </p:txBody>
      </p:sp>
    </p:spTree>
    <p:extLst>
      <p:ext uri="{BB962C8B-B14F-4D97-AF65-F5344CB8AC3E}">
        <p14:creationId xmlns:p14="http://schemas.microsoft.com/office/powerpoint/2010/main" val="3065362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rss.org.uk/RSS/media/News-and-publications/Publications/Reports%20and%20guides/A-Guide-for-Ethical-Data-Science-Final-Oct-2019.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ss.org.uk/RSS/media/News-and-publications/Publications/Reports%20and%20guides/A-Guide-for-Ethical-Data-Science-Final-Oct-2019.pdf" TargetMode="External"/><Relationship Id="rId2" Type="http://schemas.openxmlformats.org/officeDocument/2006/relationships/hyperlink" Target="https://www.amstat.org/your-career/ethical-guidelines-for-statistical-practice" TargetMode="External"/><Relationship Id="rId1" Type="http://schemas.openxmlformats.org/officeDocument/2006/relationships/slideLayout" Target="../slideLayouts/slideLayout2.xml"/><Relationship Id="rId4" Type="http://schemas.openxmlformats.org/officeDocument/2006/relationships/hyperlink" Target="https://www.geeksforgeeks.org/ethics-in-data-science-and-proper-privacy-and-usage-of-dat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mc.ncbi.nlm.nih.gov/articles/PMC867218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E163-55C5-4421-AEDE-A0DA0CAE9291}"/>
              </a:ext>
            </a:extLst>
          </p:cNvPr>
          <p:cNvSpPr>
            <a:spLocks noGrp="1"/>
          </p:cNvSpPr>
          <p:nvPr>
            <p:ph type="ctrTitle"/>
          </p:nvPr>
        </p:nvSpPr>
        <p:spPr>
          <a:xfrm>
            <a:off x="740229" y="1122363"/>
            <a:ext cx="10874827" cy="2387600"/>
          </a:xfrm>
        </p:spPr>
        <p:txBody>
          <a:bodyPr>
            <a:normAutofit fontScale="90000"/>
          </a:bodyPr>
          <a:lstStyle/>
          <a:p>
            <a:r>
              <a:rPr lang="en-US" b="1" dirty="0">
                <a:latin typeface="Georgia" panose="02040502050405020303" pitchFamily="18" charset="0"/>
              </a:rPr>
              <a:t>CS 5900/STAT 46700</a:t>
            </a:r>
            <a:br>
              <a:rPr lang="en-US" b="1" dirty="0">
                <a:latin typeface="Georgia" panose="02040502050405020303" pitchFamily="18" charset="0"/>
              </a:rPr>
            </a:br>
            <a:br>
              <a:rPr lang="en-US" b="1" dirty="0">
                <a:latin typeface="Georgia" panose="02040502050405020303" pitchFamily="18" charset="0"/>
              </a:rPr>
            </a:br>
            <a:r>
              <a:rPr lang="en-US" b="1" dirty="0">
                <a:latin typeface="Georgia" panose="02040502050405020303" pitchFamily="18" charset="0"/>
              </a:rPr>
              <a:t>Topics in Data Science</a:t>
            </a:r>
          </a:p>
        </p:txBody>
      </p:sp>
      <p:sp>
        <p:nvSpPr>
          <p:cNvPr id="3" name="Subtitle 2">
            <a:extLst>
              <a:ext uri="{FF2B5EF4-FFF2-40B4-BE49-F238E27FC236}">
                <a16:creationId xmlns:a16="http://schemas.microsoft.com/office/drawing/2014/main" id="{8F685405-1E6D-4EDE-B55D-21933DD7D0AF}"/>
              </a:ext>
            </a:extLst>
          </p:cNvPr>
          <p:cNvSpPr>
            <a:spLocks noGrp="1"/>
          </p:cNvSpPr>
          <p:nvPr>
            <p:ph type="subTitle" idx="1"/>
          </p:nvPr>
        </p:nvSpPr>
        <p:spPr/>
        <p:txBody>
          <a:bodyPr/>
          <a:lstStyle/>
          <a:p>
            <a:endParaRPr lang="en-US" sz="4800" b="1" dirty="0">
              <a:latin typeface="Georgia" panose="02040502050405020303" pitchFamily="18" charset="0"/>
            </a:endParaRPr>
          </a:p>
          <a:p>
            <a:r>
              <a:rPr lang="en-US" sz="4800" b="1" dirty="0">
                <a:solidFill>
                  <a:srgbClr val="C00000"/>
                </a:solidFill>
                <a:effectLst>
                  <a:outerShdw blurRad="38100" dist="38100" dir="2700000" algn="tl">
                    <a:srgbClr val="000000">
                      <a:alpha val="43137"/>
                    </a:srgbClr>
                  </a:outerShdw>
                </a:effectLst>
                <a:latin typeface="Georgia" panose="02040502050405020303" pitchFamily="18" charset="0"/>
              </a:rPr>
              <a:t>Data Science Ethics</a:t>
            </a:r>
          </a:p>
          <a:p>
            <a:endParaRPr lang="en-US" dirty="0"/>
          </a:p>
        </p:txBody>
      </p:sp>
    </p:spTree>
    <p:extLst>
      <p:ext uri="{BB962C8B-B14F-4D97-AF65-F5344CB8AC3E}">
        <p14:creationId xmlns:p14="http://schemas.microsoft.com/office/powerpoint/2010/main" val="1263584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B8FE-3D6F-473A-8D04-BA8F0B3B4BF9}"/>
              </a:ext>
            </a:extLst>
          </p:cNvPr>
          <p:cNvSpPr>
            <a:spLocks noGrp="1"/>
          </p:cNvSpPr>
          <p:nvPr>
            <p:ph type="title"/>
          </p:nvPr>
        </p:nvSpPr>
        <p:spPr>
          <a:xfrm>
            <a:off x="489857" y="365126"/>
            <a:ext cx="11092543" cy="669018"/>
          </a:xfrm>
        </p:spPr>
        <p:txBody>
          <a:bodyPr>
            <a:normAutofit fontScale="90000"/>
          </a:bodyPr>
          <a:lstStyle/>
          <a:p>
            <a:r>
              <a:rPr lang="en-US" b="1" dirty="0">
                <a:solidFill>
                  <a:srgbClr val="C00000"/>
                </a:solidFill>
                <a:latin typeface="Georgia" panose="02040502050405020303" pitchFamily="18" charset="0"/>
                <a:cs typeface="Times New Roman" panose="02020603050405020304" pitchFamily="18" charset="0"/>
              </a:rPr>
              <a:t>The Importance of Ethical Data Usage</a:t>
            </a:r>
          </a:p>
        </p:txBody>
      </p:sp>
      <p:sp>
        <p:nvSpPr>
          <p:cNvPr id="3" name="Content Placeholder 2">
            <a:extLst>
              <a:ext uri="{FF2B5EF4-FFF2-40B4-BE49-F238E27FC236}">
                <a16:creationId xmlns:a16="http://schemas.microsoft.com/office/drawing/2014/main" id="{8592F77E-C64F-47D8-9A3B-51D49D534B2F}"/>
              </a:ext>
            </a:extLst>
          </p:cNvPr>
          <p:cNvSpPr>
            <a:spLocks noGrp="1"/>
          </p:cNvSpPr>
          <p:nvPr>
            <p:ph idx="1"/>
          </p:nvPr>
        </p:nvSpPr>
        <p:spPr>
          <a:xfrm>
            <a:off x="838199" y="1284514"/>
            <a:ext cx="10940143" cy="4892449"/>
          </a:xfrm>
        </p:spPr>
        <p:txBody>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Data Scientist are the Heart of Data they hold the data which can make powerful decisions that can shape the future. the data is more valuable than anything so maintaining ethical standards is not a obligation but it's a fundamental aspect of a Data scientist ensuring responsible data usage</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Ethical Data usage is the main block of trust. When individuals provide their Data to organizations or platforms, they expect it to maintain with integrity and basic ethics. Respecting their privacy is most important part as it will increase the organization reputation</a:t>
            </a:r>
          </a:p>
        </p:txBody>
      </p:sp>
    </p:spTree>
    <p:extLst>
      <p:ext uri="{BB962C8B-B14F-4D97-AF65-F5344CB8AC3E}">
        <p14:creationId xmlns:p14="http://schemas.microsoft.com/office/powerpoint/2010/main" val="1728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F121-E418-4F14-B197-71C461FBF687}"/>
              </a:ext>
            </a:extLst>
          </p:cNvPr>
          <p:cNvSpPr>
            <a:spLocks noGrp="1"/>
          </p:cNvSpPr>
          <p:nvPr>
            <p:ph type="title"/>
          </p:nvPr>
        </p:nvSpPr>
        <p:spPr>
          <a:xfrm>
            <a:off x="544286" y="365125"/>
            <a:ext cx="11495314" cy="625475"/>
          </a:xfrm>
        </p:spPr>
        <p:txBody>
          <a:bodyPr>
            <a:normAutofit fontScale="90000"/>
          </a:bodyPr>
          <a:lstStyle/>
          <a:p>
            <a:r>
              <a:rPr lang="en-US" sz="4000" b="1" dirty="0">
                <a:solidFill>
                  <a:srgbClr val="C00000"/>
                </a:solidFill>
                <a:latin typeface="Georgia" panose="02040502050405020303" pitchFamily="18" charset="0"/>
              </a:rPr>
              <a:t>Key Practices for Responsible Data Usage</a:t>
            </a:r>
            <a:br>
              <a:rPr lang="en-US" sz="4000" b="1" dirty="0">
                <a:solidFill>
                  <a:srgbClr val="C00000"/>
                </a:solidFill>
                <a:latin typeface="Georgia" panose="02040502050405020303" pitchFamily="18" charset="0"/>
              </a:rPr>
            </a:br>
            <a:endParaRPr lang="en-US" sz="4000" b="1" dirty="0">
              <a:solidFill>
                <a:srgbClr val="C0000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CC0F2750-F533-48D3-B3B3-EF4AC01A050A}"/>
              </a:ext>
            </a:extLst>
          </p:cNvPr>
          <p:cNvSpPr>
            <a:spLocks noGrp="1"/>
          </p:cNvSpPr>
          <p:nvPr>
            <p:ph idx="1"/>
          </p:nvPr>
        </p:nvSpPr>
        <p:spPr>
          <a:xfrm>
            <a:off x="838200" y="990600"/>
            <a:ext cx="10515600" cy="5867400"/>
          </a:xfrm>
        </p:spPr>
        <p:txBody>
          <a:bodyPr>
            <a:normAutofit lnSpcReduction="10000"/>
          </a:bodyPr>
          <a:lstStyle/>
          <a:p>
            <a:pPr marL="0" indent="0">
              <a:buNone/>
            </a:pPr>
            <a:r>
              <a:rPr lang="en-US" b="1" u="sng" dirty="0">
                <a:latin typeface="Times New Roman" panose="02020603050405020304" pitchFamily="18" charset="0"/>
                <a:cs typeface="Times New Roman" panose="02020603050405020304" pitchFamily="18" charset="0"/>
              </a:rPr>
              <a:t>Transparency and Documentation</a:t>
            </a:r>
            <a:r>
              <a:rPr lang="en-US" b="1"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Transparent documentation serves as the backbone of ethical decision-making in data science. It involves:</a:t>
            </a:r>
          </a:p>
          <a:p>
            <a:pPr lvl="1"/>
            <a:endParaRPr lang="en-US" sz="2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Data Sources: </a:t>
            </a:r>
            <a:r>
              <a:rPr lang="en-US" sz="2800" dirty="0">
                <a:latin typeface="Times New Roman" panose="02020603050405020304" pitchFamily="18" charset="0"/>
                <a:cs typeface="Times New Roman" panose="02020603050405020304" pitchFamily="18" charset="0"/>
              </a:rPr>
              <a:t>Clearly outlining where the data originates from, including its collection methods and any third-party sources involved.</a:t>
            </a:r>
          </a:p>
          <a:p>
            <a:pPr lvl="1">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Methodologies: </a:t>
            </a:r>
            <a:r>
              <a:rPr lang="en-US" sz="2800" dirty="0">
                <a:latin typeface="Times New Roman" panose="02020603050405020304" pitchFamily="18" charset="0"/>
                <a:cs typeface="Times New Roman" panose="02020603050405020304" pitchFamily="18" charset="0"/>
              </a:rPr>
              <a:t>Describing the techniques, algorithms, and processes used for data analysis and model creation. This transparency aids in understanding how conclusions are drawn.</a:t>
            </a:r>
          </a:p>
          <a:p>
            <a:pPr lvl="1">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Transformations: </a:t>
            </a:r>
            <a:r>
              <a:rPr lang="en-US" sz="2800" dirty="0">
                <a:latin typeface="Times New Roman" panose="02020603050405020304" pitchFamily="18" charset="0"/>
                <a:cs typeface="Times New Roman" panose="02020603050405020304" pitchFamily="18" charset="0"/>
              </a:rPr>
              <a:t>Documenting any modifications or preprocessing steps applied to the data before analysis. It ensures reproducibility and validates the accuracy of results.</a:t>
            </a:r>
          </a:p>
        </p:txBody>
      </p:sp>
    </p:spTree>
    <p:extLst>
      <p:ext uri="{BB962C8B-B14F-4D97-AF65-F5344CB8AC3E}">
        <p14:creationId xmlns:p14="http://schemas.microsoft.com/office/powerpoint/2010/main" val="20811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26A5B-BF7A-4ECE-8D09-50BB1395C77F}"/>
              </a:ext>
            </a:extLst>
          </p:cNvPr>
          <p:cNvSpPr>
            <a:spLocks noGrp="1"/>
          </p:cNvSpPr>
          <p:nvPr>
            <p:ph type="title"/>
          </p:nvPr>
        </p:nvSpPr>
        <p:spPr>
          <a:xfrm>
            <a:off x="838200" y="365125"/>
            <a:ext cx="11114314" cy="864961"/>
          </a:xfrm>
        </p:spPr>
        <p:txBody>
          <a:bodyPr>
            <a:normAutofit/>
          </a:bodyPr>
          <a:lstStyle/>
          <a:p>
            <a:r>
              <a:rPr lang="en-US" sz="4000" b="1" dirty="0">
                <a:solidFill>
                  <a:srgbClr val="C00000"/>
                </a:solidFill>
                <a:latin typeface="Georgia" panose="02040502050405020303" pitchFamily="18" charset="0"/>
              </a:rPr>
              <a:t>Key Practices for Responsible Data Usage</a:t>
            </a:r>
          </a:p>
        </p:txBody>
      </p:sp>
      <p:sp>
        <p:nvSpPr>
          <p:cNvPr id="3" name="Content Placeholder 2">
            <a:extLst>
              <a:ext uri="{FF2B5EF4-FFF2-40B4-BE49-F238E27FC236}">
                <a16:creationId xmlns:a16="http://schemas.microsoft.com/office/drawing/2014/main" id="{1A65D95D-1FE3-4501-ADB7-A7F52033A32E}"/>
              </a:ext>
            </a:extLst>
          </p:cNvPr>
          <p:cNvSpPr>
            <a:spLocks noGrp="1"/>
          </p:cNvSpPr>
          <p:nvPr>
            <p:ph idx="1"/>
          </p:nvPr>
        </p:nvSpPr>
        <p:spPr>
          <a:xfrm>
            <a:off x="674914" y="1460500"/>
            <a:ext cx="10951029" cy="5032375"/>
          </a:xfrm>
        </p:spPr>
        <p:txBody>
          <a:bodyPr>
            <a:normAutofit fontScale="92500" lnSpcReduction="10000"/>
          </a:bodyPr>
          <a:lstStyle/>
          <a:p>
            <a:pPr marL="0" indent="0">
              <a:buNone/>
            </a:pPr>
            <a:r>
              <a:rPr lang="en-US" sz="3500" b="1" u="sng" dirty="0">
                <a:latin typeface="Georgia" panose="02040502050405020303" pitchFamily="18" charset="0"/>
              </a:rPr>
              <a:t>Bias Mitigation</a:t>
            </a:r>
          </a:p>
          <a:p>
            <a:pPr marL="0" indent="0" fontAlgn="base">
              <a:buNone/>
            </a:pPr>
            <a:r>
              <a:rPr lang="en-US" sz="3200" dirty="0">
                <a:latin typeface="Times New Roman" panose="02020603050405020304" pitchFamily="18" charset="0"/>
                <a:cs typeface="Times New Roman" panose="02020603050405020304" pitchFamily="18" charset="0"/>
              </a:rPr>
              <a:t>Identifying and mitigating biases in data and algorithms is critical for fair outcomes. This includes:</a:t>
            </a:r>
          </a:p>
          <a:p>
            <a:pPr fontAlgn="base">
              <a:buFont typeface="Wingdings" panose="05000000000000000000" pitchFamily="2" charset="2"/>
              <a:buChar char="§"/>
            </a:pPr>
            <a:r>
              <a:rPr lang="en-US" sz="3200" b="1" dirty="0">
                <a:latin typeface="Times New Roman" panose="02020603050405020304" pitchFamily="18" charset="0"/>
                <a:cs typeface="Times New Roman" panose="02020603050405020304" pitchFamily="18" charset="0"/>
              </a:rPr>
              <a:t>Data Audits</a:t>
            </a:r>
            <a:r>
              <a:rPr lang="en-US" sz="3200" dirty="0">
                <a:latin typeface="Times New Roman" panose="02020603050405020304" pitchFamily="18" charset="0"/>
                <a:cs typeface="Times New Roman" panose="02020603050405020304" pitchFamily="18" charset="0"/>
              </a:rPr>
              <a:t>: Regularly auditing datasets for inherent biases based on demographics or historical imbalances.</a:t>
            </a:r>
          </a:p>
          <a:p>
            <a:pPr fontAlgn="base">
              <a:buFont typeface="Wingdings" panose="05000000000000000000" pitchFamily="2" charset="2"/>
              <a:buChar char="§"/>
            </a:pPr>
            <a:r>
              <a:rPr lang="en-US" sz="3200" b="1" dirty="0">
                <a:latin typeface="Times New Roman" panose="02020603050405020304" pitchFamily="18" charset="0"/>
                <a:cs typeface="Times New Roman" panose="02020603050405020304" pitchFamily="18" charset="0"/>
              </a:rPr>
              <a:t>Algorithm Fairness</a:t>
            </a:r>
            <a:r>
              <a:rPr lang="en-US" sz="3200" dirty="0">
                <a:latin typeface="Times New Roman" panose="02020603050405020304" pitchFamily="18" charset="0"/>
                <a:cs typeface="Times New Roman" panose="02020603050405020304" pitchFamily="18" charset="0"/>
              </a:rPr>
              <a:t>: Assessing algorithms to detect and rectify biases in decision-making processes to ensure fairness across diverse groups.</a:t>
            </a:r>
          </a:p>
          <a:p>
            <a:pPr fontAlgn="base">
              <a:buFont typeface="Wingdings" panose="05000000000000000000" pitchFamily="2" charset="2"/>
              <a:buChar char="§"/>
            </a:pPr>
            <a:r>
              <a:rPr lang="en-US" sz="3200" b="1" dirty="0">
                <a:latin typeface="Times New Roman" panose="02020603050405020304" pitchFamily="18" charset="0"/>
                <a:cs typeface="Times New Roman" panose="02020603050405020304" pitchFamily="18" charset="0"/>
              </a:rPr>
              <a:t>Diverse Representation:</a:t>
            </a:r>
            <a:r>
              <a:rPr lang="en-US" sz="3200" dirty="0">
                <a:latin typeface="Times New Roman" panose="02020603050405020304" pitchFamily="18" charset="0"/>
                <a:cs typeface="Times New Roman" panose="02020603050405020304" pitchFamily="18" charset="0"/>
              </a:rPr>
              <a:t> Actively seeking diverse perspectives and inclusivity in datasets and model development to avoid reinforcing existing biases</a:t>
            </a:r>
          </a:p>
          <a:p>
            <a:pPr marL="0" indent="0">
              <a:buNone/>
            </a:pPr>
            <a:endParaRPr lang="en-US" b="1" dirty="0">
              <a:latin typeface="Georgia" panose="02040502050405020303" pitchFamily="18" charset="0"/>
            </a:endParaRPr>
          </a:p>
        </p:txBody>
      </p:sp>
    </p:spTree>
    <p:extLst>
      <p:ext uri="{BB962C8B-B14F-4D97-AF65-F5344CB8AC3E}">
        <p14:creationId xmlns:p14="http://schemas.microsoft.com/office/powerpoint/2010/main" val="315775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26A5B-BF7A-4ECE-8D09-50BB1395C77F}"/>
              </a:ext>
            </a:extLst>
          </p:cNvPr>
          <p:cNvSpPr>
            <a:spLocks noGrp="1"/>
          </p:cNvSpPr>
          <p:nvPr>
            <p:ph type="title"/>
          </p:nvPr>
        </p:nvSpPr>
        <p:spPr>
          <a:xfrm>
            <a:off x="838200" y="365125"/>
            <a:ext cx="11114314" cy="864961"/>
          </a:xfrm>
        </p:spPr>
        <p:txBody>
          <a:bodyPr>
            <a:normAutofit/>
          </a:bodyPr>
          <a:lstStyle/>
          <a:p>
            <a:r>
              <a:rPr lang="en-US" sz="4000" b="1" dirty="0">
                <a:solidFill>
                  <a:srgbClr val="C00000"/>
                </a:solidFill>
                <a:latin typeface="Georgia" panose="02040502050405020303" pitchFamily="18" charset="0"/>
              </a:rPr>
              <a:t>Key Practices for Responsible Data Usage</a:t>
            </a:r>
          </a:p>
        </p:txBody>
      </p:sp>
      <p:sp>
        <p:nvSpPr>
          <p:cNvPr id="3" name="Content Placeholder 2">
            <a:extLst>
              <a:ext uri="{FF2B5EF4-FFF2-40B4-BE49-F238E27FC236}">
                <a16:creationId xmlns:a16="http://schemas.microsoft.com/office/drawing/2014/main" id="{1A65D95D-1FE3-4501-ADB7-A7F52033A32E}"/>
              </a:ext>
            </a:extLst>
          </p:cNvPr>
          <p:cNvSpPr>
            <a:spLocks noGrp="1"/>
          </p:cNvSpPr>
          <p:nvPr>
            <p:ph idx="1"/>
          </p:nvPr>
        </p:nvSpPr>
        <p:spPr>
          <a:xfrm>
            <a:off x="674914" y="1460500"/>
            <a:ext cx="11517086" cy="5032375"/>
          </a:xfrm>
        </p:spPr>
        <p:txBody>
          <a:bodyPr>
            <a:normAutofit/>
          </a:bodyPr>
          <a:lstStyle/>
          <a:p>
            <a:pPr marL="0" indent="0">
              <a:buNone/>
            </a:pPr>
            <a:r>
              <a:rPr lang="en-US" b="1" u="sng" dirty="0">
                <a:latin typeface="Georgia" panose="02040502050405020303" pitchFamily="18" charset="0"/>
              </a:rPr>
              <a:t>Data Privacy and Consent </a:t>
            </a:r>
          </a:p>
          <a:p>
            <a:pPr marL="0" indent="0">
              <a:buNone/>
            </a:pPr>
            <a:r>
              <a:rPr lang="en-US" dirty="0">
                <a:latin typeface="Times New Roman" panose="02020603050405020304" pitchFamily="18" charset="0"/>
                <a:cs typeface="Times New Roman" panose="02020603050405020304" pitchFamily="18" charset="0"/>
              </a:rPr>
              <a:t>Respecting data privacy laws and obtaining informed consent are foundational principles:</a:t>
            </a:r>
          </a:p>
          <a:p>
            <a:pPr fontAlgn="base">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Informed Consent:</a:t>
            </a:r>
            <a:r>
              <a:rPr lang="en-US" dirty="0">
                <a:latin typeface="Times New Roman" panose="02020603050405020304" pitchFamily="18" charset="0"/>
                <a:cs typeface="Times New Roman" panose="02020603050405020304" pitchFamily="18" charset="0"/>
              </a:rPr>
              <a:t> Clearly communicating to individuals how their data will be used, ensuring they understand and agree to its usage.</a:t>
            </a:r>
          </a:p>
          <a:p>
            <a:pPr fontAlgn="base">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Anonymization:</a:t>
            </a:r>
            <a:r>
              <a:rPr lang="en-US" dirty="0">
                <a:latin typeface="Times New Roman" panose="02020603050405020304" pitchFamily="18" charset="0"/>
                <a:cs typeface="Times New Roman" panose="02020603050405020304" pitchFamily="18" charset="0"/>
              </a:rPr>
              <a:t> Stripping personally identifiable information whenever possible to protect individual identities.</a:t>
            </a:r>
          </a:p>
          <a:p>
            <a:pPr fontAlgn="base">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Compliance: </a:t>
            </a:r>
            <a:r>
              <a:rPr lang="en-US" dirty="0">
                <a:latin typeface="Times New Roman" panose="02020603050405020304" pitchFamily="18" charset="0"/>
                <a:cs typeface="Times New Roman" panose="02020603050405020304" pitchFamily="18" charset="0"/>
              </a:rPr>
              <a:t>Adhering to legal frameworks such as General Data Protection Regulation (GDPR), Health Insurance Portability and Accountability Act (HIPAA), or California Consumer Privacy Act (CCPA) to ensure lawful and ethical data handling.</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5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26A5B-BF7A-4ECE-8D09-50BB1395C77F}"/>
              </a:ext>
            </a:extLst>
          </p:cNvPr>
          <p:cNvSpPr>
            <a:spLocks noGrp="1"/>
          </p:cNvSpPr>
          <p:nvPr>
            <p:ph type="title"/>
          </p:nvPr>
        </p:nvSpPr>
        <p:spPr>
          <a:xfrm>
            <a:off x="838200" y="365125"/>
            <a:ext cx="11114314" cy="864961"/>
          </a:xfrm>
        </p:spPr>
        <p:txBody>
          <a:bodyPr>
            <a:normAutofit/>
          </a:bodyPr>
          <a:lstStyle/>
          <a:p>
            <a:r>
              <a:rPr lang="en-US" sz="4000" b="1" dirty="0">
                <a:solidFill>
                  <a:srgbClr val="C00000"/>
                </a:solidFill>
                <a:latin typeface="Georgia" panose="02040502050405020303" pitchFamily="18" charset="0"/>
              </a:rPr>
              <a:t>Key Practices for Responsible Data Usage</a:t>
            </a:r>
          </a:p>
        </p:txBody>
      </p:sp>
      <p:sp>
        <p:nvSpPr>
          <p:cNvPr id="3" name="Content Placeholder 2">
            <a:extLst>
              <a:ext uri="{FF2B5EF4-FFF2-40B4-BE49-F238E27FC236}">
                <a16:creationId xmlns:a16="http://schemas.microsoft.com/office/drawing/2014/main" id="{1A65D95D-1FE3-4501-ADB7-A7F52033A32E}"/>
              </a:ext>
            </a:extLst>
          </p:cNvPr>
          <p:cNvSpPr>
            <a:spLocks noGrp="1"/>
          </p:cNvSpPr>
          <p:nvPr>
            <p:ph idx="1"/>
          </p:nvPr>
        </p:nvSpPr>
        <p:spPr>
          <a:xfrm>
            <a:off x="674914" y="1460500"/>
            <a:ext cx="11517086" cy="5032375"/>
          </a:xfrm>
        </p:spPr>
        <p:txBody>
          <a:bodyPr>
            <a:normAutofit/>
          </a:bodyPr>
          <a:lstStyle/>
          <a:p>
            <a:pPr marL="0" indent="0">
              <a:buNone/>
            </a:pPr>
            <a:r>
              <a:rPr lang="en-US" b="1" u="sng" dirty="0">
                <a:latin typeface="Georgia" panose="02040502050405020303" pitchFamily="18" charset="0"/>
              </a:rPr>
              <a:t>Security Measures  </a:t>
            </a:r>
          </a:p>
          <a:p>
            <a:pPr marL="0" indent="0">
              <a:buNone/>
            </a:pPr>
            <a:r>
              <a:rPr lang="en-US" dirty="0">
                <a:latin typeface="Times New Roman" panose="02020603050405020304" pitchFamily="18" charset="0"/>
                <a:cs typeface="Times New Roman" panose="02020603050405020304" pitchFamily="18" charset="0"/>
              </a:rPr>
              <a:t>Safeguarding data against breaches or unauthorized access involves robust security protocols: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Encryption: </a:t>
            </a:r>
            <a:r>
              <a:rPr lang="en-US" dirty="0">
                <a:latin typeface="Times New Roman" panose="02020603050405020304" pitchFamily="18" charset="0"/>
                <a:cs typeface="Times New Roman" panose="02020603050405020304" pitchFamily="18" charset="0"/>
              </a:rPr>
              <a:t>Protecting data through encryption methods to ensure confidentiality, especially for sensitive information.</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Access Control: </a:t>
            </a:r>
            <a:r>
              <a:rPr lang="en-US" dirty="0">
                <a:latin typeface="Times New Roman" panose="02020603050405020304" pitchFamily="18" charset="0"/>
                <a:cs typeface="Times New Roman" panose="02020603050405020304" pitchFamily="18" charset="0"/>
              </a:rPr>
              <a:t>Implementing strict access controls to limit data access to authorized personnel only.</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Regular Audits: </a:t>
            </a:r>
            <a:r>
              <a:rPr lang="en-US" dirty="0">
                <a:latin typeface="Times New Roman" panose="02020603050405020304" pitchFamily="18" charset="0"/>
                <a:cs typeface="Times New Roman" panose="02020603050405020304" pitchFamily="18" charset="0"/>
              </a:rPr>
              <a:t>Conducting periodic security audits and assessments to identify vulnerabilities and rectify them promptly.</a:t>
            </a:r>
          </a:p>
        </p:txBody>
      </p:sp>
    </p:spTree>
    <p:extLst>
      <p:ext uri="{BB962C8B-B14F-4D97-AF65-F5344CB8AC3E}">
        <p14:creationId xmlns:p14="http://schemas.microsoft.com/office/powerpoint/2010/main" val="188809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26A5B-BF7A-4ECE-8D09-50BB1395C77F}"/>
              </a:ext>
            </a:extLst>
          </p:cNvPr>
          <p:cNvSpPr>
            <a:spLocks noGrp="1"/>
          </p:cNvSpPr>
          <p:nvPr>
            <p:ph type="title"/>
          </p:nvPr>
        </p:nvSpPr>
        <p:spPr>
          <a:xfrm>
            <a:off x="838200" y="365125"/>
            <a:ext cx="11114314" cy="864961"/>
          </a:xfrm>
        </p:spPr>
        <p:txBody>
          <a:bodyPr>
            <a:normAutofit/>
          </a:bodyPr>
          <a:lstStyle/>
          <a:p>
            <a:r>
              <a:rPr lang="en-US" sz="4000" b="1" dirty="0">
                <a:solidFill>
                  <a:srgbClr val="C00000"/>
                </a:solidFill>
                <a:latin typeface="Georgia" panose="02040502050405020303" pitchFamily="18" charset="0"/>
              </a:rPr>
              <a:t>Key Practices for Responsible Data Usage</a:t>
            </a:r>
          </a:p>
        </p:txBody>
      </p:sp>
      <p:sp>
        <p:nvSpPr>
          <p:cNvPr id="3" name="Content Placeholder 2">
            <a:extLst>
              <a:ext uri="{FF2B5EF4-FFF2-40B4-BE49-F238E27FC236}">
                <a16:creationId xmlns:a16="http://schemas.microsoft.com/office/drawing/2014/main" id="{1A65D95D-1FE3-4501-ADB7-A7F52033A32E}"/>
              </a:ext>
            </a:extLst>
          </p:cNvPr>
          <p:cNvSpPr>
            <a:spLocks noGrp="1"/>
          </p:cNvSpPr>
          <p:nvPr>
            <p:ph idx="1"/>
          </p:nvPr>
        </p:nvSpPr>
        <p:spPr>
          <a:xfrm>
            <a:off x="674914" y="1460500"/>
            <a:ext cx="11517086" cy="5032375"/>
          </a:xfrm>
        </p:spPr>
        <p:txBody>
          <a:bodyPr>
            <a:normAutofit/>
          </a:bodyPr>
          <a:lstStyle/>
          <a:p>
            <a:pPr marL="0" indent="0">
              <a:buNone/>
            </a:pPr>
            <a:r>
              <a:rPr lang="en-US" b="1" u="sng" dirty="0">
                <a:latin typeface="Georgia" panose="02040502050405020303" pitchFamily="18" charset="0"/>
                <a:cs typeface="Times New Roman" panose="02020603050405020304" pitchFamily="18" charset="0"/>
              </a:rPr>
              <a:t>Ethical Decision-making </a:t>
            </a:r>
          </a:p>
          <a:p>
            <a:pPr marL="0" indent="0" fontAlgn="base">
              <a:buNone/>
            </a:pPr>
            <a:r>
              <a:rPr lang="en-US" dirty="0">
                <a:latin typeface="Times New Roman" panose="02020603050405020304" pitchFamily="18" charset="0"/>
                <a:cs typeface="Times New Roman" panose="02020603050405020304" pitchFamily="18" charset="0"/>
              </a:rPr>
              <a:t>Considering the broader ethical implications of data usage and model outcomes involves:</a:t>
            </a:r>
          </a:p>
          <a:p>
            <a:pPr fontAlgn="base"/>
            <a:r>
              <a:rPr lang="en-US" b="1" dirty="0">
                <a:latin typeface="Times New Roman" panose="02020603050405020304" pitchFamily="18" charset="0"/>
                <a:cs typeface="Times New Roman" panose="02020603050405020304" pitchFamily="18" charset="0"/>
              </a:rPr>
              <a:t>Societal Impact Assessment: </a:t>
            </a:r>
            <a:r>
              <a:rPr lang="en-US" dirty="0">
                <a:latin typeface="Times New Roman" panose="02020603050405020304" pitchFamily="18" charset="0"/>
                <a:cs typeface="Times New Roman" panose="02020603050405020304" pitchFamily="18" charset="0"/>
              </a:rPr>
              <a:t>Evaluating the potential societal consequences of deploying models or algorithms on different groups or communities.</a:t>
            </a:r>
          </a:p>
          <a:p>
            <a:pPr fontAlgn="base"/>
            <a:r>
              <a:rPr lang="en-US" b="1" dirty="0">
                <a:latin typeface="Times New Roman" panose="02020603050405020304" pitchFamily="18" charset="0"/>
                <a:cs typeface="Times New Roman" panose="02020603050405020304" pitchFamily="18" charset="0"/>
              </a:rPr>
              <a:t>Ethical Frameworks</a:t>
            </a:r>
            <a:r>
              <a:rPr lang="en-US" dirty="0">
                <a:latin typeface="Times New Roman" panose="02020603050405020304" pitchFamily="18" charset="0"/>
                <a:cs typeface="Times New Roman" panose="02020603050405020304" pitchFamily="18" charset="0"/>
              </a:rPr>
              <a:t>: Using established ethical frameworks to guide decision-making and identify potential ethical dilemmas.</a:t>
            </a:r>
          </a:p>
          <a:p>
            <a:pPr fontAlgn="base"/>
            <a:r>
              <a:rPr lang="en-US" b="1" dirty="0">
                <a:latin typeface="Times New Roman" panose="02020603050405020304" pitchFamily="18" charset="0"/>
                <a:cs typeface="Times New Roman" panose="02020603050405020304" pitchFamily="18" charset="0"/>
              </a:rPr>
              <a:t>Continuous Evaluation:</a:t>
            </a:r>
            <a:r>
              <a:rPr lang="en-US" dirty="0">
                <a:latin typeface="Times New Roman" panose="02020603050405020304" pitchFamily="18" charset="0"/>
                <a:cs typeface="Times New Roman" panose="02020603050405020304" pitchFamily="18" charset="0"/>
              </a:rPr>
              <a:t> Regularly assessing the ethical implications of data usage and model outcomes throughout the project lifecycle.</a:t>
            </a:r>
          </a:p>
          <a:p>
            <a:pPr marL="0" indent="0">
              <a:buNone/>
            </a:pPr>
            <a:endParaRPr lang="en-US" b="1" u="sng" dirty="0">
              <a:latin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385657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26A5B-BF7A-4ECE-8D09-50BB1395C77F}"/>
              </a:ext>
            </a:extLst>
          </p:cNvPr>
          <p:cNvSpPr>
            <a:spLocks noGrp="1"/>
          </p:cNvSpPr>
          <p:nvPr>
            <p:ph type="title"/>
          </p:nvPr>
        </p:nvSpPr>
        <p:spPr>
          <a:xfrm>
            <a:off x="457200" y="125640"/>
            <a:ext cx="11114314" cy="864961"/>
          </a:xfrm>
        </p:spPr>
        <p:txBody>
          <a:bodyPr>
            <a:normAutofit/>
          </a:bodyPr>
          <a:lstStyle/>
          <a:p>
            <a:r>
              <a:rPr lang="en-US" sz="4000" b="1" dirty="0">
                <a:solidFill>
                  <a:srgbClr val="C00000"/>
                </a:solidFill>
                <a:latin typeface="Georgia" panose="02040502050405020303" pitchFamily="18" charset="0"/>
              </a:rPr>
              <a:t>Key Practices for Responsible Data Usage</a:t>
            </a:r>
          </a:p>
        </p:txBody>
      </p:sp>
      <p:sp>
        <p:nvSpPr>
          <p:cNvPr id="3" name="Content Placeholder 2">
            <a:extLst>
              <a:ext uri="{FF2B5EF4-FFF2-40B4-BE49-F238E27FC236}">
                <a16:creationId xmlns:a16="http://schemas.microsoft.com/office/drawing/2014/main" id="{1A65D95D-1FE3-4501-ADB7-A7F52033A32E}"/>
              </a:ext>
            </a:extLst>
          </p:cNvPr>
          <p:cNvSpPr>
            <a:spLocks noGrp="1"/>
          </p:cNvSpPr>
          <p:nvPr>
            <p:ph idx="1"/>
          </p:nvPr>
        </p:nvSpPr>
        <p:spPr>
          <a:xfrm>
            <a:off x="674914" y="1077686"/>
            <a:ext cx="11517086" cy="5415189"/>
          </a:xfrm>
        </p:spPr>
        <p:txBody>
          <a:bodyPr>
            <a:normAutofit fontScale="92500" lnSpcReduction="20000"/>
          </a:bodyPr>
          <a:lstStyle/>
          <a:p>
            <a:pPr marL="0" indent="0">
              <a:buNone/>
            </a:pPr>
            <a:r>
              <a:rPr lang="en-US" b="1" u="sng" dirty="0">
                <a:latin typeface="Georgia" panose="02040502050405020303" pitchFamily="18" charset="0"/>
                <a:cs typeface="Times New Roman" panose="02020603050405020304" pitchFamily="18" charset="0"/>
              </a:rPr>
              <a:t>Transparency and Accountability </a:t>
            </a:r>
          </a:p>
          <a:p>
            <a:pPr fontAlgn="base">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Transparency means being open and telling everyone about what's happening and letting everyone know how the data is being used. it's like an open window</a:t>
            </a:r>
          </a:p>
          <a:p>
            <a:pPr fontAlgn="base">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When it comes to Data Science, data is the most valuable thing so, maintaining the transparency in how the data is being used that means telling where the data comes from and how it's being used</a:t>
            </a:r>
          </a:p>
          <a:p>
            <a:pPr fontAlgn="base">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on the other hand accountability means nothing but responsibility that means taking the responsibility for how the data is handled</a:t>
            </a:r>
          </a:p>
          <a:p>
            <a:pPr fontAlgn="base">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Together, transparency and accountability create trust and reliability. Transparency builds understanding, allowing others to see the 'why' and 'how' behind actions.</a:t>
            </a:r>
          </a:p>
          <a:p>
            <a:pPr fontAlgn="base">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Accountability ensures that those responsible for managing data are answerable for their actions and decisions, fostering a sense of responsibility and trustworthiness in data practices.</a:t>
            </a:r>
          </a:p>
          <a:p>
            <a:pPr marL="0" indent="0">
              <a:buNone/>
            </a:pPr>
            <a:endParaRPr lang="en-US" b="1" u="sng" dirty="0">
              <a:latin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285486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807B-83C9-43FC-9123-69D9C3E7AEFC}"/>
              </a:ext>
            </a:extLst>
          </p:cNvPr>
          <p:cNvSpPr>
            <a:spLocks noGrp="1"/>
          </p:cNvSpPr>
          <p:nvPr>
            <p:ph type="title"/>
          </p:nvPr>
        </p:nvSpPr>
        <p:spPr>
          <a:xfrm>
            <a:off x="838200" y="365125"/>
            <a:ext cx="10515600" cy="614589"/>
          </a:xfrm>
        </p:spPr>
        <p:txBody>
          <a:bodyPr>
            <a:normAutofit fontScale="90000"/>
          </a:bodyPr>
          <a:lstStyle/>
          <a:p>
            <a:r>
              <a:rPr lang="en-US" b="1" dirty="0">
                <a:solidFill>
                  <a:srgbClr val="C00000"/>
                </a:solidFill>
                <a:effectLst>
                  <a:outerShdw blurRad="38100" dist="38100" dir="2700000" algn="tl">
                    <a:srgbClr val="000000">
                      <a:alpha val="43137"/>
                    </a:srgbClr>
                  </a:outerShdw>
                </a:effectLst>
                <a:latin typeface="Georgia" panose="02040502050405020303" pitchFamily="18" charset="0"/>
              </a:rPr>
              <a:t>Promoting Responsible Data Science</a:t>
            </a:r>
          </a:p>
        </p:txBody>
      </p:sp>
      <p:sp>
        <p:nvSpPr>
          <p:cNvPr id="3" name="Content Placeholder 2">
            <a:extLst>
              <a:ext uri="{FF2B5EF4-FFF2-40B4-BE49-F238E27FC236}">
                <a16:creationId xmlns:a16="http://schemas.microsoft.com/office/drawing/2014/main" id="{5030344F-FED3-432F-8155-C91D554FFC52}"/>
              </a:ext>
            </a:extLst>
          </p:cNvPr>
          <p:cNvSpPr>
            <a:spLocks noGrp="1"/>
          </p:cNvSpPr>
          <p:nvPr>
            <p:ph idx="1"/>
          </p:nvPr>
        </p:nvSpPr>
        <p:spPr>
          <a:xfrm>
            <a:off x="707570" y="979714"/>
            <a:ext cx="10863943" cy="5878286"/>
          </a:xfrm>
        </p:spPr>
        <p:txBody>
          <a:bodyPr>
            <a:noAutofit/>
          </a:bodyPr>
          <a:lstStyle/>
          <a:p>
            <a:pPr marL="0" indent="0">
              <a:buNone/>
            </a:pPr>
            <a:r>
              <a:rPr lang="en-US" sz="3200" dirty="0">
                <a:latin typeface="Times New Roman" panose="02020603050405020304" pitchFamily="18" charset="0"/>
                <a:cs typeface="Times New Roman" panose="02020603050405020304" pitchFamily="18" charset="0"/>
              </a:rPr>
              <a:t>Responsible data science means using data in a good and fair way and the Data Scientist must stick to the ethics that means he should use the data only for finding the answers to the question to solve the problems Here's how we can do it in a simple way that's easy to understand</a:t>
            </a:r>
          </a:p>
          <a:p>
            <a:endParaRPr lang="en-US" sz="3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Being Honest</a:t>
            </a:r>
          </a:p>
          <a:p>
            <a:pPr lvl="1">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Being Fair to Everyone</a:t>
            </a:r>
          </a:p>
          <a:p>
            <a:pPr lvl="1">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Keeping Secrets Safe</a:t>
            </a:r>
          </a:p>
          <a:p>
            <a:pPr lvl="1">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Protecting Data like a Treasure</a:t>
            </a:r>
          </a:p>
          <a:p>
            <a:pPr lvl="1">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Thinking Before Making Big Choice</a:t>
            </a:r>
          </a:p>
        </p:txBody>
      </p:sp>
    </p:spTree>
    <p:extLst>
      <p:ext uri="{BB962C8B-B14F-4D97-AF65-F5344CB8AC3E}">
        <p14:creationId xmlns:p14="http://schemas.microsoft.com/office/powerpoint/2010/main" val="374215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9F9B-3808-4157-895F-3F5C049F67F3}"/>
              </a:ext>
            </a:extLst>
          </p:cNvPr>
          <p:cNvSpPr>
            <a:spLocks noGrp="1"/>
          </p:cNvSpPr>
          <p:nvPr>
            <p:ph type="title"/>
          </p:nvPr>
        </p:nvSpPr>
        <p:spPr/>
        <p:txBody>
          <a:bodyPr/>
          <a:lstStyle/>
          <a:p>
            <a:r>
              <a:rPr lang="en-US" b="1" dirty="0">
                <a:solidFill>
                  <a:srgbClr val="C00000"/>
                </a:solidFill>
                <a:effectLst>
                  <a:outerShdw blurRad="38100" dist="38100" dir="2700000" algn="tl">
                    <a:srgbClr val="000000">
                      <a:alpha val="43137"/>
                    </a:srgbClr>
                  </a:outerShdw>
                </a:effectLst>
                <a:latin typeface="Georgia" panose="02040502050405020303" pitchFamily="18" charset="0"/>
              </a:rPr>
              <a:t>Principles within Data Ethics</a:t>
            </a:r>
          </a:p>
        </p:txBody>
      </p:sp>
      <p:sp>
        <p:nvSpPr>
          <p:cNvPr id="3" name="Content Placeholder 2">
            <a:extLst>
              <a:ext uri="{FF2B5EF4-FFF2-40B4-BE49-F238E27FC236}">
                <a16:creationId xmlns:a16="http://schemas.microsoft.com/office/drawing/2014/main" id="{1D80EBA4-AF59-4FA5-BE9E-05513C03CDE5}"/>
              </a:ext>
            </a:extLst>
          </p:cNvPr>
          <p:cNvSpPr>
            <a:spLocks noGrp="1"/>
          </p:cNvSpPr>
          <p:nvPr>
            <p:ph idx="1"/>
          </p:nvPr>
        </p:nvSpPr>
        <p:spPr>
          <a:xfrm>
            <a:off x="130629" y="1825625"/>
            <a:ext cx="11832771" cy="4667250"/>
          </a:xfrm>
        </p:spPr>
        <p:txBody>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Seek to enhance the value of data science for society</a:t>
            </a:r>
          </a:p>
          <a:p>
            <a:pPr>
              <a:buFont typeface="Wingdings" panose="05000000000000000000" pitchFamily="2" charset="2"/>
              <a:buChar char="Ø"/>
            </a:pPr>
            <a:r>
              <a:rPr lang="en-US" sz="3200" dirty="0">
                <a:solidFill>
                  <a:srgbClr val="0070C0"/>
                </a:solidFill>
                <a:latin typeface="Times New Roman" panose="02020603050405020304" pitchFamily="18" charset="0"/>
                <a:cs typeface="Times New Roman" panose="02020603050405020304" pitchFamily="18" charset="0"/>
              </a:rPr>
              <a:t> Avoid harm</a:t>
            </a:r>
          </a:p>
          <a:p>
            <a:pPr>
              <a:buFont typeface="Wingdings" panose="05000000000000000000" pitchFamily="2" charset="2"/>
              <a:buChar char="Ø"/>
            </a:pPr>
            <a:r>
              <a:rPr lang="en-US" sz="3200" dirty="0">
                <a:solidFill>
                  <a:srgbClr val="C00000"/>
                </a:solidFill>
                <a:latin typeface="Times New Roman" panose="02020603050405020304" pitchFamily="18" charset="0"/>
                <a:cs typeface="Times New Roman" panose="02020603050405020304" pitchFamily="18" charset="0"/>
              </a:rPr>
              <a:t>Apply and maintain professional competence</a:t>
            </a:r>
          </a:p>
          <a:p>
            <a:pPr>
              <a:buFont typeface="Wingdings" panose="05000000000000000000" pitchFamily="2" charset="2"/>
              <a:buChar char="Ø"/>
            </a:pPr>
            <a:r>
              <a:rPr lang="en-US" sz="3200" dirty="0">
                <a:solidFill>
                  <a:srgbClr val="0000FF"/>
                </a:solidFill>
                <a:latin typeface="Times New Roman" panose="02020603050405020304" pitchFamily="18" charset="0"/>
                <a:cs typeface="Times New Roman" panose="02020603050405020304" pitchFamily="18" charset="0"/>
              </a:rPr>
              <a:t>Seek to preserve or increase trustworthiness</a:t>
            </a:r>
          </a:p>
          <a:p>
            <a:pPr>
              <a:buFont typeface="Wingdings" panose="05000000000000000000" pitchFamily="2" charset="2"/>
              <a:buChar char="Ø"/>
            </a:pPr>
            <a:r>
              <a:rPr lang="en-US" sz="3200" dirty="0">
                <a:solidFill>
                  <a:schemeClr val="accent6">
                    <a:lumMod val="50000"/>
                  </a:schemeClr>
                </a:solidFill>
                <a:latin typeface="Times New Roman" panose="02020603050405020304" pitchFamily="18" charset="0"/>
                <a:cs typeface="Times New Roman" panose="02020603050405020304" pitchFamily="18" charset="0"/>
              </a:rPr>
              <a:t>Maintain accountability and oversight </a:t>
            </a:r>
          </a:p>
          <a:p>
            <a:pPr>
              <a:buFont typeface="Wingdings" panose="05000000000000000000" pitchFamily="2" charset="2"/>
              <a:buChar char="Ø"/>
            </a:pPr>
            <a:endParaRPr lang="en-US" dirty="0"/>
          </a:p>
          <a:p>
            <a:pPr marL="0" indent="0">
              <a:buNone/>
            </a:pPr>
            <a:r>
              <a:rPr lang="en-US" sz="1400" dirty="0">
                <a:hlinkClick r:id="rId2"/>
              </a:rPr>
              <a:t>https://rss.org.uk/RSS/media/News-and-publications/Publications/Reports%20and%20guides/A-Guide-for-Ethical-Data-Science-Final-Oct-2019.pdf</a:t>
            </a:r>
            <a:r>
              <a:rPr lang="en-US" sz="1400" dirty="0"/>
              <a:t> </a:t>
            </a:r>
          </a:p>
        </p:txBody>
      </p:sp>
    </p:spTree>
    <p:extLst>
      <p:ext uri="{BB962C8B-B14F-4D97-AF65-F5344CB8AC3E}">
        <p14:creationId xmlns:p14="http://schemas.microsoft.com/office/powerpoint/2010/main" val="105344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A3D7-F318-38D8-15DD-D3DC6D2116C9}"/>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Georgia" panose="02040502050405020303" pitchFamily="18" charset="0"/>
              </a:rPr>
              <a:t>References</a:t>
            </a:r>
          </a:p>
        </p:txBody>
      </p:sp>
      <p:sp>
        <p:nvSpPr>
          <p:cNvPr id="3" name="Content Placeholder 2">
            <a:extLst>
              <a:ext uri="{FF2B5EF4-FFF2-40B4-BE49-F238E27FC236}">
                <a16:creationId xmlns:a16="http://schemas.microsoft.com/office/drawing/2014/main" id="{C4601E42-D471-F6A7-0F00-B2A5906D3C3E}"/>
              </a:ext>
            </a:extLst>
          </p:cNvPr>
          <p:cNvSpPr>
            <a:spLocks noGrp="1"/>
          </p:cNvSpPr>
          <p:nvPr>
            <p:ph idx="1"/>
          </p:nvPr>
        </p:nvSpPr>
        <p:spPr>
          <a:xfrm>
            <a:off x="448733" y="1825625"/>
            <a:ext cx="11286067" cy="4351338"/>
          </a:xfrm>
        </p:spPr>
        <p:txBody>
          <a:bodyPr>
            <a:normAutofit lnSpcReduction="10000"/>
          </a:bodyPr>
          <a:lstStyle/>
          <a:p>
            <a:r>
              <a:rPr lang="en-US" dirty="0"/>
              <a:t> </a:t>
            </a:r>
            <a:r>
              <a:rPr lang="en-US" dirty="0">
                <a:latin typeface="Times New Roman" panose="02020603050405020304" pitchFamily="18" charset="0"/>
                <a:cs typeface="Times New Roman" panose="02020603050405020304" pitchFamily="18" charset="0"/>
              </a:rPr>
              <a:t>Ethical Practice of Statistics </a:t>
            </a:r>
            <a:r>
              <a:rPr lang="en-US">
                <a:latin typeface="Times New Roman" panose="02020603050405020304" pitchFamily="18" charset="0"/>
                <a:cs typeface="Times New Roman" panose="02020603050405020304" pitchFamily="18" charset="0"/>
              </a:rPr>
              <a:t>and Data </a:t>
            </a:r>
            <a:r>
              <a:rPr lang="en-US" dirty="0">
                <a:latin typeface="Times New Roman" panose="02020603050405020304" pitchFamily="18" charset="0"/>
                <a:cs typeface="Times New Roman" panose="02020603050405020304" pitchFamily="18" charset="0"/>
              </a:rPr>
              <a:t>Science by Rochelle E. </a:t>
            </a:r>
            <a:r>
              <a:rPr lang="en-US" dirty="0" err="1">
                <a:latin typeface="Times New Roman" panose="02020603050405020304" pitchFamily="18" charset="0"/>
                <a:cs typeface="Times New Roman" panose="02020603050405020304" pitchFamily="18" charset="0"/>
              </a:rPr>
              <a:t>Tractenberg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Ethical Guidelines for Statistical Practice (ASA) </a:t>
            </a:r>
            <a:r>
              <a:rPr lang="en-US" dirty="0">
                <a:latin typeface="Times New Roman" panose="02020603050405020304" pitchFamily="18" charset="0"/>
                <a:cs typeface="Times New Roman" panose="02020603050405020304" pitchFamily="18" charset="0"/>
                <a:hlinkClick r:id="rId2"/>
              </a:rPr>
              <a:t>https://www.amstat.org/your-career/ethical-guidelines-for-statistical-practice</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hlinkClick r:id="rId3"/>
              </a:rPr>
              <a:t>https://rss.org.uk/RSS/media/News-and-publications/Publications/Reports%20and%20guides/A-Guide-for-Ethical-Data-Science-Final-Oct-2019.pdf</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hlinkClick r:id="rId4"/>
              </a:rPr>
              <a:t>https://www.geeksforgeeks.org/ethics-in-data-science-and-proper-privacy-and-usage-of-data/</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2769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23C08-397B-46A3-8971-BBB5AFCB7880}"/>
              </a:ext>
            </a:extLst>
          </p:cNvPr>
          <p:cNvSpPr>
            <a:spLocks noGrp="1"/>
          </p:cNvSpPr>
          <p:nvPr>
            <p:ph type="title"/>
          </p:nvPr>
        </p:nvSpPr>
        <p:spPr>
          <a:xfrm>
            <a:off x="838200" y="1"/>
            <a:ext cx="10515600" cy="827314"/>
          </a:xfrm>
        </p:spPr>
        <p:txBody>
          <a:bodyPr>
            <a:normAutofit fontScale="90000"/>
          </a:bodyPr>
          <a:lstStyle/>
          <a:p>
            <a:pPr algn="ctr"/>
            <a:r>
              <a:rPr lang="en-US" sz="5400" b="1" dirty="0">
                <a:solidFill>
                  <a:srgbClr val="C00000"/>
                </a:solidFill>
                <a:effectLst>
                  <a:outerShdw blurRad="38100" dist="38100" dir="2700000" algn="tl">
                    <a:srgbClr val="000000">
                      <a:alpha val="43137"/>
                    </a:srgbClr>
                  </a:outerShdw>
                </a:effectLst>
                <a:latin typeface="Georgia" panose="02040502050405020303" pitchFamily="18" charset="0"/>
              </a:rPr>
              <a:t>Data Science</a:t>
            </a:r>
          </a:p>
        </p:txBody>
      </p:sp>
      <p:sp>
        <p:nvSpPr>
          <p:cNvPr id="3" name="Content Placeholder 2">
            <a:extLst>
              <a:ext uri="{FF2B5EF4-FFF2-40B4-BE49-F238E27FC236}">
                <a16:creationId xmlns:a16="http://schemas.microsoft.com/office/drawing/2014/main" id="{882C9EB5-83E5-49A4-BEDE-22C682CE486B}"/>
              </a:ext>
            </a:extLst>
          </p:cNvPr>
          <p:cNvSpPr>
            <a:spLocks noGrp="1"/>
          </p:cNvSpPr>
          <p:nvPr>
            <p:ph idx="1"/>
          </p:nvPr>
        </p:nvSpPr>
        <p:spPr>
          <a:xfrm>
            <a:off x="76200" y="696687"/>
            <a:ext cx="12050487" cy="6161313"/>
          </a:xfrm>
        </p:spPr>
        <p:txBody>
          <a:bodyPr>
            <a:noAutofit/>
          </a:bodyPr>
          <a:lstStyle/>
          <a:p>
            <a:pPr marL="0" indent="0" algn="just">
              <a:buNone/>
            </a:pPr>
            <a:r>
              <a:rPr lang="en-US" sz="3200" dirty="0">
                <a:latin typeface="Georgia" panose="02040502050405020303" pitchFamily="18" charset="0"/>
              </a:rPr>
              <a:t>Data science is all about extracting insights from complex information with the use of programming and other techniques.</a:t>
            </a:r>
          </a:p>
          <a:p>
            <a:pPr marL="0" indent="0" algn="just">
              <a:buNone/>
            </a:pPr>
            <a:endParaRPr lang="en-US" sz="3200" dirty="0">
              <a:latin typeface="Georgia" panose="02040502050405020303" pitchFamily="18" charset="0"/>
            </a:endParaRPr>
          </a:p>
          <a:p>
            <a:pPr marL="0" indent="0" algn="just">
              <a:buNone/>
            </a:pPr>
            <a:endParaRPr lang="en-US" sz="3200" dirty="0">
              <a:latin typeface="Georgia" panose="02040502050405020303" pitchFamily="18" charset="0"/>
            </a:endParaRPr>
          </a:p>
          <a:p>
            <a:pPr marL="0" indent="0" algn="just">
              <a:buNone/>
            </a:pPr>
            <a:endParaRPr lang="en-US" sz="3200" dirty="0">
              <a:latin typeface="Georgia" panose="02040502050405020303" pitchFamily="18" charset="0"/>
            </a:endParaRPr>
          </a:p>
          <a:p>
            <a:pPr marL="0" indent="0" algn="just">
              <a:buNone/>
            </a:pPr>
            <a:endParaRPr lang="en-US" sz="3200" dirty="0">
              <a:latin typeface="Georgia" panose="02040502050405020303" pitchFamily="18" charset="0"/>
            </a:endParaRPr>
          </a:p>
          <a:p>
            <a:pPr marL="0" indent="0" algn="just">
              <a:buNone/>
            </a:pPr>
            <a:r>
              <a:rPr lang="en-US" sz="3200" dirty="0">
                <a:latin typeface="Georgia" panose="02040502050405020303" pitchFamily="18" charset="0"/>
              </a:rPr>
              <a:t>Data science is a multidisciplinary field of study that applies techniques and tools to draw meaningful information and actionable insights out of noisy data. Involving subjects like mathematics, statistics, computer science and artificial intelligence, data science is used across a variety of industries for smarter planning and decision making.</a:t>
            </a:r>
          </a:p>
        </p:txBody>
      </p:sp>
      <p:pic>
        <p:nvPicPr>
          <p:cNvPr id="4" name="Picture 3">
            <a:extLst>
              <a:ext uri="{FF2B5EF4-FFF2-40B4-BE49-F238E27FC236}">
                <a16:creationId xmlns:a16="http://schemas.microsoft.com/office/drawing/2014/main" id="{B7971F04-7623-4925-9711-BD48DF13E7CF}"/>
              </a:ext>
            </a:extLst>
          </p:cNvPr>
          <p:cNvPicPr>
            <a:picLocks noChangeAspect="1"/>
          </p:cNvPicPr>
          <p:nvPr/>
        </p:nvPicPr>
        <p:blipFill>
          <a:blip r:embed="rId2"/>
          <a:stretch>
            <a:fillRect/>
          </a:stretch>
        </p:blipFill>
        <p:spPr>
          <a:xfrm>
            <a:off x="174170" y="1698172"/>
            <a:ext cx="11811000" cy="2231571"/>
          </a:xfrm>
          <a:prstGeom prst="rect">
            <a:avLst/>
          </a:prstGeom>
        </p:spPr>
      </p:pic>
    </p:spTree>
    <p:extLst>
      <p:ext uri="{BB962C8B-B14F-4D97-AF65-F5344CB8AC3E}">
        <p14:creationId xmlns:p14="http://schemas.microsoft.com/office/powerpoint/2010/main" val="1234730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4B6D-9629-FD1B-6EFF-7390E783AA21}"/>
              </a:ext>
            </a:extLst>
          </p:cNvPr>
          <p:cNvSpPr>
            <a:spLocks noGrp="1"/>
          </p:cNvSpPr>
          <p:nvPr>
            <p:ph type="ctrTitle"/>
          </p:nvPr>
        </p:nvSpPr>
        <p:spPr>
          <a:xfrm>
            <a:off x="2667000" y="419103"/>
            <a:ext cx="6858000" cy="451754"/>
          </a:xfrm>
        </p:spPr>
        <p:txBody>
          <a:bodyPr>
            <a:noAutofit/>
          </a:bodyPr>
          <a:lstStyle/>
          <a:p>
            <a:pPr>
              <a:defRPr/>
            </a:pPr>
            <a:r>
              <a:rPr lang="en-US" sz="4000" b="1" dirty="0">
                <a:solidFill>
                  <a:srgbClr val="C00000"/>
                </a:solidFill>
                <a:effectLst>
                  <a:outerShdw blurRad="38100" dist="38100" dir="2700000" algn="tl">
                    <a:srgbClr val="000000">
                      <a:alpha val="43137"/>
                    </a:srgbClr>
                  </a:outerShdw>
                </a:effectLst>
                <a:latin typeface="Georgia" panose="02040502050405020303" pitchFamily="18" charset="0"/>
              </a:rPr>
              <a:t>What is Data?</a:t>
            </a:r>
          </a:p>
        </p:txBody>
      </p:sp>
      <p:sp>
        <p:nvSpPr>
          <p:cNvPr id="3" name="Subtitle 2">
            <a:extLst>
              <a:ext uri="{FF2B5EF4-FFF2-40B4-BE49-F238E27FC236}">
                <a16:creationId xmlns:a16="http://schemas.microsoft.com/office/drawing/2014/main" id="{90F96269-E88A-5A55-B5D2-C2C8D15F7D50}"/>
              </a:ext>
            </a:extLst>
          </p:cNvPr>
          <p:cNvSpPr>
            <a:spLocks noGrp="1"/>
          </p:cNvSpPr>
          <p:nvPr>
            <p:ph type="subTitle" idx="1"/>
          </p:nvPr>
        </p:nvSpPr>
        <p:spPr>
          <a:xfrm>
            <a:off x="861181" y="1044803"/>
            <a:ext cx="9757833" cy="4098925"/>
          </a:xfrm>
        </p:spPr>
        <p:txBody>
          <a:bodyPr>
            <a:normAutofit/>
          </a:bodyPr>
          <a:lstStyle/>
          <a:p>
            <a:pPr>
              <a:defRPr/>
            </a:pPr>
            <a:endParaRPr lang="en-US" sz="2100" dirty="0">
              <a:latin typeface="Georgia" panose="02040502050405020303" pitchFamily="18" charset="0"/>
            </a:endParaRPr>
          </a:p>
          <a:p>
            <a:pPr marL="342900" indent="-342900" algn="l">
              <a:buFont typeface="Wingdings" panose="05000000000000000000" pitchFamily="2" charset="2"/>
              <a:buChar char="v"/>
              <a:defRPr/>
            </a:pPr>
            <a:r>
              <a:rPr lang="en-US" dirty="0">
                <a:solidFill>
                  <a:srgbClr val="0005D0"/>
                </a:solidFill>
                <a:latin typeface="Georgia" panose="02040502050405020303" pitchFamily="18" charset="0"/>
              </a:rPr>
              <a:t>Data is defined as a collection of meaningful facts which can be stored and processed by computers or humans </a:t>
            </a:r>
          </a:p>
          <a:p>
            <a:pPr algn="l">
              <a:defRPr/>
            </a:pPr>
            <a:endParaRPr lang="en-US" dirty="0">
              <a:solidFill>
                <a:srgbClr val="C00000"/>
              </a:solidFill>
              <a:latin typeface="Georgia" panose="02040502050405020303" pitchFamily="18" charset="0"/>
            </a:endParaRPr>
          </a:p>
          <a:p>
            <a:pPr marL="342900" indent="-342900" algn="just">
              <a:buFont typeface="Wingdings" panose="05000000000000000000" pitchFamily="2" charset="2"/>
              <a:buChar char="v"/>
              <a:defRPr/>
            </a:pPr>
            <a:r>
              <a:rPr lang="en-US" dirty="0">
                <a:latin typeface="Georgia" panose="02040502050405020303" pitchFamily="18" charset="0"/>
              </a:rPr>
              <a:t>Collection of unorganized facts, concepts, or instructions in a formalized manner suitable for communication, interpretation, processing by humans, or some automatic means such as computers.</a:t>
            </a:r>
          </a:p>
          <a:p>
            <a:pPr algn="l">
              <a:defRPr/>
            </a:pPr>
            <a:endParaRPr lang="en-US" sz="2100" dirty="0">
              <a:latin typeface="Georgia" panose="02040502050405020303" pitchFamily="18" charset="0"/>
            </a:endParaRPr>
          </a:p>
        </p:txBody>
      </p:sp>
      <p:pic>
        <p:nvPicPr>
          <p:cNvPr id="4" name="Picture 3">
            <a:extLst>
              <a:ext uri="{FF2B5EF4-FFF2-40B4-BE49-F238E27FC236}">
                <a16:creationId xmlns:a16="http://schemas.microsoft.com/office/drawing/2014/main" id="{16F0CE39-91BA-9A28-8125-FA717AED4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284" y="4428066"/>
            <a:ext cx="4410075" cy="242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Google Shape;91;p2">
            <a:extLst>
              <a:ext uri="{FF2B5EF4-FFF2-40B4-BE49-F238E27FC236}">
                <a16:creationId xmlns:a16="http://schemas.microsoft.com/office/drawing/2014/main" id="{0D861BA4-987F-3D0F-4DFD-8EAA9C3DCCE8}"/>
              </a:ext>
            </a:extLst>
          </p:cNvPr>
          <p:cNvSpPr txBox="1">
            <a:spLocks noGrp="1"/>
          </p:cNvSpPr>
          <p:nvPr>
            <p:ph type="title"/>
          </p:nvPr>
        </p:nvSpPr>
        <p:spPr>
          <a:xfrm>
            <a:off x="2514600" y="206375"/>
            <a:ext cx="6858000" cy="857250"/>
          </a:xfrm>
        </p:spPr>
        <p:txBody>
          <a:bodyPr spcFirstLastPara="1" vert="horz" lIns="68569" tIns="34275" rIns="68569" bIns="34275" rtlCol="0" anchor="ctr">
            <a:noAutofit/>
          </a:bodyPr>
          <a:lstStyle/>
          <a:p>
            <a:pPr>
              <a:spcBef>
                <a:spcPts val="0"/>
              </a:spcBef>
              <a:buClr>
                <a:srgbClr val="990000"/>
              </a:buClr>
              <a:buSzPts val="3600"/>
              <a:defRPr/>
            </a:pPr>
            <a:r>
              <a:rPr lang="en-US" sz="3600" b="1" dirty="0">
                <a:solidFill>
                  <a:srgbClr val="C00000"/>
                </a:solidFill>
                <a:effectLst>
                  <a:outerShdw blurRad="38100" dist="38100" dir="2700000" algn="tl">
                    <a:srgbClr val="000000">
                      <a:alpha val="43137"/>
                    </a:srgbClr>
                  </a:outerShdw>
                </a:effectLst>
                <a:latin typeface="Georgia"/>
                <a:ea typeface="Georgia"/>
                <a:cs typeface="Georgia"/>
                <a:sym typeface="Georgia"/>
              </a:rPr>
              <a:t>What is Data? </a:t>
            </a:r>
            <a:endParaRPr sz="3600" b="1" dirty="0">
              <a:solidFill>
                <a:srgbClr val="C00000"/>
              </a:solidFill>
              <a:effectLst>
                <a:outerShdw blurRad="38100" dist="38100" dir="2700000" algn="tl">
                  <a:srgbClr val="000000">
                    <a:alpha val="43137"/>
                  </a:srgbClr>
                </a:outerShdw>
              </a:effectLst>
              <a:latin typeface="Georgia"/>
              <a:ea typeface="Georgia"/>
              <a:cs typeface="Georgia"/>
              <a:sym typeface="Georgia"/>
            </a:endParaRPr>
          </a:p>
        </p:txBody>
      </p:sp>
      <p:sp>
        <p:nvSpPr>
          <p:cNvPr id="92" name="Google Shape;92;p2">
            <a:extLst>
              <a:ext uri="{FF2B5EF4-FFF2-40B4-BE49-F238E27FC236}">
                <a16:creationId xmlns:a16="http://schemas.microsoft.com/office/drawing/2014/main" id="{73254936-0EA0-0C68-D9FC-1AD8AF7E6570}"/>
              </a:ext>
            </a:extLst>
          </p:cNvPr>
          <p:cNvSpPr txBox="1">
            <a:spLocks noGrp="1"/>
          </p:cNvSpPr>
          <p:nvPr>
            <p:ph type="body" idx="1"/>
          </p:nvPr>
        </p:nvSpPr>
        <p:spPr>
          <a:xfrm>
            <a:off x="1843088" y="1063624"/>
            <a:ext cx="9118825" cy="4869090"/>
          </a:xfrm>
        </p:spPr>
        <p:txBody>
          <a:bodyPr spcFirstLastPara="1" vert="horz" lIns="68569" tIns="34275" rIns="68569" bIns="34275" rtlCol="0">
            <a:noAutofit/>
          </a:bodyPr>
          <a:lstStyle/>
          <a:p>
            <a:pPr marL="0" indent="0" algn="just">
              <a:buClr>
                <a:srgbClr val="ACB8CA"/>
              </a:buClr>
              <a:buSzPts val="1800"/>
              <a:buNone/>
              <a:defRPr/>
            </a:pPr>
            <a:r>
              <a:rPr lang="en-US" sz="1500" dirty="0">
                <a:solidFill>
                  <a:schemeClr val="dk1"/>
                </a:solidFill>
                <a:ea typeface="Arial"/>
                <a:cs typeface="Arial"/>
                <a:sym typeface="Arial"/>
              </a:rPr>
              <a:t> </a:t>
            </a:r>
            <a:r>
              <a:rPr lang="en-US" b="1" dirty="0">
                <a:solidFill>
                  <a:schemeClr val="dk1"/>
                </a:solidFill>
                <a:latin typeface="Times New Roman"/>
                <a:ea typeface="Times New Roman"/>
                <a:cs typeface="Times New Roman"/>
                <a:sym typeface="Times New Roman"/>
              </a:rPr>
              <a:t>Definition: </a:t>
            </a:r>
            <a:r>
              <a:rPr lang="en-US" dirty="0">
                <a:solidFill>
                  <a:srgbClr val="0005D0"/>
                </a:solidFill>
                <a:latin typeface="Times New Roman"/>
                <a:ea typeface="Times New Roman"/>
                <a:cs typeface="Times New Roman"/>
                <a:sym typeface="Times New Roman"/>
              </a:rPr>
              <a:t>Facts or figures, which are numerical or otherwise, collected  with a definite purpose are called </a:t>
            </a:r>
            <a:r>
              <a:rPr lang="en-US" i="1" dirty="0">
                <a:solidFill>
                  <a:srgbClr val="0005D0"/>
                </a:solidFill>
                <a:latin typeface="Times New Roman"/>
                <a:ea typeface="Times New Roman"/>
                <a:cs typeface="Times New Roman"/>
                <a:sym typeface="Times New Roman"/>
              </a:rPr>
              <a:t>data.</a:t>
            </a:r>
            <a:endParaRPr dirty="0">
              <a:solidFill>
                <a:srgbClr val="0005D0"/>
              </a:solidFill>
              <a:latin typeface="Times New Roman"/>
              <a:ea typeface="Times New Roman"/>
              <a:cs typeface="Times New Roman"/>
              <a:sym typeface="Times New Roman"/>
            </a:endParaRPr>
          </a:p>
          <a:p>
            <a:pPr indent="-257175" algn="just">
              <a:buClr>
                <a:srgbClr val="ACB8CA"/>
              </a:buClr>
              <a:buSzPts val="1800"/>
              <a:buFont typeface="Noto Sans Symbols"/>
              <a:buChar char="⮚"/>
              <a:defRPr/>
            </a:pPr>
            <a:r>
              <a:rPr lang="en-US" dirty="0">
                <a:latin typeface="Times New Roman" panose="02020603050405020304" pitchFamily="18" charset="0"/>
                <a:ea typeface="Georgia"/>
                <a:cs typeface="Times New Roman" panose="02020603050405020304" pitchFamily="18" charset="0"/>
                <a:sym typeface="Georgia"/>
              </a:rPr>
              <a:t>Everyday we come across a lot of information in the form of facts, numerical figures, tables, graphs, etc. </a:t>
            </a:r>
            <a:endParaRPr dirty="0">
              <a:latin typeface="Times New Roman" panose="02020603050405020304" pitchFamily="18" charset="0"/>
              <a:cs typeface="Times New Roman" panose="02020603050405020304" pitchFamily="18" charset="0"/>
            </a:endParaRPr>
          </a:p>
          <a:p>
            <a:pPr indent="-257175" algn="just">
              <a:buClr>
                <a:srgbClr val="ACB8CA"/>
              </a:buClr>
              <a:buSzPts val="1800"/>
              <a:buFont typeface="Noto Sans Symbols"/>
              <a:buChar char="⮚"/>
              <a:defRPr/>
            </a:pPr>
            <a:r>
              <a:rPr lang="en-US" dirty="0">
                <a:latin typeface="Times New Roman" panose="02020603050405020304" pitchFamily="18" charset="0"/>
                <a:ea typeface="Georgia"/>
                <a:cs typeface="Times New Roman" panose="02020603050405020304" pitchFamily="18" charset="0"/>
                <a:sym typeface="Georgia"/>
              </a:rPr>
              <a:t>These are provided by newspapers, televisions, magazines and other means of communication </a:t>
            </a:r>
            <a:endParaRPr dirty="0">
              <a:latin typeface="Times New Roman" panose="02020603050405020304" pitchFamily="18" charset="0"/>
              <a:cs typeface="Times New Roman" panose="02020603050405020304" pitchFamily="18" charset="0"/>
            </a:endParaRPr>
          </a:p>
          <a:p>
            <a:pPr indent="-257175" algn="just">
              <a:buClr>
                <a:srgbClr val="ACB8CA"/>
              </a:buClr>
              <a:buSzPts val="1800"/>
              <a:buFont typeface="Noto Sans Symbols"/>
              <a:buChar char="⮚"/>
              <a:defRPr/>
            </a:pPr>
            <a:r>
              <a:rPr lang="en-US" dirty="0">
                <a:latin typeface="Times New Roman" panose="02020603050405020304" pitchFamily="18" charset="0"/>
                <a:ea typeface="Georgia"/>
                <a:cs typeface="Times New Roman" panose="02020603050405020304" pitchFamily="18" charset="0"/>
                <a:sym typeface="Georgia"/>
              </a:rPr>
              <a:t>These may relate to sports, politics, profits of a company, temperatures of cities, expenditures in various sectors of a five year plan, polling results, and so on </a:t>
            </a:r>
            <a:endParaRPr dirty="0">
              <a:latin typeface="Times New Roman" panose="02020603050405020304" pitchFamily="18" charset="0"/>
              <a:cs typeface="Times New Roman" panose="02020603050405020304" pitchFamily="18"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Google Shape;97;p3">
            <a:extLst>
              <a:ext uri="{FF2B5EF4-FFF2-40B4-BE49-F238E27FC236}">
                <a16:creationId xmlns:a16="http://schemas.microsoft.com/office/drawing/2014/main" id="{AE206AD9-E7D7-8908-9B7F-801720900C0A}"/>
              </a:ext>
            </a:extLst>
          </p:cNvPr>
          <p:cNvSpPr txBox="1">
            <a:spLocks noGrp="1"/>
          </p:cNvSpPr>
          <p:nvPr>
            <p:ph type="title"/>
          </p:nvPr>
        </p:nvSpPr>
        <p:spPr>
          <a:xfrm>
            <a:off x="2209800" y="517525"/>
            <a:ext cx="7543800" cy="509588"/>
          </a:xfrm>
        </p:spPr>
        <p:txBody>
          <a:bodyPr spcFirstLastPara="1" vert="horz" lIns="68569" tIns="34275" rIns="68569" bIns="34275" rtlCol="0" anchor="ctr">
            <a:noAutofit/>
          </a:bodyPr>
          <a:lstStyle/>
          <a:p>
            <a:pPr>
              <a:spcBef>
                <a:spcPts val="0"/>
              </a:spcBef>
              <a:buClr>
                <a:schemeClr val="dk1"/>
              </a:buClr>
              <a:buSzPts val="1800"/>
              <a:defRPr/>
            </a:pPr>
            <a:r>
              <a:rPr lang="en-US" sz="3600" b="1" dirty="0">
                <a:solidFill>
                  <a:srgbClr val="C00000"/>
                </a:solidFill>
                <a:latin typeface="Georgia"/>
                <a:ea typeface="Georgia"/>
                <a:cs typeface="Georgia"/>
                <a:sym typeface="Georgia"/>
              </a:rPr>
              <a:t>What can be done with Data?</a:t>
            </a:r>
            <a:br>
              <a:rPr lang="en-US" b="1" dirty="0"/>
            </a:br>
            <a:endParaRPr b="1" dirty="0"/>
          </a:p>
        </p:txBody>
      </p:sp>
      <p:sp>
        <p:nvSpPr>
          <p:cNvPr id="98" name="Google Shape;98;p3">
            <a:extLst>
              <a:ext uri="{FF2B5EF4-FFF2-40B4-BE49-F238E27FC236}">
                <a16:creationId xmlns:a16="http://schemas.microsoft.com/office/drawing/2014/main" id="{54A7AFAF-C585-919C-6FDE-BEC050B2FFA3}"/>
              </a:ext>
            </a:extLst>
          </p:cNvPr>
          <p:cNvSpPr txBox="1">
            <a:spLocks noGrp="1"/>
          </p:cNvSpPr>
          <p:nvPr>
            <p:ph type="body" idx="1"/>
          </p:nvPr>
        </p:nvSpPr>
        <p:spPr>
          <a:xfrm>
            <a:off x="1591733" y="950105"/>
            <a:ext cx="8534399" cy="5831695"/>
          </a:xfrm>
        </p:spPr>
        <p:txBody>
          <a:bodyPr spcFirstLastPara="1" vert="horz" lIns="68569" tIns="34275" rIns="68569" bIns="34275" numCol="2" rtlCol="0">
            <a:noAutofit/>
          </a:bodyPr>
          <a:lstStyle/>
          <a:p>
            <a:pPr indent="-257175">
              <a:buSzPts val="1800"/>
              <a:buFont typeface="Noto Sans Symbols"/>
              <a:buChar char="⮚"/>
              <a:defRPr/>
            </a:pPr>
            <a:r>
              <a:rPr lang="en-US" b="1" dirty="0">
                <a:latin typeface="Georgia" panose="02040502050405020303" pitchFamily="18" charset="0"/>
                <a:ea typeface="Georgia"/>
                <a:cs typeface="Georgia"/>
                <a:sym typeface="Georgia"/>
              </a:rPr>
              <a:t>Collect</a:t>
            </a:r>
            <a:endParaRPr b="1" dirty="0">
              <a:latin typeface="Georgia" panose="02040502050405020303" pitchFamily="18" charset="0"/>
            </a:endParaRPr>
          </a:p>
          <a:p>
            <a:pPr indent="-257175">
              <a:buSzPts val="1800"/>
              <a:buFont typeface="Noto Sans Symbols"/>
              <a:buChar char="⮚"/>
              <a:defRPr/>
            </a:pPr>
            <a:r>
              <a:rPr lang="en-US" b="1" dirty="0">
                <a:latin typeface="Georgia" panose="02040502050405020303" pitchFamily="18" charset="0"/>
                <a:ea typeface="Georgia"/>
                <a:cs typeface="Georgia"/>
                <a:sym typeface="Georgia"/>
              </a:rPr>
              <a:t>Store</a:t>
            </a:r>
            <a:endParaRPr b="1" dirty="0">
              <a:latin typeface="Georgia" panose="02040502050405020303" pitchFamily="18" charset="0"/>
            </a:endParaRPr>
          </a:p>
          <a:p>
            <a:pPr indent="-257175">
              <a:buSzPts val="1800"/>
              <a:buFont typeface="Noto Sans Symbols"/>
              <a:buChar char="⮚"/>
              <a:defRPr/>
            </a:pPr>
            <a:r>
              <a:rPr lang="en-US" b="1" dirty="0">
                <a:latin typeface="Georgia" panose="02040502050405020303" pitchFamily="18" charset="0"/>
                <a:ea typeface="Georgia"/>
                <a:cs typeface="Georgia"/>
                <a:sym typeface="Georgia"/>
              </a:rPr>
              <a:t>Manage</a:t>
            </a:r>
            <a:endParaRPr b="1" dirty="0">
              <a:latin typeface="Georgia" panose="02040502050405020303" pitchFamily="18" charset="0"/>
            </a:endParaRPr>
          </a:p>
          <a:p>
            <a:pPr indent="-257175">
              <a:buSzPts val="1800"/>
              <a:buFont typeface="Noto Sans Symbols"/>
              <a:buChar char="⮚"/>
              <a:defRPr/>
            </a:pPr>
            <a:r>
              <a:rPr lang="en-US" b="1" dirty="0">
                <a:latin typeface="Georgia" panose="02040502050405020303" pitchFamily="18" charset="0"/>
                <a:ea typeface="Georgia"/>
                <a:cs typeface="Georgia"/>
                <a:sym typeface="Georgia"/>
              </a:rPr>
              <a:t>Retrieve</a:t>
            </a:r>
            <a:endParaRPr b="1" dirty="0">
              <a:latin typeface="Georgia" panose="02040502050405020303" pitchFamily="18" charset="0"/>
            </a:endParaRPr>
          </a:p>
          <a:p>
            <a:pPr indent="-257175">
              <a:buSzPts val="1800"/>
              <a:buFont typeface="Noto Sans Symbols"/>
              <a:buChar char="⮚"/>
              <a:defRPr/>
            </a:pPr>
            <a:r>
              <a:rPr lang="en-US" b="1" dirty="0">
                <a:latin typeface="Georgia" panose="02040502050405020303" pitchFamily="18" charset="0"/>
                <a:ea typeface="Georgia"/>
                <a:cs typeface="Georgia"/>
                <a:sym typeface="Georgia"/>
              </a:rPr>
              <a:t>Analyze</a:t>
            </a:r>
            <a:endParaRPr b="1" dirty="0">
              <a:latin typeface="Georgia" panose="02040502050405020303" pitchFamily="18" charset="0"/>
            </a:endParaRPr>
          </a:p>
          <a:p>
            <a:pPr indent="-257175">
              <a:buSzPts val="1800"/>
              <a:buFont typeface="Noto Sans Symbols"/>
              <a:buChar char="⮚"/>
              <a:defRPr/>
            </a:pPr>
            <a:r>
              <a:rPr lang="en-US" b="1" dirty="0">
                <a:latin typeface="Georgia" panose="02040502050405020303" pitchFamily="18" charset="0"/>
                <a:ea typeface="Georgia"/>
                <a:cs typeface="Georgia"/>
                <a:sym typeface="Georgia"/>
              </a:rPr>
              <a:t>Visualize</a:t>
            </a:r>
            <a:endParaRPr b="1" dirty="0">
              <a:latin typeface="Georgia" panose="02040502050405020303" pitchFamily="18" charset="0"/>
            </a:endParaRPr>
          </a:p>
          <a:p>
            <a:pPr indent="-257175">
              <a:buSzPts val="1800"/>
              <a:buFont typeface="Noto Sans Symbols"/>
              <a:buChar char="⮚"/>
              <a:defRPr/>
            </a:pPr>
            <a:r>
              <a:rPr lang="en-US" b="1" dirty="0">
                <a:latin typeface="Georgia" panose="02040502050405020303" pitchFamily="18" charset="0"/>
                <a:ea typeface="Georgia"/>
                <a:cs typeface="Georgia"/>
                <a:sym typeface="Georgia"/>
              </a:rPr>
              <a:t>Mine</a:t>
            </a:r>
            <a:endParaRPr b="1" dirty="0">
              <a:latin typeface="Georgia" panose="02040502050405020303" pitchFamily="18" charset="0"/>
            </a:endParaRPr>
          </a:p>
          <a:p>
            <a:pPr indent="-257175">
              <a:buSzPts val="1800"/>
              <a:buFont typeface="Noto Sans Symbols"/>
              <a:buChar char="⮚"/>
              <a:defRPr/>
            </a:pPr>
            <a:r>
              <a:rPr lang="en-US" b="1" dirty="0">
                <a:latin typeface="Georgia" panose="02040502050405020303" pitchFamily="18" charset="0"/>
                <a:ea typeface="Georgia"/>
                <a:cs typeface="Georgia"/>
                <a:sym typeface="Georgia"/>
              </a:rPr>
              <a:t>Learn</a:t>
            </a:r>
            <a:endParaRPr b="1" dirty="0">
              <a:latin typeface="Georgia" panose="02040502050405020303" pitchFamily="18" charset="0"/>
            </a:endParaRPr>
          </a:p>
          <a:p>
            <a:pPr indent="-257175">
              <a:buSzPts val="1800"/>
              <a:buFont typeface="Noto Sans Symbols"/>
              <a:buChar char="⮚"/>
              <a:defRPr/>
            </a:pPr>
            <a:r>
              <a:rPr lang="en-US" b="1" dirty="0">
                <a:latin typeface="Georgia" panose="02040502050405020303" pitchFamily="18" charset="0"/>
                <a:ea typeface="Georgia"/>
                <a:cs typeface="Georgia"/>
                <a:sym typeface="Georgia"/>
              </a:rPr>
              <a:t>Model</a:t>
            </a:r>
            <a:endParaRPr b="1" dirty="0">
              <a:latin typeface="Georgia" panose="02040502050405020303" pitchFamily="18" charset="0"/>
            </a:endParaRPr>
          </a:p>
          <a:p>
            <a:pPr indent="-257175">
              <a:buSzPts val="1800"/>
              <a:buFont typeface="Noto Sans Symbols"/>
              <a:buChar char="⮚"/>
              <a:defRPr/>
            </a:pPr>
            <a:r>
              <a:rPr lang="en-US" b="1" dirty="0">
                <a:latin typeface="Georgia" panose="02040502050405020303" pitchFamily="18" charset="0"/>
                <a:ea typeface="Georgia"/>
                <a:cs typeface="Georgia"/>
                <a:sym typeface="Georgia"/>
              </a:rPr>
              <a:t>Generate</a:t>
            </a:r>
            <a:endParaRPr b="1" dirty="0">
              <a:latin typeface="Georgia" panose="02040502050405020303" pitchFamily="18" charset="0"/>
            </a:endParaRPr>
          </a:p>
          <a:p>
            <a:pPr indent="-257175">
              <a:buSzPts val="1800"/>
              <a:buFont typeface="Noto Sans Symbols"/>
              <a:buChar char="⮚"/>
              <a:defRPr/>
            </a:pPr>
            <a:r>
              <a:rPr lang="en-US" b="1" dirty="0">
                <a:latin typeface="Georgia" panose="02040502050405020303" pitchFamily="18" charset="0"/>
                <a:ea typeface="Georgia"/>
                <a:cs typeface="Georgia"/>
                <a:sym typeface="Georgia"/>
              </a:rPr>
              <a:t>Manipulate</a:t>
            </a:r>
            <a:endParaRPr b="1" dirty="0">
              <a:latin typeface="Georgia" panose="02040502050405020303" pitchFamily="18" charset="0"/>
            </a:endParaRPr>
          </a:p>
          <a:p>
            <a:pPr indent="-257175">
              <a:buSzPts val="1800"/>
              <a:buFont typeface="Noto Sans Symbols"/>
              <a:buChar char="⮚"/>
              <a:defRPr/>
            </a:pPr>
            <a:r>
              <a:rPr lang="en-US" b="1" dirty="0">
                <a:latin typeface="Georgia" panose="02040502050405020303" pitchFamily="18" charset="0"/>
                <a:ea typeface="Georgia"/>
                <a:cs typeface="Georgia"/>
                <a:sym typeface="Georgia"/>
              </a:rPr>
              <a:t>Process</a:t>
            </a:r>
            <a:endParaRPr b="1" dirty="0">
              <a:latin typeface="Georgia" panose="02040502050405020303" pitchFamily="18" charset="0"/>
            </a:endParaRPr>
          </a:p>
          <a:p>
            <a:pPr indent="-257175">
              <a:buSzPts val="1800"/>
              <a:buFont typeface="Noto Sans Symbols"/>
              <a:buChar char="⮚"/>
              <a:defRPr/>
            </a:pPr>
            <a:r>
              <a:rPr lang="en-US" b="1" dirty="0">
                <a:latin typeface="Georgia" panose="02040502050405020303" pitchFamily="18" charset="0"/>
                <a:ea typeface="Georgia"/>
                <a:cs typeface="Georgia"/>
                <a:sym typeface="Georgia"/>
              </a:rPr>
              <a:t>Clean</a:t>
            </a:r>
            <a:endParaRPr b="1" dirty="0">
              <a:latin typeface="Georgia" panose="02040502050405020303" pitchFamily="18" charset="0"/>
            </a:endParaRPr>
          </a:p>
          <a:p>
            <a:pPr indent="-257175">
              <a:buSzPts val="1800"/>
              <a:buFont typeface="Noto Sans Symbols"/>
              <a:buChar char="⮚"/>
              <a:defRPr/>
            </a:pPr>
            <a:r>
              <a:rPr lang="en-US" b="1" dirty="0">
                <a:latin typeface="Georgia" panose="02040502050405020303" pitchFamily="18" charset="0"/>
                <a:ea typeface="Georgia"/>
                <a:cs typeface="Georgia"/>
                <a:sym typeface="Georgia"/>
              </a:rPr>
              <a:t>Transform</a:t>
            </a:r>
            <a:endParaRPr b="1" dirty="0">
              <a:latin typeface="Georgia" panose="02040502050405020303" pitchFamily="18" charset="0"/>
            </a:endParaRPr>
          </a:p>
          <a:p>
            <a:pPr indent="-257175">
              <a:buSzPts val="1800"/>
              <a:buFont typeface="Noto Sans Symbols"/>
              <a:buChar char="⮚"/>
              <a:defRPr/>
            </a:pPr>
            <a:r>
              <a:rPr lang="en-US" b="1" dirty="0">
                <a:latin typeface="Georgia" panose="02040502050405020303" pitchFamily="18" charset="0"/>
                <a:ea typeface="Georgia"/>
                <a:cs typeface="Georgia"/>
                <a:sym typeface="Georgia"/>
              </a:rPr>
              <a:t>Filter</a:t>
            </a:r>
            <a:endParaRPr b="1" dirty="0">
              <a:latin typeface="Georgia" panose="02040502050405020303" pitchFamily="18" charset="0"/>
            </a:endParaRPr>
          </a:p>
          <a:p>
            <a:pPr indent="-257175">
              <a:buSzPts val="1800"/>
              <a:buFont typeface="Noto Sans Symbols"/>
              <a:buChar char="⮚"/>
              <a:defRPr/>
            </a:pPr>
            <a:r>
              <a:rPr lang="en-US" b="1" dirty="0">
                <a:latin typeface="Georgia" panose="02040502050405020303" pitchFamily="18" charset="0"/>
                <a:ea typeface="Georgia"/>
                <a:cs typeface="Georgia"/>
                <a:sym typeface="Georgia"/>
              </a:rPr>
              <a:t>Search</a:t>
            </a:r>
            <a:endParaRPr b="1" dirty="0">
              <a:latin typeface="Georgia" panose="02040502050405020303" pitchFamily="18" charset="0"/>
            </a:endParaRPr>
          </a:p>
          <a:p>
            <a:pPr indent="-257175">
              <a:buSzPts val="1800"/>
              <a:buFont typeface="Noto Sans Symbols"/>
              <a:buChar char="⮚"/>
              <a:defRPr/>
            </a:pPr>
            <a:r>
              <a:rPr lang="en-US" b="1" dirty="0">
                <a:latin typeface="Georgia" panose="02040502050405020303" pitchFamily="18" charset="0"/>
                <a:ea typeface="Georgia"/>
                <a:cs typeface="Georgia"/>
                <a:sym typeface="Georgia"/>
              </a:rPr>
              <a:t>Compress</a:t>
            </a:r>
            <a:endParaRPr b="1" dirty="0">
              <a:latin typeface="Georgia" panose="02040502050405020303" pitchFamily="18" charset="0"/>
            </a:endParaRPr>
          </a:p>
          <a:p>
            <a:pPr indent="-257175">
              <a:buSzPts val="1800"/>
              <a:buFont typeface="Noto Sans Symbols"/>
              <a:buChar char="⮚"/>
              <a:defRPr/>
            </a:pPr>
            <a:r>
              <a:rPr lang="en-US" b="1" dirty="0">
                <a:latin typeface="Georgia" panose="02040502050405020303" pitchFamily="18" charset="0"/>
                <a:ea typeface="Georgia"/>
                <a:cs typeface="Georgia"/>
                <a:sym typeface="Georgia"/>
              </a:rPr>
              <a:t>Decompress</a:t>
            </a:r>
            <a:endParaRPr b="1" dirty="0">
              <a:latin typeface="Georgia" panose="02040502050405020303" pitchFamily="18" charset="0"/>
            </a:endParaRPr>
          </a:p>
          <a:p>
            <a:pPr indent="-257175">
              <a:buSzPts val="1800"/>
              <a:buFont typeface="Noto Sans Symbols"/>
              <a:buChar char="⮚"/>
              <a:defRPr/>
            </a:pPr>
            <a:r>
              <a:rPr lang="en-US" b="1" dirty="0">
                <a:latin typeface="Georgia" panose="02040502050405020303" pitchFamily="18" charset="0"/>
                <a:ea typeface="Georgia"/>
                <a:cs typeface="Georgia"/>
                <a:sym typeface="Georgia"/>
              </a:rPr>
              <a:t>Structure</a:t>
            </a:r>
            <a:endParaRPr b="1" dirty="0">
              <a:latin typeface="Georgia" panose="02040502050405020303" pitchFamily="18" charset="0"/>
            </a:endParaRPr>
          </a:p>
          <a:p>
            <a:pPr indent="-257175">
              <a:buSzPts val="1800"/>
              <a:buFont typeface="Noto Sans Symbols"/>
              <a:buChar char="⮚"/>
              <a:defRPr/>
            </a:pPr>
            <a:r>
              <a:rPr lang="en-US" b="1" dirty="0">
                <a:latin typeface="Georgia" panose="02040502050405020303" pitchFamily="18" charset="0"/>
                <a:ea typeface="Georgia"/>
                <a:cs typeface="Georgia"/>
                <a:sym typeface="Georgia"/>
              </a:rPr>
              <a:t>Randomize</a:t>
            </a:r>
            <a:endParaRPr b="1" dirty="0">
              <a:latin typeface="Georgia" panose="02040502050405020303" pitchFamily="18" charset="0"/>
            </a:endParaRPr>
          </a:p>
          <a:p>
            <a:pPr indent="-257175">
              <a:buSzPts val="1800"/>
              <a:buFont typeface="Noto Sans Symbols"/>
              <a:buChar char="⮚"/>
              <a:defRPr/>
            </a:pPr>
            <a:r>
              <a:rPr lang="en-US" b="1" dirty="0">
                <a:latin typeface="Georgia" panose="02040502050405020303" pitchFamily="18" charset="0"/>
                <a:ea typeface="Georgia"/>
                <a:cs typeface="Georgia"/>
                <a:sym typeface="Georgia"/>
              </a:rPr>
              <a:t>Encode</a:t>
            </a:r>
            <a:endParaRPr b="1" dirty="0">
              <a:latin typeface="Georgia" panose="02040502050405020303" pitchFamily="18" charset="0"/>
            </a:endParaRPr>
          </a:p>
          <a:p>
            <a:pPr indent="-257175">
              <a:buSzPts val="1800"/>
              <a:buFont typeface="Noto Sans Symbols"/>
              <a:buChar char="⮚"/>
              <a:defRPr/>
            </a:pPr>
            <a:r>
              <a:rPr lang="en-US" b="1" dirty="0">
                <a:latin typeface="Georgia" panose="02040502050405020303" pitchFamily="18" charset="0"/>
                <a:ea typeface="Georgia"/>
                <a:cs typeface="Georgia"/>
                <a:sym typeface="Georgia"/>
              </a:rPr>
              <a:t>Decode</a:t>
            </a:r>
            <a:endParaRPr b="1" dirty="0">
              <a:latin typeface="Georgia"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8">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8">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8">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8">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8">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8">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8">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8">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8">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8">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4A3B-0117-41D0-BC64-FD0E165A54D6}"/>
              </a:ext>
            </a:extLst>
          </p:cNvPr>
          <p:cNvSpPr>
            <a:spLocks noGrp="1"/>
          </p:cNvSpPr>
          <p:nvPr>
            <p:ph type="title"/>
          </p:nvPr>
        </p:nvSpPr>
        <p:spPr/>
        <p:txBody>
          <a:bodyPr/>
          <a:lstStyle/>
          <a:p>
            <a:r>
              <a:rPr lang="en-US" b="1" dirty="0">
                <a:solidFill>
                  <a:srgbClr val="C00000"/>
                </a:solidFill>
                <a:latin typeface="Georgia" panose="02040502050405020303" pitchFamily="18" charset="0"/>
              </a:rPr>
              <a:t>Data Science Process in Summary</a:t>
            </a:r>
          </a:p>
        </p:txBody>
      </p:sp>
      <p:sp>
        <p:nvSpPr>
          <p:cNvPr id="3" name="Content Placeholder 2">
            <a:extLst>
              <a:ext uri="{FF2B5EF4-FFF2-40B4-BE49-F238E27FC236}">
                <a16:creationId xmlns:a16="http://schemas.microsoft.com/office/drawing/2014/main" id="{DEEE56A2-49A9-4C9C-BA6B-0D6B74DEFA32}"/>
              </a:ext>
            </a:extLst>
          </p:cNvPr>
          <p:cNvSpPr>
            <a:spLocks noGrp="1"/>
          </p:cNvSpPr>
          <p:nvPr>
            <p:ph idx="1"/>
          </p:nvPr>
        </p:nvSpPr>
        <p:spPr/>
        <p:txBody>
          <a:bodyPr>
            <a:normAutofit/>
          </a:bodyPr>
          <a:lstStyle/>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 Capture</a:t>
            </a:r>
          </a:p>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 Maintain</a:t>
            </a:r>
          </a:p>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 Process</a:t>
            </a:r>
          </a:p>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 Analyze</a:t>
            </a:r>
          </a:p>
          <a:p>
            <a:pPr>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Communicate</a:t>
            </a:r>
          </a:p>
        </p:txBody>
      </p:sp>
    </p:spTree>
    <p:extLst>
      <p:ext uri="{BB962C8B-B14F-4D97-AF65-F5344CB8AC3E}">
        <p14:creationId xmlns:p14="http://schemas.microsoft.com/office/powerpoint/2010/main" val="83047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23C08-397B-46A3-8971-BBB5AFCB7880}"/>
              </a:ext>
            </a:extLst>
          </p:cNvPr>
          <p:cNvSpPr>
            <a:spLocks noGrp="1"/>
          </p:cNvSpPr>
          <p:nvPr>
            <p:ph type="title"/>
          </p:nvPr>
        </p:nvSpPr>
        <p:spPr>
          <a:xfrm>
            <a:off x="838200" y="1"/>
            <a:ext cx="10515600" cy="1328056"/>
          </a:xfrm>
        </p:spPr>
        <p:txBody>
          <a:bodyPr>
            <a:normAutofit/>
          </a:bodyPr>
          <a:lstStyle/>
          <a:p>
            <a:pPr algn="ctr"/>
            <a:r>
              <a:rPr lang="en-US" sz="5400" b="1" dirty="0">
                <a:solidFill>
                  <a:srgbClr val="C00000"/>
                </a:solidFill>
                <a:effectLst>
                  <a:outerShdw blurRad="38100" dist="38100" dir="2700000" algn="tl">
                    <a:srgbClr val="000000">
                      <a:alpha val="43137"/>
                    </a:srgbClr>
                  </a:outerShdw>
                </a:effectLst>
                <a:latin typeface="Georgia" panose="02040502050405020303" pitchFamily="18" charset="0"/>
              </a:rPr>
              <a:t>Data Science</a:t>
            </a:r>
          </a:p>
        </p:txBody>
      </p:sp>
      <p:sp>
        <p:nvSpPr>
          <p:cNvPr id="3" name="Content Placeholder 2">
            <a:extLst>
              <a:ext uri="{FF2B5EF4-FFF2-40B4-BE49-F238E27FC236}">
                <a16:creationId xmlns:a16="http://schemas.microsoft.com/office/drawing/2014/main" id="{882C9EB5-83E5-49A4-BEDE-22C682CE486B}"/>
              </a:ext>
            </a:extLst>
          </p:cNvPr>
          <p:cNvSpPr>
            <a:spLocks noGrp="1"/>
          </p:cNvSpPr>
          <p:nvPr>
            <p:ph idx="1"/>
          </p:nvPr>
        </p:nvSpPr>
        <p:spPr>
          <a:xfrm>
            <a:off x="206830" y="696686"/>
            <a:ext cx="11811000" cy="6161313"/>
          </a:xfrm>
        </p:spPr>
        <p:txBody>
          <a:bodyPr>
            <a:noAutofit/>
          </a:bodyPr>
          <a:lstStyle/>
          <a:p>
            <a:pPr marL="0" indent="0" algn="just">
              <a:buNone/>
            </a:pPr>
            <a:endParaRPr lang="en-US" sz="3200" dirty="0">
              <a:latin typeface="Georgia" panose="02040502050405020303" pitchFamily="18" charset="0"/>
            </a:endParaRPr>
          </a:p>
          <a:p>
            <a:pPr marL="0" indent="0" algn="just">
              <a:buNone/>
            </a:pPr>
            <a:r>
              <a:rPr lang="en-US" sz="3200" dirty="0">
                <a:latin typeface="Georgia" panose="02040502050405020303" pitchFamily="18" charset="0"/>
              </a:rPr>
              <a:t>An extensive discussion is currently in progress at different levels of society (including with academics, technicians, and public decision makers), revolving around ethical aspects related to the extensive usage of data and the application of automated processes and artificial intelligence (AI) methods.</a:t>
            </a:r>
          </a:p>
          <a:p>
            <a:pPr marL="0" indent="0" algn="just">
              <a:buNone/>
            </a:pPr>
            <a:endParaRPr lang="en-US" sz="3200" dirty="0">
              <a:latin typeface="Georgia" panose="02040502050405020303" pitchFamily="18" charset="0"/>
            </a:endParaRPr>
          </a:p>
          <a:p>
            <a:pPr marL="0" indent="0" algn="just">
              <a:buNone/>
            </a:pPr>
            <a:r>
              <a:rPr lang="en-US" sz="3200" dirty="0">
                <a:latin typeface="Georgia" panose="02040502050405020303" pitchFamily="18" charset="0"/>
                <a:hlinkClick r:id="rId2"/>
              </a:rPr>
              <a:t>https://pmc.ncbi.nlm.nih.gov/articles/PMC8672189/</a:t>
            </a:r>
            <a:endParaRPr lang="en-US" sz="3200" dirty="0">
              <a:latin typeface="Georgia" panose="02040502050405020303" pitchFamily="18" charset="0"/>
            </a:endParaRPr>
          </a:p>
          <a:p>
            <a:pPr marL="0" indent="0" algn="just">
              <a:buNone/>
            </a:pPr>
            <a:endParaRPr lang="en-US" sz="3200" dirty="0">
              <a:latin typeface="Georgia" panose="02040502050405020303" pitchFamily="18" charset="0"/>
            </a:endParaRPr>
          </a:p>
        </p:txBody>
      </p:sp>
    </p:spTree>
    <p:extLst>
      <p:ext uri="{BB962C8B-B14F-4D97-AF65-F5344CB8AC3E}">
        <p14:creationId xmlns:p14="http://schemas.microsoft.com/office/powerpoint/2010/main" val="350720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23C08-397B-46A3-8971-BBB5AFCB7880}"/>
              </a:ext>
            </a:extLst>
          </p:cNvPr>
          <p:cNvSpPr>
            <a:spLocks noGrp="1"/>
          </p:cNvSpPr>
          <p:nvPr>
            <p:ph type="title"/>
          </p:nvPr>
        </p:nvSpPr>
        <p:spPr>
          <a:xfrm>
            <a:off x="838200" y="1"/>
            <a:ext cx="10515600" cy="1328056"/>
          </a:xfrm>
        </p:spPr>
        <p:txBody>
          <a:bodyPr>
            <a:normAutofit/>
          </a:bodyPr>
          <a:lstStyle/>
          <a:p>
            <a:pPr algn="ctr"/>
            <a:r>
              <a:rPr lang="en-US" sz="5400" b="1" dirty="0">
                <a:solidFill>
                  <a:srgbClr val="C00000"/>
                </a:solidFill>
                <a:effectLst>
                  <a:outerShdw blurRad="38100" dist="38100" dir="2700000" algn="tl">
                    <a:srgbClr val="000000">
                      <a:alpha val="43137"/>
                    </a:srgbClr>
                  </a:outerShdw>
                </a:effectLst>
                <a:latin typeface="Georgia" panose="02040502050405020303" pitchFamily="18" charset="0"/>
              </a:rPr>
              <a:t>Data Science</a:t>
            </a:r>
          </a:p>
        </p:txBody>
      </p:sp>
      <p:sp>
        <p:nvSpPr>
          <p:cNvPr id="3" name="Content Placeholder 2">
            <a:extLst>
              <a:ext uri="{FF2B5EF4-FFF2-40B4-BE49-F238E27FC236}">
                <a16:creationId xmlns:a16="http://schemas.microsoft.com/office/drawing/2014/main" id="{882C9EB5-83E5-49A4-BEDE-22C682CE486B}"/>
              </a:ext>
            </a:extLst>
          </p:cNvPr>
          <p:cNvSpPr>
            <a:spLocks noGrp="1"/>
          </p:cNvSpPr>
          <p:nvPr>
            <p:ph idx="1"/>
          </p:nvPr>
        </p:nvSpPr>
        <p:spPr>
          <a:xfrm>
            <a:off x="206830" y="696686"/>
            <a:ext cx="11811000" cy="6161313"/>
          </a:xfrm>
        </p:spPr>
        <p:txBody>
          <a:bodyPr>
            <a:noAutofit/>
          </a:bodyPr>
          <a:lstStyle/>
          <a:p>
            <a:pPr marL="0" indent="0" algn="just">
              <a:buNone/>
            </a:pPr>
            <a:endParaRPr lang="en-US" sz="3200" dirty="0">
              <a:latin typeface="Georgia" panose="02040502050405020303" pitchFamily="18" charset="0"/>
            </a:endParaRPr>
          </a:p>
          <a:p>
            <a:pPr marL="0" indent="0" algn="just">
              <a:buNone/>
            </a:pPr>
            <a:endParaRPr lang="en-US" sz="3200" dirty="0">
              <a:latin typeface="Georgia" panose="02040502050405020303" pitchFamily="18" charset="0"/>
            </a:endParaRPr>
          </a:p>
          <a:p>
            <a:pPr marL="0" indent="0" algn="just">
              <a:buNone/>
            </a:pPr>
            <a:r>
              <a:rPr lang="en-US" sz="3200" dirty="0">
                <a:latin typeface="Georgia" panose="02040502050405020303" pitchFamily="18" charset="0"/>
              </a:rPr>
              <a:t>Data science involves the collection, analysis, and interpretation of large datasets to inform decision-making processes.  As data science becomes increasing integrated into various fields like </a:t>
            </a:r>
            <a:r>
              <a:rPr lang="en-US" sz="3200" b="1" dirty="0">
                <a:latin typeface="Georgia" panose="02040502050405020303" pitchFamily="18" charset="0"/>
              </a:rPr>
              <a:t>healthcare, criminal justices</a:t>
            </a:r>
            <a:r>
              <a:rPr lang="en-US" sz="3200" dirty="0">
                <a:latin typeface="Georgia" panose="02040502050405020303" pitchFamily="18" charset="0"/>
              </a:rPr>
              <a:t>, it raises significant ethical concerns. Ethical Data science ensures that data is used in a responsible and a transparent  manner with the rights and well-being of individuals and communities. </a:t>
            </a:r>
          </a:p>
        </p:txBody>
      </p:sp>
    </p:spTree>
    <p:extLst>
      <p:ext uri="{BB962C8B-B14F-4D97-AF65-F5344CB8AC3E}">
        <p14:creationId xmlns:p14="http://schemas.microsoft.com/office/powerpoint/2010/main" val="98951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A4ACD-C827-4439-9951-1CF73465600F}"/>
              </a:ext>
            </a:extLst>
          </p:cNvPr>
          <p:cNvSpPr>
            <a:spLocks noGrp="1"/>
          </p:cNvSpPr>
          <p:nvPr>
            <p:ph type="title"/>
          </p:nvPr>
        </p:nvSpPr>
        <p:spPr>
          <a:xfrm>
            <a:off x="838199" y="234497"/>
            <a:ext cx="10515600" cy="560161"/>
          </a:xfrm>
        </p:spPr>
        <p:txBody>
          <a:bodyPr>
            <a:normAutofit fontScale="90000"/>
          </a:bodyPr>
          <a:lstStyle/>
          <a:p>
            <a:r>
              <a:rPr lang="en-US" b="1" dirty="0">
                <a:solidFill>
                  <a:srgbClr val="C00000"/>
                </a:solidFill>
                <a:latin typeface="Georgia" panose="02040502050405020303" pitchFamily="18" charset="0"/>
              </a:rPr>
              <a:t>What Is Data Science Ethics?</a:t>
            </a:r>
          </a:p>
        </p:txBody>
      </p:sp>
      <p:sp>
        <p:nvSpPr>
          <p:cNvPr id="3" name="Content Placeholder 2">
            <a:extLst>
              <a:ext uri="{FF2B5EF4-FFF2-40B4-BE49-F238E27FC236}">
                <a16:creationId xmlns:a16="http://schemas.microsoft.com/office/drawing/2014/main" id="{0755AA74-45E2-46A3-8BE8-DACEB92EFF5E}"/>
              </a:ext>
            </a:extLst>
          </p:cNvPr>
          <p:cNvSpPr>
            <a:spLocks noGrp="1"/>
          </p:cNvSpPr>
          <p:nvPr>
            <p:ph idx="1"/>
          </p:nvPr>
        </p:nvSpPr>
        <p:spPr>
          <a:xfrm>
            <a:off x="555171" y="925286"/>
            <a:ext cx="11484429" cy="6019799"/>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Ethics in Data Science refers to the responsible and ethical use of the data throughout the entire data lifecycle. This includes the collection, storage, processing, analysis, and interpretation of various data.</a:t>
            </a: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3100" b="1" dirty="0">
                <a:latin typeface="Times New Roman" panose="02020603050405020304" pitchFamily="18" charset="0"/>
                <a:cs typeface="Times New Roman" panose="02020603050405020304" pitchFamily="18" charset="0"/>
              </a:rPr>
              <a:t>Privacy</a:t>
            </a:r>
            <a:r>
              <a:rPr lang="en-US" sz="3100" dirty="0">
                <a:latin typeface="Times New Roman" panose="02020603050405020304" pitchFamily="18" charset="0"/>
                <a:cs typeface="Times New Roman" panose="02020603050405020304" pitchFamily="18" charset="0"/>
              </a:rPr>
              <a:t>: It means respecting an individual's data with confidentiality and consent. Personally Identifiable Information(PII) must be confidential.</a:t>
            </a:r>
          </a:p>
          <a:p>
            <a:pPr>
              <a:buFont typeface="Wingdings" panose="05000000000000000000" pitchFamily="2" charset="2"/>
              <a:buChar char="§"/>
            </a:pPr>
            <a:r>
              <a:rPr lang="en-US" sz="3100" b="1" dirty="0">
                <a:latin typeface="Times New Roman" panose="02020603050405020304" pitchFamily="18" charset="0"/>
                <a:cs typeface="Times New Roman" panose="02020603050405020304" pitchFamily="18" charset="0"/>
              </a:rPr>
              <a:t>Transparency: </a:t>
            </a:r>
            <a:r>
              <a:rPr lang="en-US" sz="3100" dirty="0">
                <a:latin typeface="Times New Roman" panose="02020603050405020304" pitchFamily="18" charset="0"/>
                <a:cs typeface="Times New Roman" panose="02020603050405020304" pitchFamily="18" charset="0"/>
              </a:rPr>
              <a:t>Communicating how data is collected, processed, and used, So it will maintain transparency.</a:t>
            </a:r>
          </a:p>
          <a:p>
            <a:pPr>
              <a:buFont typeface="Wingdings" panose="05000000000000000000" pitchFamily="2" charset="2"/>
              <a:buChar char="§"/>
            </a:pPr>
            <a:r>
              <a:rPr lang="en-US" sz="3100" b="1" dirty="0">
                <a:latin typeface="Times New Roman" panose="02020603050405020304" pitchFamily="18" charset="0"/>
                <a:cs typeface="Times New Roman" panose="02020603050405020304" pitchFamily="18" charset="0"/>
              </a:rPr>
              <a:t>Bias</a:t>
            </a:r>
            <a:r>
              <a:rPr lang="en-US" sz="3100" dirty="0">
                <a:latin typeface="Times New Roman" panose="02020603050405020304" pitchFamily="18" charset="0"/>
                <a:cs typeface="Times New Roman" panose="02020603050405020304" pitchFamily="18" charset="0"/>
              </a:rPr>
              <a:t>: Ensuring fairness in data-driven processes and addressing biases that may arise in algorithms, preventing discrimination against certain groups.</a:t>
            </a:r>
          </a:p>
          <a:p>
            <a:pPr>
              <a:buFont typeface="Wingdings" panose="05000000000000000000" pitchFamily="2" charset="2"/>
              <a:buChar char="§"/>
            </a:pPr>
            <a:r>
              <a:rPr lang="en-US" sz="3100" b="1" dirty="0">
                <a:latin typeface="Times New Roman" panose="02020603050405020304" pitchFamily="18" charset="0"/>
                <a:cs typeface="Times New Roman" panose="02020603050405020304" pitchFamily="18" charset="0"/>
              </a:rPr>
              <a:t>Accountability: </a:t>
            </a:r>
            <a:r>
              <a:rPr lang="en-US" sz="3100" dirty="0">
                <a:latin typeface="Times New Roman" panose="02020603050405020304" pitchFamily="18" charset="0"/>
                <a:cs typeface="Times New Roman" panose="02020603050405020304" pitchFamily="18" charset="0"/>
              </a:rPr>
              <a:t>Holding individuals and organizations accountable for their actions and decisions based on data.</a:t>
            </a:r>
          </a:p>
          <a:p>
            <a:pPr>
              <a:buFont typeface="Wingdings" panose="05000000000000000000" pitchFamily="2" charset="2"/>
              <a:buChar char="§"/>
            </a:pPr>
            <a:r>
              <a:rPr lang="en-US" sz="3100" b="1" dirty="0">
                <a:latin typeface="Times New Roman" panose="02020603050405020304" pitchFamily="18" charset="0"/>
                <a:cs typeface="Times New Roman" panose="02020603050405020304" pitchFamily="18" charset="0"/>
              </a:rPr>
              <a:t>Security: </a:t>
            </a:r>
            <a:r>
              <a:rPr lang="en-US" sz="3100" dirty="0">
                <a:latin typeface="Times New Roman" panose="02020603050405020304" pitchFamily="18" charset="0"/>
                <a:cs typeface="Times New Roman" panose="02020603050405020304" pitchFamily="18" charset="0"/>
              </a:rPr>
              <a:t>Implementing robust security measures sensitive data and protects them from unauthorized access and breaches.</a:t>
            </a:r>
          </a:p>
          <a:p>
            <a:pPr>
              <a:buFont typeface="Wingdings" panose="05000000000000000000" pitchFamily="2" charset="2"/>
              <a:buChar char="§"/>
            </a:pPr>
            <a:r>
              <a:rPr lang="en-US" sz="3100" b="1" dirty="0">
                <a:latin typeface="Times New Roman" panose="02020603050405020304" pitchFamily="18" charset="0"/>
                <a:cs typeface="Times New Roman" panose="02020603050405020304" pitchFamily="18" charset="0"/>
              </a:rPr>
              <a:t>Data Quality: </a:t>
            </a:r>
            <a:r>
              <a:rPr lang="en-US" sz="3100" dirty="0">
                <a:latin typeface="Times New Roman" panose="02020603050405020304" pitchFamily="18" charset="0"/>
                <a:cs typeface="Times New Roman" panose="02020603050405020304" pitchFamily="18" charset="0"/>
              </a:rPr>
              <a:t>Ensures the accuracy of the data , completeness and the reliability of the data to prevent any misinformation.</a:t>
            </a:r>
          </a:p>
        </p:txBody>
      </p:sp>
    </p:spTree>
    <p:extLst>
      <p:ext uri="{BB962C8B-B14F-4D97-AF65-F5344CB8AC3E}">
        <p14:creationId xmlns:p14="http://schemas.microsoft.com/office/powerpoint/2010/main" val="53860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d57490c-1eaf-4f4f-bf11-dc5171d313b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8D8324C2A38E48A08A5C85DE85615D" ma:contentTypeVersion="10" ma:contentTypeDescription="Create a new document." ma:contentTypeScope="" ma:versionID="316b738833fa3c5da801c90cb99a4290">
  <xsd:schema xmlns:xsd="http://www.w3.org/2001/XMLSchema" xmlns:xs="http://www.w3.org/2001/XMLSchema" xmlns:p="http://schemas.microsoft.com/office/2006/metadata/properties" xmlns:ns3="fd57490c-1eaf-4f4f-bf11-dc5171d313b8" targetNamespace="http://schemas.microsoft.com/office/2006/metadata/properties" ma:root="true" ma:fieldsID="b6165d8fa1381692b0dd5cbdf4749c18" ns3:_="">
    <xsd:import namespace="fd57490c-1eaf-4f4f-bf11-dc5171d313b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element ref="ns3:MediaServiceSystemTags" minOccurs="0"/>
                <xsd:element ref="ns3:MediaServiceOCR" minOccurs="0"/>
                <xsd:element ref="ns3:MediaServiceDateTaken" minOccurs="0"/>
                <xsd:element ref="ns3:_activity"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57490c-1eaf-4f4f-bf11-dc5171d313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5C0F2A-80B0-4F54-AF6D-E878C98641DE}">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fd57490c-1eaf-4f4f-bf11-dc5171d313b8"/>
    <ds:schemaRef ds:uri="http://www.w3.org/XML/1998/namespace"/>
  </ds:schemaRefs>
</ds:datastoreItem>
</file>

<file path=customXml/itemProps2.xml><?xml version="1.0" encoding="utf-8"?>
<ds:datastoreItem xmlns:ds="http://schemas.openxmlformats.org/officeDocument/2006/customXml" ds:itemID="{D777C087-8B6F-48CB-BE26-6A3A16E07D99}">
  <ds:schemaRefs>
    <ds:schemaRef ds:uri="http://schemas.microsoft.com/sharepoint/v3/contenttype/forms"/>
  </ds:schemaRefs>
</ds:datastoreItem>
</file>

<file path=customXml/itemProps3.xml><?xml version="1.0" encoding="utf-8"?>
<ds:datastoreItem xmlns:ds="http://schemas.openxmlformats.org/officeDocument/2006/customXml" ds:itemID="{4CDC81C9-570C-40D4-9DB3-1FBE5DD5AE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57490c-1eaf-4f4f-bf11-dc5171d313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338</TotalTime>
  <Words>1458</Words>
  <Application>Microsoft Office PowerPoint</Application>
  <PresentationFormat>Widescreen</PresentationFormat>
  <Paragraphs>134</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Georgia</vt:lpstr>
      <vt:lpstr>Noto Sans Symbols</vt:lpstr>
      <vt:lpstr>Times New Roman</vt:lpstr>
      <vt:lpstr>Wingdings</vt:lpstr>
      <vt:lpstr>Office Theme</vt:lpstr>
      <vt:lpstr>CS 5900/STAT 46700  Topics in Data Science</vt:lpstr>
      <vt:lpstr>Data Science</vt:lpstr>
      <vt:lpstr>What is Data?</vt:lpstr>
      <vt:lpstr>What is Data? </vt:lpstr>
      <vt:lpstr>What can be done with Data? </vt:lpstr>
      <vt:lpstr>Data Science Process in Summary</vt:lpstr>
      <vt:lpstr>Data Science</vt:lpstr>
      <vt:lpstr>Data Science</vt:lpstr>
      <vt:lpstr>What Is Data Science Ethics?</vt:lpstr>
      <vt:lpstr>The Importance of Ethical Data Usage</vt:lpstr>
      <vt:lpstr>Key Practices for Responsible Data Usage </vt:lpstr>
      <vt:lpstr>Key Practices for Responsible Data Usage</vt:lpstr>
      <vt:lpstr>Key Practices for Responsible Data Usage</vt:lpstr>
      <vt:lpstr>Key Practices for Responsible Data Usage</vt:lpstr>
      <vt:lpstr>Key Practices for Responsible Data Usage</vt:lpstr>
      <vt:lpstr>Key Practices for Responsible Data Usage</vt:lpstr>
      <vt:lpstr>Promoting Responsible Data Science</vt:lpstr>
      <vt:lpstr>Principles within Data Ethics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5900/STAT 46700 Topics in Data Science</dc:title>
  <dc:creator>Gokarna R. Aryal</dc:creator>
  <cp:lastModifiedBy>Gokarna R. Aryal</cp:lastModifiedBy>
  <cp:revision>3</cp:revision>
  <dcterms:created xsi:type="dcterms:W3CDTF">2025-01-07T00:43:47Z</dcterms:created>
  <dcterms:modified xsi:type="dcterms:W3CDTF">2025-01-12T02:05:32Z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0x010100708D8324C2A38E48A08A5C85DE85615D</vt:lpwstr>
  </property>
  <property fmtid="{D5CDD505-2E9C-101B-9397-08002B2CF9AE}" pid="3" name="MSIP_Label_4044bd30-2ed7-4c9d-9d12-46200872a97b_Enabled">
    <vt:lpwstr>true</vt:lpwstr>
  </property>
  <property fmtid="{D5CDD505-2E9C-101B-9397-08002B2CF9AE}" pid="4" name="MSIP_Label_4044bd30-2ed7-4c9d-9d12-46200872a97b_SetDate">
    <vt:lpwstr>2025-01-09T20:18:01Z</vt:lpwstr>
  </property>
  <property fmtid="{D5CDD505-2E9C-101B-9397-08002B2CF9AE}" pid="5" name="MSIP_Label_4044bd30-2ed7-4c9d-9d12-46200872a97b_Method">
    <vt:lpwstr>Standard</vt:lpwstr>
  </property>
  <property fmtid="{D5CDD505-2E9C-101B-9397-08002B2CF9AE}" pid="6" name="MSIP_Label_4044bd30-2ed7-4c9d-9d12-46200872a97b_Name">
    <vt:lpwstr>defa4170-0d19-0005-0004-bc88714345d2</vt:lpwstr>
  </property>
  <property fmtid="{D5CDD505-2E9C-101B-9397-08002B2CF9AE}" pid="7" name="MSIP_Label_4044bd30-2ed7-4c9d-9d12-46200872a97b_SiteId">
    <vt:lpwstr>4130bd39-7c53-419c-b1e5-8758d6d63f21</vt:lpwstr>
  </property>
  <property fmtid="{D5CDD505-2E9C-101B-9397-08002B2CF9AE}" pid="8" name="MSIP_Label_4044bd30-2ed7-4c9d-9d12-46200872a97b_ActionId">
    <vt:lpwstr>dad01ef0-7537-436e-9190-d58e2a38f1bc</vt:lpwstr>
  </property>
  <property fmtid="{D5CDD505-2E9C-101B-9397-08002B2CF9AE}" pid="9" name="MSIP_Label_4044bd30-2ed7-4c9d-9d12-46200872a97b_ContentBits">
    <vt:lpwstr>0</vt:lpwstr>
  </property>
</Properties>
</file>