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4" r:id="rId1"/>
  </p:sldMasterIdLst>
  <p:sldIdLst>
    <p:sldId id="256" r:id="rId2"/>
    <p:sldId id="257" r:id="rId3"/>
    <p:sldId id="260" r:id="rId4"/>
    <p:sldId id="261" r:id="rId5"/>
    <p:sldId id="262" r:id="rId6"/>
    <p:sldId id="259" r:id="rId7"/>
    <p:sldId id="258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609E3-634F-2508-F1DB-21CEE562A2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9014A9-7AAB-F2C6-0C00-A81A6E5898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94E60-E620-8C03-4FBC-25549F83B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1539-75DB-4FD5-A4B1-A8AC1B2956E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97D2D-99F9-A232-F3A0-A3B7E78FB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51F9C-A77E-E473-9A51-0805E3D99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224B-D0D7-4938-909F-7AC8BDD95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126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41BBE-1CDF-7EDA-CFD6-049CD5108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678356-57AD-785B-BE64-20C959BB90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3F223-D08D-2A94-D17C-0D0FC26B5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1539-75DB-4FD5-A4B1-A8AC1B2956E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E416C-0881-E626-78F0-EECECA7BE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2D3CE9-09EF-3FB1-A89B-C99B0A5B3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224B-D0D7-4938-909F-7AC8BDD95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457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93D309F-7457-0D0A-76E2-EFA523E9F7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209E3-F835-805F-EF41-013F7F2246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35785-7934-DD15-3F75-1CA00EA1F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1539-75DB-4FD5-A4B1-A8AC1B2956E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EEF9F-37A0-F1C2-745B-FF9191CFC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116A62-52D1-33FC-635E-D099638A8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224B-D0D7-4938-909F-7AC8BDD95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944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2156A-50C7-D4B7-C355-40255CBEE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514CF-9B42-D649-258B-6DE233A743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96778-B355-D011-8242-9852B5588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1539-75DB-4FD5-A4B1-A8AC1B2956E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47F3B-4942-740C-1535-6BA7F6719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64294-A3EE-4130-E571-E34ADB60A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224B-D0D7-4938-909F-7AC8BDD95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29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F09BB-4D79-7F51-D11C-E29437398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4E5EF6-F100-3BC4-FD3E-DF311070A2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96411-71EC-4B8C-F121-EF1769966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1539-75DB-4FD5-A4B1-A8AC1B2956E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7F476-7745-E007-8167-98FBD5B84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0B339-BEA7-A06D-A126-703CBDAF7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224B-D0D7-4938-909F-7AC8BDD95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40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70637-9E65-9008-0ED1-1160C2AA5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68ABD-7536-A9D1-192E-ECC24CDD8A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7C6EDF-F23B-A1A3-5429-3453CBD52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815B0C-B763-5BB0-9BDA-C7E65DA9B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1539-75DB-4FD5-A4B1-A8AC1B2956E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39171F-39BA-BFE9-047A-9E64969B7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B99F9B-D33F-670B-9C07-144063D64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224B-D0D7-4938-909F-7AC8BDD95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55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17D4D-91B8-1AEA-63E5-44A21F3C7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B4F1DB-FE81-535D-6163-23DCA461CC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4F43B-3946-B13D-7F8C-429475CC91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776158-8CEE-FADA-D149-0961A558D7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508F7E-43A6-FFCB-9EFD-374B8D6128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B3D318-70E6-A4FD-CCC9-2E06ED4F1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1539-75DB-4FD5-A4B1-A8AC1B2956E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DDC50D-E4F1-D757-7851-661473AE8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A52869-C5AA-B138-1B97-C6F648C6A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224B-D0D7-4938-909F-7AC8BDD95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34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17B93-F580-D720-B913-4F74D75E8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A4431E-CDE6-4B06-7A43-033F1FE25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1539-75DB-4FD5-A4B1-A8AC1B2956E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7B308A-205E-9F2E-FA46-F590A4382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F32134-1F8D-0B50-01DB-5594E03B5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224B-D0D7-4938-909F-7AC8BDD95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707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E136AA-8626-6AD4-03AE-3A92FCAE1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1539-75DB-4FD5-A4B1-A8AC1B2956E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56F787-5E97-D500-FECD-E9B6D9E4D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2D96E7-F9AC-FB4C-76DA-DCFBD5499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224B-D0D7-4938-909F-7AC8BDD95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165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7E34-9F53-6DF2-E9B3-8239863D7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8E903-48E6-5076-3775-BBD7D1245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1E19E6-2970-A99A-ACE3-700627F05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80BB4-312A-F4E0-7E29-C4534B829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1539-75DB-4FD5-A4B1-A8AC1B2956E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E553AB-DA6A-B69E-81AE-97C7778C8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F99CF1-3D36-74EC-82D8-6BA010C6E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224B-D0D7-4938-909F-7AC8BDD95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10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C3521-603C-4472-1810-6DECBC653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54B7A7-871A-1E0D-8F66-B9760B8594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A3E767-7B2D-A3A1-7430-E5293140E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B81349-31FE-14E5-F9AB-BCA517411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51539-75DB-4FD5-A4B1-A8AC1B2956E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C844C2-C3DD-4565-1B58-A5067D90B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DBB0-F316-FAEF-C1E9-FD1954BFA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44224B-D0D7-4938-909F-7AC8BDD95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39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421864-15FF-3EF5-4C56-170E7F303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C3E3B-50DF-8F15-4B36-F09046566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784AA-16FA-678E-4A5B-4CAE767BA8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951539-75DB-4FD5-A4B1-A8AC1B2956E2}" type="datetimeFigureOut">
              <a:rPr lang="en-US" smtClean="0"/>
              <a:t>9/10/2024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56B55-66B1-A55F-303D-FE44D60EED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2875F-77F9-36AA-A9A2-FC7A369443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44224B-D0D7-4938-909F-7AC8BDD959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060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33" r:id="rId9"/>
    <p:sldLayoutId id="2147483734" r:id="rId10"/>
    <p:sldLayoutId id="214748373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09651-938B-D517-5626-38DAC3313F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Hash Map and Hash 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DEAD1E-4734-9A92-575B-EE3BC6C6AA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Muhammed Tawfiq Chowdhury</a:t>
            </a:r>
          </a:p>
          <a:p>
            <a:r>
              <a:rPr lang="en-US" sz="3200" b="1" dirty="0"/>
              <a:t>Data Structure </a:t>
            </a:r>
          </a:p>
          <a:p>
            <a:r>
              <a:rPr lang="en-US" sz="3200" b="1" dirty="0"/>
              <a:t>Section 1 and Section 2</a:t>
            </a:r>
          </a:p>
        </p:txBody>
      </p:sp>
    </p:spTree>
    <p:extLst>
      <p:ext uri="{BB962C8B-B14F-4D97-AF65-F5344CB8AC3E}">
        <p14:creationId xmlns:p14="http://schemas.microsoft.com/office/powerpoint/2010/main" val="29568917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E8B1F-73D4-2257-84E4-7AEFC7B62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Key Features of HashSet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DC86E-DFEC-2E0B-2C19-87E25A8DCF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HashSet class is not synchronized which means it is not thread-safe. Therefore, multiple threads can use the same HashSet object at the same time and will not give the deterministic final output.</a:t>
            </a:r>
          </a:p>
          <a:p>
            <a:r>
              <a:rPr lang="en-US" dirty="0"/>
              <a:t>If you want to synchronize HashSet, use </a:t>
            </a:r>
            <a:r>
              <a:rPr lang="en-US" dirty="0" err="1"/>
              <a:t>Collections.synchronizeSet</a:t>
            </a:r>
            <a:r>
              <a:rPr lang="en-US" dirty="0"/>
              <a:t>() method.</a:t>
            </a:r>
          </a:p>
          <a:p>
            <a:r>
              <a:rPr lang="en-US" dirty="0"/>
              <a:t>The iterator returned by HashSet class is fail-fast which means any modification that happened in the HashSet during iteration, will throw </a:t>
            </a:r>
            <a:r>
              <a:rPr lang="en-US" dirty="0" err="1"/>
              <a:t>ConcurrentModificationException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189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B42A0-1B1B-83DD-835A-30F0024E57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Difference Between Hash Set and Hash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A04AD-7134-49B5-33A5-8E3CBF55D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Set interface  vs Map Interface</a:t>
            </a:r>
          </a:p>
          <a:p>
            <a:r>
              <a:rPr lang="en-US" dirty="0"/>
              <a:t>No Duplicate vs Duplicate</a:t>
            </a:r>
          </a:p>
          <a:p>
            <a:r>
              <a:rPr lang="en-US" dirty="0"/>
              <a:t>Contains Dummy Values and does not contain dummy values</a:t>
            </a:r>
          </a:p>
          <a:p>
            <a:r>
              <a:rPr lang="en-US" dirty="0"/>
              <a:t>1 object is required during addition, 2 is required</a:t>
            </a:r>
          </a:p>
          <a:p>
            <a:r>
              <a:rPr lang="en-US"/>
              <a:t>Hashing technique vs HashMap object  </a:t>
            </a:r>
            <a:endParaRPr lang="en-US" dirty="0"/>
          </a:p>
          <a:p>
            <a:r>
              <a:rPr lang="en-US" dirty="0"/>
              <a:t>Slower vs faster</a:t>
            </a:r>
          </a:p>
          <a:p>
            <a:r>
              <a:rPr lang="en-US" dirty="0"/>
              <a:t>Single null value vs any number of null values</a:t>
            </a:r>
          </a:p>
          <a:p>
            <a:r>
              <a:rPr lang="en-US" dirty="0"/>
              <a:t>The data is stored as objects vs the data is stored as key-value pair.</a:t>
            </a:r>
          </a:p>
        </p:txBody>
      </p:sp>
    </p:spTree>
    <p:extLst>
      <p:ext uri="{BB962C8B-B14F-4D97-AF65-F5344CB8AC3E}">
        <p14:creationId xmlns:p14="http://schemas.microsoft.com/office/powerpoint/2010/main" val="1325290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39648-A3FF-DB43-6889-512CB31C3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is a Hash Map?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C50A0-C76E-AC5B-503A-E9A11FE42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HashMap stores items in "key/value" pairs, and you can access them by an index of another type (e.g. a String). One object is used as a key (index) to another object (value). It can store different types: String keys and Integer values, or the same type, like: String keys and String values:</a:t>
            </a:r>
          </a:p>
          <a:p>
            <a:r>
              <a:rPr lang="en-US" dirty="0"/>
              <a:t>import </a:t>
            </a:r>
            <a:r>
              <a:rPr lang="en-US" dirty="0" err="1"/>
              <a:t>java.util.HashMap</a:t>
            </a:r>
            <a:r>
              <a:rPr lang="en-US" dirty="0"/>
              <a:t>; // import the HashMap class</a:t>
            </a:r>
          </a:p>
          <a:p>
            <a:r>
              <a:rPr lang="en-US" dirty="0"/>
              <a:t>HashMap&lt;String, String&gt; </a:t>
            </a:r>
            <a:r>
              <a:rPr lang="en-US" dirty="0" err="1"/>
              <a:t>capitalCities</a:t>
            </a:r>
            <a:r>
              <a:rPr lang="en-US" dirty="0"/>
              <a:t> = new HashMap&lt;String, String&gt;();</a:t>
            </a:r>
          </a:p>
        </p:txBody>
      </p:sp>
    </p:spTree>
    <p:extLst>
      <p:ext uri="{BB962C8B-B14F-4D97-AF65-F5344CB8AC3E}">
        <p14:creationId xmlns:p14="http://schemas.microsoft.com/office/powerpoint/2010/main" val="2865069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B7B9E-7FF4-9715-DD79-701F2E290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Useful Methods in Hash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6A5A6-E9C9-DE92-3AC0-5236E583D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clear()-Remove all entries from the map</a:t>
            </a:r>
          </a:p>
          <a:p>
            <a:r>
              <a:rPr lang="en-US" dirty="0"/>
              <a:t>clone()-Create a copy of the HashMap</a:t>
            </a:r>
          </a:p>
          <a:p>
            <a:r>
              <a:rPr lang="en-US" dirty="0"/>
              <a:t>compute()-Compute a value for an entry based on its key and the current value (if it has one)</a:t>
            </a:r>
          </a:p>
          <a:p>
            <a:r>
              <a:rPr lang="en-US" dirty="0" err="1"/>
              <a:t>computeIfAbsent</a:t>
            </a:r>
            <a:r>
              <a:rPr lang="en-US" dirty="0"/>
              <a:t>()-Compute a value for an entry based on its key only if an entry using the key does not already exist</a:t>
            </a:r>
          </a:p>
          <a:p>
            <a:r>
              <a:rPr lang="en-US" dirty="0" err="1"/>
              <a:t>computeIfPresent</a:t>
            </a:r>
            <a:r>
              <a:rPr lang="en-US" dirty="0"/>
              <a:t>()-Compute a new value for an entry based on its key and current value but only if an entry with the key already exists</a:t>
            </a:r>
          </a:p>
          <a:p>
            <a:r>
              <a:rPr lang="en-US" dirty="0" err="1"/>
              <a:t>containsKey</a:t>
            </a:r>
            <a:r>
              <a:rPr lang="en-US" dirty="0"/>
              <a:t>()-Indicate if an entry with the specified key exists in the map</a:t>
            </a:r>
          </a:p>
          <a:p>
            <a:r>
              <a:rPr lang="en-US" dirty="0" err="1"/>
              <a:t>containsValue</a:t>
            </a:r>
            <a:r>
              <a:rPr lang="en-US" dirty="0"/>
              <a:t>()-Indicate if an entry with the specified value exists in the map</a:t>
            </a:r>
          </a:p>
          <a:p>
            <a:r>
              <a:rPr lang="en-US" dirty="0" err="1"/>
              <a:t>entrySet</a:t>
            </a:r>
            <a:r>
              <a:rPr lang="en-US" dirty="0"/>
              <a:t>()-Return a set of all entries in the map</a:t>
            </a:r>
          </a:p>
          <a:p>
            <a:r>
              <a:rPr lang="en-US" dirty="0" err="1"/>
              <a:t>forEach</a:t>
            </a:r>
            <a:r>
              <a:rPr lang="en-US" dirty="0"/>
              <a:t>()-Perform an action on every entry in the map</a:t>
            </a:r>
          </a:p>
        </p:txBody>
      </p:sp>
    </p:spTree>
    <p:extLst>
      <p:ext uri="{BB962C8B-B14F-4D97-AF65-F5344CB8AC3E}">
        <p14:creationId xmlns:p14="http://schemas.microsoft.com/office/powerpoint/2010/main" val="2017383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5C5DEB-11B0-4AE8-D92A-E02C9255C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Useful Methods in Hash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808D4E-A57B-EF35-50A0-904B2164D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Get()-Return the value of the entry with a specified key</a:t>
            </a:r>
          </a:p>
          <a:p>
            <a:r>
              <a:rPr lang="en-US" dirty="0" err="1"/>
              <a:t>getOrDefault</a:t>
            </a:r>
            <a:r>
              <a:rPr lang="en-US" dirty="0"/>
              <a:t>()-Return the value of the entry with a specified key or a default value if the entry is not found</a:t>
            </a:r>
          </a:p>
          <a:p>
            <a:r>
              <a:rPr lang="en-US" dirty="0" err="1"/>
              <a:t>isEmpty</a:t>
            </a:r>
            <a:r>
              <a:rPr lang="en-US" dirty="0"/>
              <a:t>()- Indicate whether the map is empty</a:t>
            </a:r>
          </a:p>
          <a:p>
            <a:r>
              <a:rPr lang="en-US" dirty="0" err="1"/>
              <a:t>keySet</a:t>
            </a:r>
            <a:r>
              <a:rPr lang="en-US" dirty="0"/>
              <a:t>()-Return a set of all keys in the map</a:t>
            </a:r>
          </a:p>
          <a:p>
            <a:r>
              <a:rPr lang="en-US" dirty="0"/>
              <a:t>merge()-Compute a value for an entry based on its key and value or write a specific value if the entry does not yet exist</a:t>
            </a:r>
          </a:p>
          <a:p>
            <a:r>
              <a:rPr lang="en-US" dirty="0"/>
              <a:t>put()- Write an entry into the map</a:t>
            </a:r>
          </a:p>
        </p:txBody>
      </p:sp>
    </p:spTree>
    <p:extLst>
      <p:ext uri="{BB962C8B-B14F-4D97-AF65-F5344CB8AC3E}">
        <p14:creationId xmlns:p14="http://schemas.microsoft.com/office/powerpoint/2010/main" val="39835745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4644D-49E0-75BB-898B-368CAE5F1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1CFCE-1D67-5BD5-3C6E-F12B464BA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putAll</a:t>
            </a:r>
            <a:r>
              <a:rPr lang="en-US" dirty="0"/>
              <a:t>()- Write all of the entries from another map into this one</a:t>
            </a:r>
          </a:p>
          <a:p>
            <a:r>
              <a:rPr lang="en-US" dirty="0"/>
              <a:t>remove()-Remove an entry from the map</a:t>
            </a:r>
          </a:p>
          <a:p>
            <a:r>
              <a:rPr lang="en-US" dirty="0"/>
              <a:t>replace()-Write to an entry in the map only if it exists</a:t>
            </a:r>
          </a:p>
          <a:p>
            <a:r>
              <a:rPr lang="en-US" dirty="0" err="1"/>
              <a:t>replaceAll</a:t>
            </a:r>
            <a:r>
              <a:rPr lang="en-US" dirty="0"/>
              <a:t>()-Replaces the value of every entry with the result of an operation</a:t>
            </a:r>
          </a:p>
          <a:p>
            <a:r>
              <a:rPr lang="en-US" dirty="0"/>
              <a:t>size()-Return the number of entries in the map</a:t>
            </a:r>
          </a:p>
          <a:p>
            <a:r>
              <a:rPr lang="en-US" dirty="0"/>
              <a:t>values()-Return a collection containing all of the values in the map</a:t>
            </a:r>
          </a:p>
        </p:txBody>
      </p:sp>
    </p:spTree>
    <p:extLst>
      <p:ext uri="{BB962C8B-B14F-4D97-AF65-F5344CB8AC3E}">
        <p14:creationId xmlns:p14="http://schemas.microsoft.com/office/powerpoint/2010/main" val="7870833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1C1E7-50D5-8C62-3D30-704753B61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What is a Hash Set?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AACED-BC8B-705D-0984-3295BA4EA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HashSet is a collection of items where every item is unique, and it is found in the </a:t>
            </a:r>
            <a:r>
              <a:rPr lang="en-US" dirty="0" err="1"/>
              <a:t>java.util</a:t>
            </a:r>
            <a:r>
              <a:rPr lang="en-US" dirty="0"/>
              <a:t> package:</a:t>
            </a:r>
          </a:p>
          <a:p>
            <a:r>
              <a:rPr lang="en-US" dirty="0"/>
              <a:t>import </a:t>
            </a:r>
            <a:r>
              <a:rPr lang="en-US" dirty="0" err="1"/>
              <a:t>java.util.HashSet</a:t>
            </a:r>
            <a:r>
              <a:rPr lang="en-US" dirty="0"/>
              <a:t>; // Import the HashSet class</a:t>
            </a:r>
          </a:p>
          <a:p>
            <a:r>
              <a:rPr lang="en-US" dirty="0"/>
              <a:t>HashSet&lt;String&gt; cars = new HashSet&lt;String&gt;();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7566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959AB-FFEB-6121-0747-01098EC1D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Types for Hash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0C484-78F4-0BC8-D620-273B57FE8A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Items in an HashSet are objects. A String in Java is an object (not a primitive type). To use other types, such as int, we must specify an equivalent wrapper class: Integer. For other primitive types, use: Boolean for </a:t>
            </a:r>
            <a:r>
              <a:rPr lang="en-US" dirty="0" err="1"/>
              <a:t>boolean</a:t>
            </a:r>
            <a:r>
              <a:rPr lang="en-US" dirty="0"/>
              <a:t>, Character for char, Double for double, </a:t>
            </a:r>
            <a:r>
              <a:rPr lang="en-US" dirty="0" err="1"/>
              <a:t>etc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public class Main {</a:t>
            </a:r>
          </a:p>
          <a:p>
            <a:pPr marL="0" indent="0">
              <a:buNone/>
            </a:pPr>
            <a:r>
              <a:rPr lang="en-US" dirty="0"/>
              <a:t>  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// Create a HashSet object called numbers</a:t>
            </a:r>
          </a:p>
          <a:p>
            <a:pPr marL="0" indent="0">
              <a:buNone/>
            </a:pPr>
            <a:r>
              <a:rPr lang="en-US" dirty="0"/>
              <a:t>      HashSet&lt;Integer&gt; numbers = new HashSet&lt;Integer&gt;();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// Add values to the set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numbers.add</a:t>
            </a:r>
            <a:r>
              <a:rPr lang="en-US" dirty="0"/>
              <a:t>(4);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numbers.add</a:t>
            </a:r>
            <a:r>
              <a:rPr lang="en-US" dirty="0"/>
              <a:t>(7);</a:t>
            </a:r>
          </a:p>
          <a:p>
            <a:pPr marL="0" indent="0">
              <a:buNone/>
            </a:pPr>
            <a:r>
              <a:rPr lang="en-US" dirty="0"/>
              <a:t>      </a:t>
            </a:r>
            <a:r>
              <a:rPr lang="en-US" dirty="0" err="1"/>
              <a:t>numbers.add</a:t>
            </a:r>
            <a:r>
              <a:rPr lang="en-US" dirty="0"/>
              <a:t>(8);</a:t>
            </a:r>
          </a:p>
        </p:txBody>
      </p:sp>
    </p:spTree>
    <p:extLst>
      <p:ext uri="{BB962C8B-B14F-4D97-AF65-F5344CB8AC3E}">
        <p14:creationId xmlns:p14="http://schemas.microsoft.com/office/powerpoint/2010/main" val="30058067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1BF601-1017-9857-DE67-F68400A5A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Key Features of HashSet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35B61-FB32-EF60-D670-C48866D92C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1. The underlying data structure of HashSet is </a:t>
            </a:r>
            <a:r>
              <a:rPr lang="en-US" dirty="0" err="1"/>
              <a:t>Hashtable</a:t>
            </a:r>
            <a:r>
              <a:rPr lang="en-US" dirty="0"/>
              <a:t>. A hash table stores data by using a mechanism called hashing. Hashing in Java is a technique for mapping data to a secret key that can be used as a unique identifier for data.</a:t>
            </a:r>
          </a:p>
          <a:p>
            <a:r>
              <a:rPr lang="en-US" dirty="0"/>
              <a:t>2. HashSet does not allow duplicate elements. If we try to add a duplicate element in HashSet, the older element would be overwritten.</a:t>
            </a:r>
          </a:p>
          <a:p>
            <a:r>
              <a:rPr lang="en-US" dirty="0"/>
              <a:t>3. It allows only one null element. If we try to add more than one null element, it would still return only one null value.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497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ED543-2C78-1A9C-AC7B-F3F4ED91F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Key Features of HashSet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A54E16-BEE1-C062-3E90-245947C74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HashSet does not maintain any order in which elements are added. The order of the elements will be unpredictable. It will return in any random order.</a:t>
            </a:r>
          </a:p>
          <a:p>
            <a:r>
              <a:rPr lang="en-US" dirty="0"/>
              <a:t>It is much faster due to the use of hashing technique and gives constant-time performance for adding (insertion), retrieval, removal, contains, and size operations.</a:t>
            </a:r>
          </a:p>
          <a:p>
            <a:r>
              <a:rPr lang="en-US" dirty="0"/>
              <a:t>Hashing provides constant execution time for methods like add(), remove(), contains(), and size() even for the large set.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418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251</TotalTime>
  <Words>943</Words>
  <Application>Microsoft Office PowerPoint</Application>
  <PresentationFormat>Widescreen</PresentationFormat>
  <Paragraphs>68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Hash Map and Hash Set</vt:lpstr>
      <vt:lpstr>What is a Hash Map?</vt:lpstr>
      <vt:lpstr>Useful Methods in Hash Map</vt:lpstr>
      <vt:lpstr>Useful Methods in Hash Map</vt:lpstr>
      <vt:lpstr>PowerPoint Presentation</vt:lpstr>
      <vt:lpstr>What is a Hash Set?</vt:lpstr>
      <vt:lpstr>Data Types for Hash Set</vt:lpstr>
      <vt:lpstr>Key Features of HashSet</vt:lpstr>
      <vt:lpstr>Key Features of HashSet</vt:lpstr>
      <vt:lpstr>Key Features of HashSet</vt:lpstr>
      <vt:lpstr>Difference Between Hash Set and Hash 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Hash Map and Hash Set</dc:title>
  <dc:creator>Muhammed Tawfiq Chowdhury</dc:creator>
  <cp:lastModifiedBy>Muhammed Tawfiq Chowdhury</cp:lastModifiedBy>
  <cp:revision>5</cp:revision>
  <dcterms:created xsi:type="dcterms:W3CDTF">2024-08-31T19:19:26Z</dcterms:created>
  <dcterms:modified xsi:type="dcterms:W3CDTF">2024-09-10T15:58:16Z</dcterms:modified>
</cp:coreProperties>
</file>