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62" r:id="rId5"/>
  </p:sldMasterIdLst>
  <p:notesMasterIdLst>
    <p:notesMasterId r:id="rId97"/>
  </p:notesMasterIdLst>
  <p:handoutMasterIdLst>
    <p:handoutMasterId r:id="rId98"/>
  </p:handoutMasterIdLst>
  <p:sldIdLst>
    <p:sldId id="1062" r:id="rId6"/>
    <p:sldId id="1064" r:id="rId7"/>
    <p:sldId id="675" r:id="rId8"/>
    <p:sldId id="676" r:id="rId9"/>
    <p:sldId id="1047" r:id="rId10"/>
    <p:sldId id="516" r:id="rId11"/>
    <p:sldId id="677" r:id="rId12"/>
    <p:sldId id="678" r:id="rId13"/>
    <p:sldId id="680" r:id="rId14"/>
    <p:sldId id="679" r:id="rId15"/>
    <p:sldId id="681" r:id="rId16"/>
    <p:sldId id="517" r:id="rId17"/>
    <p:sldId id="518" r:id="rId18"/>
    <p:sldId id="1046" r:id="rId19"/>
    <p:sldId id="519" r:id="rId20"/>
    <p:sldId id="520" r:id="rId21"/>
    <p:sldId id="521" r:id="rId22"/>
    <p:sldId id="1025" r:id="rId23"/>
    <p:sldId id="1026" r:id="rId24"/>
    <p:sldId id="1027" r:id="rId25"/>
    <p:sldId id="1028" r:id="rId26"/>
    <p:sldId id="1029" r:id="rId27"/>
    <p:sldId id="1030" r:id="rId28"/>
    <p:sldId id="1031" r:id="rId29"/>
    <p:sldId id="1065" r:id="rId30"/>
    <p:sldId id="1032" r:id="rId31"/>
    <p:sldId id="1033" r:id="rId32"/>
    <p:sldId id="1034" r:id="rId33"/>
    <p:sldId id="1035" r:id="rId34"/>
    <p:sldId id="1066" r:id="rId35"/>
    <p:sldId id="1067" r:id="rId36"/>
    <p:sldId id="1036" r:id="rId37"/>
    <p:sldId id="1068" r:id="rId38"/>
    <p:sldId id="550" r:id="rId39"/>
    <p:sldId id="523" r:id="rId40"/>
    <p:sldId id="524" r:id="rId41"/>
    <p:sldId id="682" r:id="rId42"/>
    <p:sldId id="556" r:id="rId43"/>
    <p:sldId id="1061" r:id="rId44"/>
    <p:sldId id="1024" r:id="rId45"/>
    <p:sldId id="1037" r:id="rId46"/>
    <p:sldId id="1038" r:id="rId47"/>
    <p:sldId id="1039" r:id="rId48"/>
    <p:sldId id="1040" r:id="rId49"/>
    <p:sldId id="1054" r:id="rId50"/>
    <p:sldId id="1049" r:id="rId51"/>
    <p:sldId id="1050" r:id="rId52"/>
    <p:sldId id="1051" r:id="rId53"/>
    <p:sldId id="1052" r:id="rId54"/>
    <p:sldId id="1063" r:id="rId55"/>
    <p:sldId id="1076" r:id="rId56"/>
    <p:sldId id="1078" r:id="rId57"/>
    <p:sldId id="647" r:id="rId58"/>
    <p:sldId id="648" r:id="rId59"/>
    <p:sldId id="649" r:id="rId60"/>
    <p:sldId id="650" r:id="rId61"/>
    <p:sldId id="651" r:id="rId62"/>
    <p:sldId id="652" r:id="rId63"/>
    <p:sldId id="653" r:id="rId64"/>
    <p:sldId id="641" r:id="rId65"/>
    <p:sldId id="570" r:id="rId66"/>
    <p:sldId id="571" r:id="rId67"/>
    <p:sldId id="1069" r:id="rId68"/>
    <p:sldId id="1070" r:id="rId69"/>
    <p:sldId id="1071" r:id="rId70"/>
    <p:sldId id="1079" r:id="rId71"/>
    <p:sldId id="1080" r:id="rId72"/>
    <p:sldId id="572" r:id="rId73"/>
    <p:sldId id="663" r:id="rId74"/>
    <p:sldId id="1072" r:id="rId75"/>
    <p:sldId id="1073" r:id="rId76"/>
    <p:sldId id="1074" r:id="rId77"/>
    <p:sldId id="1075" r:id="rId78"/>
    <p:sldId id="1081" r:id="rId79"/>
    <p:sldId id="1082" r:id="rId80"/>
    <p:sldId id="664" r:id="rId81"/>
    <p:sldId id="668" r:id="rId82"/>
    <p:sldId id="1077" r:id="rId83"/>
    <p:sldId id="1041" r:id="rId84"/>
    <p:sldId id="1042" r:id="rId85"/>
    <p:sldId id="1043" r:id="rId86"/>
    <p:sldId id="1044" r:id="rId87"/>
    <p:sldId id="1045" r:id="rId88"/>
    <p:sldId id="1055" r:id="rId89"/>
    <p:sldId id="1056" r:id="rId90"/>
    <p:sldId id="642" r:id="rId91"/>
    <p:sldId id="1057" r:id="rId92"/>
    <p:sldId id="1058" r:id="rId93"/>
    <p:sldId id="640" r:id="rId94"/>
    <p:sldId id="1059" r:id="rId95"/>
    <p:sldId id="1060" r:id="rId96"/>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3025"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2A8487"/>
    <a:srgbClr val="1C5A61"/>
    <a:srgbClr val="0C6D9C"/>
    <a:srgbClr val="FF00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33F89B-323E-4107-8E98-67F6FCDBE087}" v="471" dt="2025-04-09T23:12:55.1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736"/>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notesMaster" Target="notesMasters/notesMaster1.xml"/><Relationship Id="rId104"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handoutMaster" Target="handoutMasters/handout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arna Raj Aryal" userId="3d645c80-7efd-4820-af3a-2d58d5a7d0d7" providerId="ADAL" clId="{B7BF0D32-C704-4503-AD54-D318B014B795}"/>
    <pc:docChg chg="undo custSel addSld modSld">
      <pc:chgData name="Gokarna Raj Aryal" userId="3d645c80-7efd-4820-af3a-2d58d5a7d0d7" providerId="ADAL" clId="{B7BF0D32-C704-4503-AD54-D318B014B795}" dt="2025-04-07T02:28:56" v="267" actId="20577"/>
      <pc:docMkLst>
        <pc:docMk/>
      </pc:docMkLst>
      <pc:sldChg chg="modSp modAnim">
        <pc:chgData name="Gokarna Raj Aryal" userId="3d645c80-7efd-4820-af3a-2d58d5a7d0d7" providerId="ADAL" clId="{B7BF0D32-C704-4503-AD54-D318B014B795}" dt="2025-04-04T23:51:11.606" v="70"/>
        <pc:sldMkLst>
          <pc:docMk/>
          <pc:sldMk cId="0" sldId="517"/>
        </pc:sldMkLst>
        <pc:spChg chg="mod">
          <ac:chgData name="Gokarna Raj Aryal" userId="3d645c80-7efd-4820-af3a-2d58d5a7d0d7" providerId="ADAL" clId="{B7BF0D32-C704-4503-AD54-D318B014B795}" dt="2025-04-04T23:50:13.966" v="65" actId="2711"/>
          <ac:spMkLst>
            <pc:docMk/>
            <pc:sldMk cId="0" sldId="517"/>
            <ac:spMk id="5122" creationId="{00000000-0000-0000-0000-000000000000}"/>
          </ac:spMkLst>
        </pc:spChg>
        <pc:spChg chg="mod">
          <ac:chgData name="Gokarna Raj Aryal" userId="3d645c80-7efd-4820-af3a-2d58d5a7d0d7" providerId="ADAL" clId="{B7BF0D32-C704-4503-AD54-D318B014B795}" dt="2025-04-04T23:50:25.218" v="66" actId="2711"/>
          <ac:spMkLst>
            <pc:docMk/>
            <pc:sldMk cId="0" sldId="517"/>
            <ac:spMk id="5123" creationId="{00000000-0000-0000-0000-000000000000}"/>
          </ac:spMkLst>
        </pc:spChg>
      </pc:sldChg>
      <pc:sldChg chg="modSp modAnim">
        <pc:chgData name="Gokarna Raj Aryal" userId="3d645c80-7efd-4820-af3a-2d58d5a7d0d7" providerId="ADAL" clId="{B7BF0D32-C704-4503-AD54-D318B014B795}" dt="2025-04-04T23:53:28.162" v="87"/>
        <pc:sldMkLst>
          <pc:docMk/>
          <pc:sldMk cId="0" sldId="550"/>
        </pc:sldMkLst>
        <pc:spChg chg="mod">
          <ac:chgData name="Gokarna Raj Aryal" userId="3d645c80-7efd-4820-af3a-2d58d5a7d0d7" providerId="ADAL" clId="{B7BF0D32-C704-4503-AD54-D318B014B795}" dt="2025-04-04T23:52:17.752" v="71" actId="2711"/>
          <ac:spMkLst>
            <pc:docMk/>
            <pc:sldMk cId="0" sldId="550"/>
            <ac:spMk id="11266" creationId="{00000000-0000-0000-0000-000000000000}"/>
          </ac:spMkLst>
        </pc:spChg>
        <pc:spChg chg="mod">
          <ac:chgData name="Gokarna Raj Aryal" userId="3d645c80-7efd-4820-af3a-2d58d5a7d0d7" providerId="ADAL" clId="{B7BF0D32-C704-4503-AD54-D318B014B795}" dt="2025-04-04T23:52:34.635" v="75" actId="14100"/>
          <ac:spMkLst>
            <pc:docMk/>
            <pc:sldMk cId="0" sldId="550"/>
            <ac:spMk id="11267" creationId="{00000000-0000-0000-0000-000000000000}"/>
          </ac:spMkLst>
        </pc:spChg>
      </pc:sldChg>
      <pc:sldChg chg="modSp">
        <pc:chgData name="Gokarna Raj Aryal" userId="3d645c80-7efd-4820-af3a-2d58d5a7d0d7" providerId="ADAL" clId="{B7BF0D32-C704-4503-AD54-D318B014B795}" dt="2025-04-07T01:57:56.303" v="175" actId="255"/>
        <pc:sldMkLst>
          <pc:docMk/>
          <pc:sldMk cId="2872802880" sldId="675"/>
        </pc:sldMkLst>
        <pc:spChg chg="mod">
          <ac:chgData name="Gokarna Raj Aryal" userId="3d645c80-7efd-4820-af3a-2d58d5a7d0d7" providerId="ADAL" clId="{B7BF0D32-C704-4503-AD54-D318B014B795}" dt="2025-04-04T23:23:15.791" v="5" actId="1076"/>
          <ac:spMkLst>
            <pc:docMk/>
            <pc:sldMk cId="2872802880" sldId="675"/>
            <ac:spMk id="2" creationId="{AEF6AC5E-98C5-497C-BF55-1DD178ADE0DF}"/>
          </ac:spMkLst>
        </pc:spChg>
        <pc:spChg chg="mod">
          <ac:chgData name="Gokarna Raj Aryal" userId="3d645c80-7efd-4820-af3a-2d58d5a7d0d7" providerId="ADAL" clId="{B7BF0D32-C704-4503-AD54-D318B014B795}" dt="2025-04-07T01:57:56.303" v="175" actId="255"/>
          <ac:spMkLst>
            <pc:docMk/>
            <pc:sldMk cId="2872802880" sldId="675"/>
            <ac:spMk id="3" creationId="{6EAAFEE0-8BFF-4ED3-BBA1-C7524BE4C58A}"/>
          </ac:spMkLst>
        </pc:spChg>
      </pc:sldChg>
      <pc:sldChg chg="modSp modAnim">
        <pc:chgData name="Gokarna Raj Aryal" userId="3d645c80-7efd-4820-af3a-2d58d5a7d0d7" providerId="ADAL" clId="{B7BF0D32-C704-4503-AD54-D318B014B795}" dt="2025-04-04T23:24:58.555" v="20"/>
        <pc:sldMkLst>
          <pc:docMk/>
          <pc:sldMk cId="1907487175" sldId="676"/>
        </pc:sldMkLst>
        <pc:spChg chg="mod">
          <ac:chgData name="Gokarna Raj Aryal" userId="3d645c80-7efd-4820-af3a-2d58d5a7d0d7" providerId="ADAL" clId="{B7BF0D32-C704-4503-AD54-D318B014B795}" dt="2025-04-04T23:24:34.198" v="17" actId="113"/>
          <ac:spMkLst>
            <pc:docMk/>
            <pc:sldMk cId="1907487175" sldId="676"/>
            <ac:spMk id="3" creationId="{68EE7844-8E40-4847-BBEA-988ED317C9A7}"/>
          </ac:spMkLst>
        </pc:spChg>
      </pc:sldChg>
      <pc:sldChg chg="modSp modAnim">
        <pc:chgData name="Gokarna Raj Aryal" userId="3d645c80-7efd-4820-af3a-2d58d5a7d0d7" providerId="ADAL" clId="{B7BF0D32-C704-4503-AD54-D318B014B795}" dt="2025-04-04T23:26:37.076" v="25" actId="2711"/>
        <pc:sldMkLst>
          <pc:docMk/>
          <pc:sldMk cId="673308564" sldId="677"/>
        </pc:sldMkLst>
        <pc:spChg chg="mod">
          <ac:chgData name="Gokarna Raj Aryal" userId="3d645c80-7efd-4820-af3a-2d58d5a7d0d7" providerId="ADAL" clId="{B7BF0D32-C704-4503-AD54-D318B014B795}" dt="2025-04-04T23:26:06.002" v="21" actId="2711"/>
          <ac:spMkLst>
            <pc:docMk/>
            <pc:sldMk cId="673308564" sldId="677"/>
            <ac:spMk id="2" creationId="{D340831B-B16A-4429-9537-D5BD20B864CB}"/>
          </ac:spMkLst>
        </pc:spChg>
        <pc:spChg chg="mod">
          <ac:chgData name="Gokarna Raj Aryal" userId="3d645c80-7efd-4820-af3a-2d58d5a7d0d7" providerId="ADAL" clId="{B7BF0D32-C704-4503-AD54-D318B014B795}" dt="2025-04-04T23:26:37.076" v="25" actId="2711"/>
          <ac:spMkLst>
            <pc:docMk/>
            <pc:sldMk cId="673308564" sldId="677"/>
            <ac:spMk id="3" creationId="{F8252B46-925D-40E7-8D88-33CAE899FE94}"/>
          </ac:spMkLst>
        </pc:spChg>
      </pc:sldChg>
      <pc:sldChg chg="modSp modAnim">
        <pc:chgData name="Gokarna Raj Aryal" userId="3d645c80-7efd-4820-af3a-2d58d5a7d0d7" providerId="ADAL" clId="{B7BF0D32-C704-4503-AD54-D318B014B795}" dt="2025-04-06T02:28:23.730" v="172" actId="2711"/>
        <pc:sldMkLst>
          <pc:docMk/>
          <pc:sldMk cId="3221912692" sldId="678"/>
        </pc:sldMkLst>
        <pc:spChg chg="mod">
          <ac:chgData name="Gokarna Raj Aryal" userId="3d645c80-7efd-4820-af3a-2d58d5a7d0d7" providerId="ADAL" clId="{B7BF0D32-C704-4503-AD54-D318B014B795}" dt="2025-04-06T02:28:23.730" v="172" actId="2711"/>
          <ac:spMkLst>
            <pc:docMk/>
            <pc:sldMk cId="3221912692" sldId="678"/>
            <ac:spMk id="2" creationId="{51F6FB00-8686-420E-B365-1338500E6EEE}"/>
          </ac:spMkLst>
        </pc:spChg>
        <pc:spChg chg="mod">
          <ac:chgData name="Gokarna Raj Aryal" userId="3d645c80-7efd-4820-af3a-2d58d5a7d0d7" providerId="ADAL" clId="{B7BF0D32-C704-4503-AD54-D318B014B795}" dt="2025-04-04T23:42:58.060" v="28" actId="6549"/>
          <ac:spMkLst>
            <pc:docMk/>
            <pc:sldMk cId="3221912692" sldId="678"/>
            <ac:spMk id="3" creationId="{CF1A542D-FADB-4CC2-AE67-A323A624B610}"/>
          </ac:spMkLst>
        </pc:spChg>
      </pc:sldChg>
      <pc:sldChg chg="modSp modAnim">
        <pc:chgData name="Gokarna Raj Aryal" userId="3d645c80-7efd-4820-af3a-2d58d5a7d0d7" providerId="ADAL" clId="{B7BF0D32-C704-4503-AD54-D318B014B795}" dt="2025-04-04T23:47:18.474" v="50" actId="113"/>
        <pc:sldMkLst>
          <pc:docMk/>
          <pc:sldMk cId="4287667001" sldId="679"/>
        </pc:sldMkLst>
        <pc:spChg chg="mod">
          <ac:chgData name="Gokarna Raj Aryal" userId="3d645c80-7efd-4820-af3a-2d58d5a7d0d7" providerId="ADAL" clId="{B7BF0D32-C704-4503-AD54-D318B014B795}" dt="2025-04-04T23:46:08.655" v="40" actId="2711"/>
          <ac:spMkLst>
            <pc:docMk/>
            <pc:sldMk cId="4287667001" sldId="679"/>
            <ac:spMk id="2" creationId="{570CA998-A979-4D48-864C-D92646F026BB}"/>
          </ac:spMkLst>
        </pc:spChg>
        <pc:spChg chg="mod">
          <ac:chgData name="Gokarna Raj Aryal" userId="3d645c80-7efd-4820-af3a-2d58d5a7d0d7" providerId="ADAL" clId="{B7BF0D32-C704-4503-AD54-D318B014B795}" dt="2025-04-04T23:47:18.474" v="50" actId="113"/>
          <ac:spMkLst>
            <pc:docMk/>
            <pc:sldMk cId="4287667001" sldId="679"/>
            <ac:spMk id="3" creationId="{412EE31B-C0B2-43D7-BBD1-0160B6529213}"/>
          </ac:spMkLst>
        </pc:spChg>
      </pc:sldChg>
      <pc:sldChg chg="modSp modAnim">
        <pc:chgData name="Gokarna Raj Aryal" userId="3d645c80-7efd-4820-af3a-2d58d5a7d0d7" providerId="ADAL" clId="{B7BF0D32-C704-4503-AD54-D318B014B795}" dt="2025-04-04T23:47:41.350" v="54" actId="113"/>
        <pc:sldMkLst>
          <pc:docMk/>
          <pc:sldMk cId="2775258797" sldId="680"/>
        </pc:sldMkLst>
        <pc:spChg chg="mod">
          <ac:chgData name="Gokarna Raj Aryal" userId="3d645c80-7efd-4820-af3a-2d58d5a7d0d7" providerId="ADAL" clId="{B7BF0D32-C704-4503-AD54-D318B014B795}" dt="2025-04-04T23:45:59.126" v="39" actId="2711"/>
          <ac:spMkLst>
            <pc:docMk/>
            <pc:sldMk cId="2775258797" sldId="680"/>
            <ac:spMk id="2" creationId="{D118AA93-0442-4174-A65A-4E34B04255F0}"/>
          </ac:spMkLst>
        </pc:spChg>
        <pc:spChg chg="mod">
          <ac:chgData name="Gokarna Raj Aryal" userId="3d645c80-7efd-4820-af3a-2d58d5a7d0d7" providerId="ADAL" clId="{B7BF0D32-C704-4503-AD54-D318B014B795}" dt="2025-04-04T23:47:41.350" v="54" actId="113"/>
          <ac:spMkLst>
            <pc:docMk/>
            <pc:sldMk cId="2775258797" sldId="680"/>
            <ac:spMk id="3" creationId="{3AFC633E-2D0C-453C-8A5D-8F96537B8F79}"/>
          </ac:spMkLst>
        </pc:spChg>
      </pc:sldChg>
      <pc:sldChg chg="modSp modAnim">
        <pc:chgData name="Gokarna Raj Aryal" userId="3d645c80-7efd-4820-af3a-2d58d5a7d0d7" providerId="ADAL" clId="{B7BF0D32-C704-4503-AD54-D318B014B795}" dt="2025-04-05T00:15:46.709" v="98" actId="255"/>
        <pc:sldMkLst>
          <pc:docMk/>
          <pc:sldMk cId="1037803529" sldId="681"/>
        </pc:sldMkLst>
        <pc:spChg chg="mod">
          <ac:chgData name="Gokarna Raj Aryal" userId="3d645c80-7efd-4820-af3a-2d58d5a7d0d7" providerId="ADAL" clId="{B7BF0D32-C704-4503-AD54-D318B014B795}" dt="2025-04-04T23:45:48.784" v="38" actId="2711"/>
          <ac:spMkLst>
            <pc:docMk/>
            <pc:sldMk cId="1037803529" sldId="681"/>
            <ac:spMk id="2" creationId="{AB688E47-0EB2-496A-9479-BE9DA1DE0744}"/>
          </ac:spMkLst>
        </pc:spChg>
        <pc:spChg chg="mod">
          <ac:chgData name="Gokarna Raj Aryal" userId="3d645c80-7efd-4820-af3a-2d58d5a7d0d7" providerId="ADAL" clId="{B7BF0D32-C704-4503-AD54-D318B014B795}" dt="2025-04-05T00:15:46.709" v="98" actId="255"/>
          <ac:spMkLst>
            <pc:docMk/>
            <pc:sldMk cId="1037803529" sldId="681"/>
            <ac:spMk id="3" creationId="{D70CAEC3-B2B6-4692-8527-41888415E9C4}"/>
          </ac:spMkLst>
        </pc:spChg>
      </pc:sldChg>
      <pc:sldChg chg="modSp">
        <pc:chgData name="Gokarna Raj Aryal" userId="3d645c80-7efd-4820-af3a-2d58d5a7d0d7" providerId="ADAL" clId="{B7BF0D32-C704-4503-AD54-D318B014B795}" dt="2025-04-06T01:45:12.422" v="171" actId="255"/>
        <pc:sldMkLst>
          <pc:docMk/>
          <pc:sldMk cId="1903331256" sldId="682"/>
        </pc:sldMkLst>
        <pc:spChg chg="mod">
          <ac:chgData name="Gokarna Raj Aryal" userId="3d645c80-7efd-4820-af3a-2d58d5a7d0d7" providerId="ADAL" clId="{B7BF0D32-C704-4503-AD54-D318B014B795}" dt="2025-04-06T01:45:12.422" v="171" actId="255"/>
          <ac:spMkLst>
            <pc:docMk/>
            <pc:sldMk cId="1903331256" sldId="682"/>
            <ac:spMk id="3" creationId="{D7215684-96CC-471C-8690-AB5D22B85C40}"/>
          </ac:spMkLst>
        </pc:spChg>
      </pc:sldChg>
      <pc:sldChg chg="modSp">
        <pc:chgData name="Gokarna Raj Aryal" userId="3d645c80-7efd-4820-af3a-2d58d5a7d0d7" providerId="ADAL" clId="{B7BF0D32-C704-4503-AD54-D318B014B795}" dt="2025-04-07T02:28:56" v="267" actId="20577"/>
        <pc:sldMkLst>
          <pc:docMk/>
          <pc:sldMk cId="1759708921" sldId="1051"/>
        </pc:sldMkLst>
        <pc:spChg chg="mod">
          <ac:chgData name="Gokarna Raj Aryal" userId="3d645c80-7efd-4820-af3a-2d58d5a7d0d7" providerId="ADAL" clId="{B7BF0D32-C704-4503-AD54-D318B014B795}" dt="2025-04-07T02:28:56" v="267" actId="20577"/>
          <ac:spMkLst>
            <pc:docMk/>
            <pc:sldMk cId="1759708921" sldId="1051"/>
            <ac:spMk id="3" creationId="{00000000-0000-0000-0000-000000000000}"/>
          </ac:spMkLst>
        </pc:spChg>
      </pc:sldChg>
      <pc:sldChg chg="addSp delSp modSp add">
        <pc:chgData name="Gokarna Raj Aryal" userId="3d645c80-7efd-4820-af3a-2d58d5a7d0d7" providerId="ADAL" clId="{B7BF0D32-C704-4503-AD54-D318B014B795}" dt="2025-04-05T00:43:07.009" v="143" actId="20577"/>
        <pc:sldMkLst>
          <pc:docMk/>
          <pc:sldMk cId="2738251077" sldId="1063"/>
        </pc:sldMkLst>
        <pc:spChg chg="mod">
          <ac:chgData name="Gokarna Raj Aryal" userId="3d645c80-7efd-4820-af3a-2d58d5a7d0d7" providerId="ADAL" clId="{B7BF0D32-C704-4503-AD54-D318B014B795}" dt="2025-04-05T00:38:14.974" v="124" actId="20577"/>
          <ac:spMkLst>
            <pc:docMk/>
            <pc:sldMk cId="2738251077" sldId="1063"/>
            <ac:spMk id="2" creationId="{FA175FD5-7AF3-46D1-A2B0-0287C46C8254}"/>
          </ac:spMkLst>
        </pc:spChg>
        <pc:spChg chg="mod">
          <ac:chgData name="Gokarna Raj Aryal" userId="3d645c80-7efd-4820-af3a-2d58d5a7d0d7" providerId="ADAL" clId="{B7BF0D32-C704-4503-AD54-D318B014B795}" dt="2025-04-05T00:43:07.009" v="143" actId="20577"/>
          <ac:spMkLst>
            <pc:docMk/>
            <pc:sldMk cId="2738251077" sldId="1063"/>
            <ac:spMk id="3" creationId="{5B90F4F9-3404-4580-8662-70853AF65596}"/>
          </ac:spMkLst>
        </pc:spChg>
        <pc:spChg chg="add del">
          <ac:chgData name="Gokarna Raj Aryal" userId="3d645c80-7efd-4820-af3a-2d58d5a7d0d7" providerId="ADAL" clId="{B7BF0D32-C704-4503-AD54-D318B014B795}" dt="2025-04-05T00:42:33.272" v="133"/>
          <ac:spMkLst>
            <pc:docMk/>
            <pc:sldMk cId="2738251077" sldId="1063"/>
            <ac:spMk id="4" creationId="{FA6D35BD-57D5-482D-8D65-205984214CC0}"/>
          </ac:spMkLst>
        </pc:spChg>
        <pc:spChg chg="add">
          <ac:chgData name="Gokarna Raj Aryal" userId="3d645c80-7efd-4820-af3a-2d58d5a7d0d7" providerId="ADAL" clId="{B7BF0D32-C704-4503-AD54-D318B014B795}" dt="2025-04-05T00:42:43.458" v="135"/>
          <ac:spMkLst>
            <pc:docMk/>
            <pc:sldMk cId="2738251077" sldId="1063"/>
            <ac:spMk id="5" creationId="{1670E4D5-2C14-4E68-919F-2BDF977D0575}"/>
          </ac:spMkLst>
        </pc:spChg>
        <pc:picChg chg="add mod">
          <ac:chgData name="Gokarna Raj Aryal" userId="3d645c80-7efd-4820-af3a-2d58d5a7d0d7" providerId="ADAL" clId="{B7BF0D32-C704-4503-AD54-D318B014B795}" dt="2025-04-05T00:42:58.547" v="139" actId="14100"/>
          <ac:picMkLst>
            <pc:docMk/>
            <pc:sldMk cId="2738251077" sldId="1063"/>
            <ac:picMk id="6" creationId="{3187F576-19F7-4563-80CD-3EF25600B638}"/>
          </ac:picMkLst>
        </pc:picChg>
      </pc:sldChg>
      <pc:sldChg chg="modSp add modAnim">
        <pc:chgData name="Gokarna Raj Aryal" userId="3d645c80-7efd-4820-af3a-2d58d5a7d0d7" providerId="ADAL" clId="{B7BF0D32-C704-4503-AD54-D318B014B795}" dt="2025-04-07T02:13:46.897" v="265"/>
        <pc:sldMkLst>
          <pc:docMk/>
          <pc:sldMk cId="868009252" sldId="1064"/>
        </pc:sldMkLst>
        <pc:spChg chg="mod">
          <ac:chgData name="Gokarna Raj Aryal" userId="3d645c80-7efd-4820-af3a-2d58d5a7d0d7" providerId="ADAL" clId="{B7BF0D32-C704-4503-AD54-D318B014B795}" dt="2025-04-07T02:12:40.649" v="255" actId="20577"/>
          <ac:spMkLst>
            <pc:docMk/>
            <pc:sldMk cId="868009252" sldId="1064"/>
            <ac:spMk id="2" creationId="{702C58AE-A61A-45DE-91F9-3BBEB4C6112C}"/>
          </ac:spMkLst>
        </pc:spChg>
        <pc:spChg chg="mod">
          <ac:chgData name="Gokarna Raj Aryal" userId="3d645c80-7efd-4820-af3a-2d58d5a7d0d7" providerId="ADAL" clId="{B7BF0D32-C704-4503-AD54-D318B014B795}" dt="2025-04-07T02:13:41.319" v="264" actId="20577"/>
          <ac:spMkLst>
            <pc:docMk/>
            <pc:sldMk cId="868009252" sldId="1064"/>
            <ac:spMk id="3" creationId="{C7AD3CC2-AFD9-45AE-9C8B-6F04604C7469}"/>
          </ac:spMkLst>
        </pc:spChg>
      </pc:sldChg>
    </pc:docChg>
  </pc:docChgLst>
  <pc:docChgLst>
    <pc:chgData name="Gokarna Raj Aryal" userId="3d645c80-7efd-4820-af3a-2d58d5a7d0d7" providerId="ADAL" clId="{9C789FEA-832E-496E-BAD7-B58B3925FF77}"/>
    <pc:docChg chg="undo custSel addSld delSld modSld">
      <pc:chgData name="Gokarna Raj Aryal" userId="3d645c80-7efd-4820-af3a-2d58d5a7d0d7" providerId="ADAL" clId="{9C789FEA-832E-496E-BAD7-B58B3925FF77}" dt="2025-04-09T01:34:47.293" v="349" actId="20577"/>
      <pc:docMkLst>
        <pc:docMk/>
      </pc:docMkLst>
      <pc:sldChg chg="addSp modSp add">
        <pc:chgData name="Gokarna Raj Aryal" userId="3d645c80-7efd-4820-af3a-2d58d5a7d0d7" providerId="ADAL" clId="{9C789FEA-832E-496E-BAD7-B58B3925FF77}" dt="2025-04-08T02:36:28.128" v="62" actId="1076"/>
        <pc:sldMkLst>
          <pc:docMk/>
          <pc:sldMk cId="349109309" sldId="1076"/>
        </pc:sldMkLst>
        <pc:spChg chg="mod">
          <ac:chgData name="Gokarna Raj Aryal" userId="3d645c80-7efd-4820-af3a-2d58d5a7d0d7" providerId="ADAL" clId="{9C789FEA-832E-496E-BAD7-B58B3925FF77}" dt="2025-04-08T02:35:39.940" v="56" actId="20577"/>
          <ac:spMkLst>
            <pc:docMk/>
            <pc:sldMk cId="349109309" sldId="1076"/>
            <ac:spMk id="2" creationId="{869A75C9-FE21-405B-99CB-B275215F8ADF}"/>
          </ac:spMkLst>
        </pc:spChg>
        <pc:spChg chg="mod">
          <ac:chgData name="Gokarna Raj Aryal" userId="3d645c80-7efd-4820-af3a-2d58d5a7d0d7" providerId="ADAL" clId="{9C789FEA-832E-496E-BAD7-B58B3925FF77}" dt="2025-04-08T02:36:15.190" v="58" actId="20577"/>
          <ac:spMkLst>
            <pc:docMk/>
            <pc:sldMk cId="349109309" sldId="1076"/>
            <ac:spMk id="3" creationId="{7AE7B1BE-3CDC-454A-9C20-4D16E63F2FF0}"/>
          </ac:spMkLst>
        </pc:spChg>
        <pc:picChg chg="add mod">
          <ac:chgData name="Gokarna Raj Aryal" userId="3d645c80-7efd-4820-af3a-2d58d5a7d0d7" providerId="ADAL" clId="{9C789FEA-832E-496E-BAD7-B58B3925FF77}" dt="2025-04-08T02:36:28.128" v="62" actId="1076"/>
          <ac:picMkLst>
            <pc:docMk/>
            <pc:sldMk cId="349109309" sldId="1076"/>
            <ac:picMk id="4" creationId="{97EC1B3F-CBDF-4BAD-9F2D-28654C1D76BA}"/>
          </ac:picMkLst>
        </pc:picChg>
      </pc:sldChg>
      <pc:sldChg chg="modSp add">
        <pc:chgData name="Gokarna Raj Aryal" userId="3d645c80-7efd-4820-af3a-2d58d5a7d0d7" providerId="ADAL" clId="{9C789FEA-832E-496E-BAD7-B58B3925FF77}" dt="2025-04-08T23:49:26.359" v="102" actId="5793"/>
        <pc:sldMkLst>
          <pc:docMk/>
          <pc:sldMk cId="2148226409" sldId="1078"/>
        </pc:sldMkLst>
        <pc:spChg chg="mod">
          <ac:chgData name="Gokarna Raj Aryal" userId="3d645c80-7efd-4820-af3a-2d58d5a7d0d7" providerId="ADAL" clId="{9C789FEA-832E-496E-BAD7-B58B3925FF77}" dt="2025-04-08T23:46:34.897" v="91" actId="2711"/>
          <ac:spMkLst>
            <pc:docMk/>
            <pc:sldMk cId="2148226409" sldId="1078"/>
            <ac:spMk id="2" creationId="{26F5BD82-3752-4F29-8615-42E412E307D0}"/>
          </ac:spMkLst>
        </pc:spChg>
        <pc:spChg chg="mod">
          <ac:chgData name="Gokarna Raj Aryal" userId="3d645c80-7efd-4820-af3a-2d58d5a7d0d7" providerId="ADAL" clId="{9C789FEA-832E-496E-BAD7-B58B3925FF77}" dt="2025-04-08T23:49:26.359" v="102" actId="5793"/>
          <ac:spMkLst>
            <pc:docMk/>
            <pc:sldMk cId="2148226409" sldId="1078"/>
            <ac:spMk id="3" creationId="{1094E284-B726-4B83-A87F-FD8FB3138D60}"/>
          </ac:spMkLst>
        </pc:spChg>
      </pc:sldChg>
      <pc:sldChg chg="modSp add">
        <pc:chgData name="Gokarna Raj Aryal" userId="3d645c80-7efd-4820-af3a-2d58d5a7d0d7" providerId="ADAL" clId="{9C789FEA-832E-496E-BAD7-B58B3925FF77}" dt="2025-04-09T00:08:32.541" v="195" actId="2711"/>
        <pc:sldMkLst>
          <pc:docMk/>
          <pc:sldMk cId="1680188550" sldId="1079"/>
        </pc:sldMkLst>
        <pc:spChg chg="mod">
          <ac:chgData name="Gokarna Raj Aryal" userId="3d645c80-7efd-4820-af3a-2d58d5a7d0d7" providerId="ADAL" clId="{9C789FEA-832E-496E-BAD7-B58B3925FF77}" dt="2025-04-09T00:07:10.183" v="192" actId="2711"/>
          <ac:spMkLst>
            <pc:docMk/>
            <pc:sldMk cId="1680188550" sldId="1079"/>
            <ac:spMk id="2" creationId="{C377F707-8798-4745-91A0-9A1F3A6A7D9E}"/>
          </ac:spMkLst>
        </pc:spChg>
        <pc:spChg chg="mod">
          <ac:chgData name="Gokarna Raj Aryal" userId="3d645c80-7efd-4820-af3a-2d58d5a7d0d7" providerId="ADAL" clId="{9C789FEA-832E-496E-BAD7-B58B3925FF77}" dt="2025-04-09T00:08:32.541" v="195" actId="2711"/>
          <ac:spMkLst>
            <pc:docMk/>
            <pc:sldMk cId="1680188550" sldId="1079"/>
            <ac:spMk id="3" creationId="{02367183-6819-459A-AB58-5BFE8392748E}"/>
          </ac:spMkLst>
        </pc:spChg>
      </pc:sldChg>
      <pc:sldChg chg="addSp delSp modSp add del">
        <pc:chgData name="Gokarna Raj Aryal" userId="3d645c80-7efd-4820-af3a-2d58d5a7d0d7" providerId="ADAL" clId="{9C789FEA-832E-496E-BAD7-B58B3925FF77}" dt="2025-04-09T01:34:47.293" v="349" actId="20577"/>
        <pc:sldMkLst>
          <pc:docMk/>
          <pc:sldMk cId="3825260806" sldId="1080"/>
        </pc:sldMkLst>
        <pc:spChg chg="mod">
          <ac:chgData name="Gokarna Raj Aryal" userId="3d645c80-7efd-4820-af3a-2d58d5a7d0d7" providerId="ADAL" clId="{9C789FEA-832E-496E-BAD7-B58B3925FF77}" dt="2025-04-09T01:29:15.322" v="226" actId="2711"/>
          <ac:spMkLst>
            <pc:docMk/>
            <pc:sldMk cId="3825260806" sldId="1080"/>
            <ac:spMk id="2" creationId="{EAA876DE-FF1F-4B33-893F-B1776F82CEE3}"/>
          </ac:spMkLst>
        </pc:spChg>
        <pc:spChg chg="add del mod">
          <ac:chgData name="Gokarna Raj Aryal" userId="3d645c80-7efd-4820-af3a-2d58d5a7d0d7" providerId="ADAL" clId="{9C789FEA-832E-496E-BAD7-B58B3925FF77}" dt="2025-04-09T01:34:47.293" v="349" actId="20577"/>
          <ac:spMkLst>
            <pc:docMk/>
            <pc:sldMk cId="3825260806" sldId="1080"/>
            <ac:spMk id="3" creationId="{56482FD1-832C-432B-B704-08E61430B51E}"/>
          </ac:spMkLst>
        </pc:spChg>
        <pc:graphicFrameChg chg="add del mod modGraphic">
          <ac:chgData name="Gokarna Raj Aryal" userId="3d645c80-7efd-4820-af3a-2d58d5a7d0d7" providerId="ADAL" clId="{9C789FEA-832E-496E-BAD7-B58B3925FF77}" dt="2025-04-09T01:28:13.491" v="202"/>
          <ac:graphicFrameMkLst>
            <pc:docMk/>
            <pc:sldMk cId="3825260806" sldId="1080"/>
            <ac:graphicFrameMk id="4" creationId="{80510D6E-72FB-45B4-8465-D5A03F0F804C}"/>
          </ac:graphicFrameMkLst>
        </pc:graphicFrameChg>
      </pc:sldChg>
    </pc:docChg>
  </pc:docChgLst>
  <pc:docChgLst>
    <pc:chgData name="Aryal, Gokarna Raj" userId="3d645c80-7efd-4820-af3a-2d58d5a7d0d7" providerId="ADAL" clId="{A333F89B-323E-4107-8E98-67F6FCDBE087}"/>
    <pc:docChg chg="undo custSel addSld delSld modSld">
      <pc:chgData name="Aryal, Gokarna Raj" userId="3d645c80-7efd-4820-af3a-2d58d5a7d0d7" providerId="ADAL" clId="{A333F89B-323E-4107-8E98-67F6FCDBE087}" dt="2025-04-09T23:12:55.170" v="1270" actId="1076"/>
      <pc:docMkLst>
        <pc:docMk/>
      </pc:docMkLst>
      <pc:sldChg chg="modSp mod">
        <pc:chgData name="Aryal, Gokarna Raj" userId="3d645c80-7efd-4820-af3a-2d58d5a7d0d7" providerId="ADAL" clId="{A333F89B-323E-4107-8E98-67F6FCDBE087}" dt="2025-04-07T15:31:35.560" v="6" actId="2711"/>
        <pc:sldMkLst>
          <pc:docMk/>
          <pc:sldMk cId="0" sldId="516"/>
        </pc:sldMkLst>
        <pc:spChg chg="mod">
          <ac:chgData name="Aryal, Gokarna Raj" userId="3d645c80-7efd-4820-af3a-2d58d5a7d0d7" providerId="ADAL" clId="{A333F89B-323E-4107-8E98-67F6FCDBE087}" dt="2025-04-07T15:31:28.808" v="5" actId="2711"/>
          <ac:spMkLst>
            <pc:docMk/>
            <pc:sldMk cId="0" sldId="516"/>
            <ac:spMk id="3074" creationId="{00000000-0000-0000-0000-000000000000}"/>
          </ac:spMkLst>
        </pc:spChg>
        <pc:spChg chg="mod">
          <ac:chgData name="Aryal, Gokarna Raj" userId="3d645c80-7efd-4820-af3a-2d58d5a7d0d7" providerId="ADAL" clId="{A333F89B-323E-4107-8E98-67F6FCDBE087}" dt="2025-04-07T15:31:35.560" v="6" actId="2711"/>
          <ac:spMkLst>
            <pc:docMk/>
            <pc:sldMk cId="0" sldId="516"/>
            <ac:spMk id="3075" creationId="{00000000-0000-0000-0000-000000000000}"/>
          </ac:spMkLst>
        </pc:spChg>
      </pc:sldChg>
      <pc:sldChg chg="modSp mod">
        <pc:chgData name="Aryal, Gokarna Raj" userId="3d645c80-7efd-4820-af3a-2d58d5a7d0d7" providerId="ADAL" clId="{A333F89B-323E-4107-8E98-67F6FCDBE087}" dt="2025-04-07T19:08:11.069" v="859" actId="20577"/>
        <pc:sldMkLst>
          <pc:docMk/>
          <pc:sldMk cId="0" sldId="572"/>
        </pc:sldMkLst>
        <pc:spChg chg="mod">
          <ac:chgData name="Aryal, Gokarna Raj" userId="3d645c80-7efd-4820-af3a-2d58d5a7d0d7" providerId="ADAL" clId="{A333F89B-323E-4107-8E98-67F6FCDBE087}" dt="2025-04-07T19:08:11.069" v="859" actId="20577"/>
          <ac:spMkLst>
            <pc:docMk/>
            <pc:sldMk cId="0" sldId="572"/>
            <ac:spMk id="48131" creationId="{00000000-0000-0000-0000-000000000000}"/>
          </ac:spMkLst>
        </pc:spChg>
      </pc:sldChg>
      <pc:sldChg chg="modSp mod">
        <pc:chgData name="Aryal, Gokarna Raj" userId="3d645c80-7efd-4820-af3a-2d58d5a7d0d7" providerId="ADAL" clId="{A333F89B-323E-4107-8E98-67F6FCDBE087}" dt="2025-04-09T18:32:25.972" v="1206" actId="20577"/>
        <pc:sldMkLst>
          <pc:docMk/>
          <pc:sldMk cId="0" sldId="642"/>
        </pc:sldMkLst>
        <pc:spChg chg="mod">
          <ac:chgData name="Aryal, Gokarna Raj" userId="3d645c80-7efd-4820-af3a-2d58d5a7d0d7" providerId="ADAL" clId="{A333F89B-323E-4107-8E98-67F6FCDBE087}" dt="2025-04-09T18:32:25.972" v="1206" actId="20577"/>
          <ac:spMkLst>
            <pc:docMk/>
            <pc:sldMk cId="0" sldId="642"/>
            <ac:spMk id="65538" creationId="{00000000-0000-0000-0000-000000000000}"/>
          </ac:spMkLst>
        </pc:spChg>
      </pc:sldChg>
      <pc:sldChg chg="modSp mod">
        <pc:chgData name="Aryal, Gokarna Raj" userId="3d645c80-7efd-4820-af3a-2d58d5a7d0d7" providerId="ADAL" clId="{A333F89B-323E-4107-8E98-67F6FCDBE087}" dt="2025-04-07T19:08:26.422" v="860" actId="2711"/>
        <pc:sldMkLst>
          <pc:docMk/>
          <pc:sldMk cId="0" sldId="663"/>
        </pc:sldMkLst>
        <pc:spChg chg="mod">
          <ac:chgData name="Aryal, Gokarna Raj" userId="3d645c80-7efd-4820-af3a-2d58d5a7d0d7" providerId="ADAL" clId="{A333F89B-323E-4107-8E98-67F6FCDBE087}" dt="2025-04-07T19:08:26.422" v="860" actId="2711"/>
          <ac:spMkLst>
            <pc:docMk/>
            <pc:sldMk cId="0" sldId="663"/>
            <ac:spMk id="51202" creationId="{00000000-0000-0000-0000-000000000000}"/>
          </ac:spMkLst>
        </pc:spChg>
        <pc:spChg chg="mod">
          <ac:chgData name="Aryal, Gokarna Raj" userId="3d645c80-7efd-4820-af3a-2d58d5a7d0d7" providerId="ADAL" clId="{A333F89B-323E-4107-8E98-67F6FCDBE087}" dt="2025-04-07T19:07:01.923" v="855" actId="2711"/>
          <ac:spMkLst>
            <pc:docMk/>
            <pc:sldMk cId="0" sldId="663"/>
            <ac:spMk id="51203" creationId="{00000000-0000-0000-0000-000000000000}"/>
          </ac:spMkLst>
        </pc:spChg>
      </pc:sldChg>
      <pc:sldChg chg="modSp mod">
        <pc:chgData name="Aryal, Gokarna Raj" userId="3d645c80-7efd-4820-af3a-2d58d5a7d0d7" providerId="ADAL" clId="{A333F89B-323E-4107-8E98-67F6FCDBE087}" dt="2025-04-08T21:36:32.110" v="997" actId="2711"/>
        <pc:sldMkLst>
          <pc:docMk/>
          <pc:sldMk cId="0" sldId="664"/>
        </pc:sldMkLst>
        <pc:spChg chg="mod">
          <ac:chgData name="Aryal, Gokarna Raj" userId="3d645c80-7efd-4820-af3a-2d58d5a7d0d7" providerId="ADAL" clId="{A333F89B-323E-4107-8E98-67F6FCDBE087}" dt="2025-04-08T21:36:24.788" v="996" actId="2711"/>
          <ac:spMkLst>
            <pc:docMk/>
            <pc:sldMk cId="0" sldId="664"/>
            <ac:spMk id="52226" creationId="{00000000-0000-0000-0000-000000000000}"/>
          </ac:spMkLst>
        </pc:spChg>
        <pc:spChg chg="mod">
          <ac:chgData name="Aryal, Gokarna Raj" userId="3d645c80-7efd-4820-af3a-2d58d5a7d0d7" providerId="ADAL" clId="{A333F89B-323E-4107-8E98-67F6FCDBE087}" dt="2025-04-08T21:36:32.110" v="997" actId="2711"/>
          <ac:spMkLst>
            <pc:docMk/>
            <pc:sldMk cId="0" sldId="664"/>
            <ac:spMk id="52227" creationId="{00000000-0000-0000-0000-000000000000}"/>
          </ac:spMkLst>
        </pc:spChg>
      </pc:sldChg>
      <pc:sldChg chg="del">
        <pc:chgData name="Aryal, Gokarna Raj" userId="3d645c80-7efd-4820-af3a-2d58d5a7d0d7" providerId="ADAL" clId="{A333F89B-323E-4107-8E98-67F6FCDBE087}" dt="2025-04-08T21:35:45.888" v="995" actId="47"/>
        <pc:sldMkLst>
          <pc:docMk/>
          <pc:sldMk cId="0" sldId="665"/>
        </pc:sldMkLst>
      </pc:sldChg>
      <pc:sldChg chg="modSp mod">
        <pc:chgData name="Aryal, Gokarna Raj" userId="3d645c80-7efd-4820-af3a-2d58d5a7d0d7" providerId="ADAL" clId="{A333F89B-323E-4107-8E98-67F6FCDBE087}" dt="2025-04-08T21:36:57.497" v="1004" actId="15"/>
        <pc:sldMkLst>
          <pc:docMk/>
          <pc:sldMk cId="0" sldId="668"/>
        </pc:sldMkLst>
        <pc:spChg chg="mod">
          <ac:chgData name="Aryal, Gokarna Raj" userId="3d645c80-7efd-4820-af3a-2d58d5a7d0d7" providerId="ADAL" clId="{A333F89B-323E-4107-8E98-67F6FCDBE087}" dt="2025-04-08T21:36:43.755" v="998" actId="2711"/>
          <ac:spMkLst>
            <pc:docMk/>
            <pc:sldMk cId="0" sldId="668"/>
            <ac:spMk id="54274" creationId="{00000000-0000-0000-0000-000000000000}"/>
          </ac:spMkLst>
        </pc:spChg>
        <pc:spChg chg="mod">
          <ac:chgData name="Aryal, Gokarna Raj" userId="3d645c80-7efd-4820-af3a-2d58d5a7d0d7" providerId="ADAL" clId="{A333F89B-323E-4107-8E98-67F6FCDBE087}" dt="2025-04-08T21:36:57.497" v="1004" actId="15"/>
          <ac:spMkLst>
            <pc:docMk/>
            <pc:sldMk cId="0" sldId="668"/>
            <ac:spMk id="54275" creationId="{00000000-0000-0000-0000-000000000000}"/>
          </ac:spMkLst>
        </pc:spChg>
      </pc:sldChg>
      <pc:sldChg chg="modSp mod">
        <pc:chgData name="Aryal, Gokarna Raj" userId="3d645c80-7efd-4820-af3a-2d58d5a7d0d7" providerId="ADAL" clId="{A333F89B-323E-4107-8E98-67F6FCDBE087}" dt="2025-04-07T18:40:17.647" v="721" actId="20577"/>
        <pc:sldMkLst>
          <pc:docMk/>
          <pc:sldMk cId="2872802880" sldId="675"/>
        </pc:sldMkLst>
        <pc:spChg chg="mod">
          <ac:chgData name="Aryal, Gokarna Raj" userId="3d645c80-7efd-4820-af3a-2d58d5a7d0d7" providerId="ADAL" clId="{A333F89B-323E-4107-8E98-67F6FCDBE087}" dt="2025-04-07T18:40:17.647" v="721" actId="20577"/>
          <ac:spMkLst>
            <pc:docMk/>
            <pc:sldMk cId="2872802880" sldId="675"/>
            <ac:spMk id="3" creationId="{6EAAFEE0-8BFF-4ED3-BBA1-C7524BE4C58A}"/>
          </ac:spMkLst>
        </pc:spChg>
      </pc:sldChg>
      <pc:sldChg chg="modSp mod">
        <pc:chgData name="Aryal, Gokarna Raj" userId="3d645c80-7efd-4820-af3a-2d58d5a7d0d7" providerId="ADAL" clId="{A333F89B-323E-4107-8E98-67F6FCDBE087}" dt="2025-04-08T21:23:31.611" v="989" actId="2711"/>
        <pc:sldMkLst>
          <pc:docMk/>
          <pc:sldMk cId="1907487175" sldId="676"/>
        </pc:sldMkLst>
        <pc:spChg chg="mod">
          <ac:chgData name="Aryal, Gokarna Raj" userId="3d645c80-7efd-4820-af3a-2d58d5a7d0d7" providerId="ADAL" clId="{A333F89B-323E-4107-8E98-67F6FCDBE087}" dt="2025-04-08T21:23:31.611" v="989" actId="2711"/>
          <ac:spMkLst>
            <pc:docMk/>
            <pc:sldMk cId="1907487175" sldId="676"/>
            <ac:spMk id="2" creationId="{572CCE40-9D23-48C4-ADDA-23D35D06D3E0}"/>
          </ac:spMkLst>
        </pc:spChg>
        <pc:spChg chg="mod">
          <ac:chgData name="Aryal, Gokarna Raj" userId="3d645c80-7efd-4820-af3a-2d58d5a7d0d7" providerId="ADAL" clId="{A333F89B-323E-4107-8E98-67F6FCDBE087}" dt="2025-04-07T15:31:02.193" v="3" actId="2711"/>
          <ac:spMkLst>
            <pc:docMk/>
            <pc:sldMk cId="1907487175" sldId="676"/>
            <ac:spMk id="3" creationId="{68EE7844-8E40-4847-BBEA-988ED317C9A7}"/>
          </ac:spMkLst>
        </pc:spChg>
      </pc:sldChg>
      <pc:sldChg chg="modSp mod">
        <pc:chgData name="Aryal, Gokarna Raj" userId="3d645c80-7efd-4820-af3a-2d58d5a7d0d7" providerId="ADAL" clId="{A333F89B-323E-4107-8E98-67F6FCDBE087}" dt="2025-04-07T15:33:02.866" v="9" actId="2711"/>
        <pc:sldMkLst>
          <pc:docMk/>
          <pc:sldMk cId="35752309" sldId="1025"/>
        </pc:sldMkLst>
        <pc:spChg chg="mod">
          <ac:chgData name="Aryal, Gokarna Raj" userId="3d645c80-7efd-4820-af3a-2d58d5a7d0d7" providerId="ADAL" clId="{A333F89B-323E-4107-8E98-67F6FCDBE087}" dt="2025-04-07T15:33:02.866" v="9" actId="2711"/>
          <ac:spMkLst>
            <pc:docMk/>
            <pc:sldMk cId="35752309" sldId="1025"/>
            <ac:spMk id="3" creationId="{5D6CD8C6-3ADA-4518-94D5-5FFFEB74F6F5}"/>
          </ac:spMkLst>
        </pc:spChg>
      </pc:sldChg>
      <pc:sldChg chg="modSp mod">
        <pc:chgData name="Aryal, Gokarna Raj" userId="3d645c80-7efd-4820-af3a-2d58d5a7d0d7" providerId="ADAL" clId="{A333F89B-323E-4107-8E98-67F6FCDBE087}" dt="2025-04-07T15:33:11.626" v="10" actId="2711"/>
        <pc:sldMkLst>
          <pc:docMk/>
          <pc:sldMk cId="2949056926" sldId="1026"/>
        </pc:sldMkLst>
        <pc:spChg chg="mod">
          <ac:chgData name="Aryal, Gokarna Raj" userId="3d645c80-7efd-4820-af3a-2d58d5a7d0d7" providerId="ADAL" clId="{A333F89B-323E-4107-8E98-67F6FCDBE087}" dt="2025-04-07T15:33:11.626" v="10" actId="2711"/>
          <ac:spMkLst>
            <pc:docMk/>
            <pc:sldMk cId="2949056926" sldId="1026"/>
            <ac:spMk id="3" creationId="{7A10761F-3768-430E-851F-EFC5FD7ADF95}"/>
          </ac:spMkLst>
        </pc:spChg>
      </pc:sldChg>
      <pc:sldChg chg="modSp mod">
        <pc:chgData name="Aryal, Gokarna Raj" userId="3d645c80-7efd-4820-af3a-2d58d5a7d0d7" providerId="ADAL" clId="{A333F89B-323E-4107-8E98-67F6FCDBE087}" dt="2025-04-07T15:48:47.150" v="74" actId="255"/>
        <pc:sldMkLst>
          <pc:docMk/>
          <pc:sldMk cId="1455051681" sldId="1027"/>
        </pc:sldMkLst>
        <pc:spChg chg="mod">
          <ac:chgData name="Aryal, Gokarna Raj" userId="3d645c80-7efd-4820-af3a-2d58d5a7d0d7" providerId="ADAL" clId="{A333F89B-323E-4107-8E98-67F6FCDBE087}" dt="2025-04-07T15:48:23.526" v="72" actId="2711"/>
          <ac:spMkLst>
            <pc:docMk/>
            <pc:sldMk cId="1455051681" sldId="1027"/>
            <ac:spMk id="2" creationId="{8DE75291-7B5C-4265-A703-3BFFF6E709DF}"/>
          </ac:spMkLst>
        </pc:spChg>
        <pc:spChg chg="mod">
          <ac:chgData name="Aryal, Gokarna Raj" userId="3d645c80-7efd-4820-af3a-2d58d5a7d0d7" providerId="ADAL" clId="{A333F89B-323E-4107-8E98-67F6FCDBE087}" dt="2025-04-07T15:48:47.150" v="74" actId="255"/>
          <ac:spMkLst>
            <pc:docMk/>
            <pc:sldMk cId="1455051681" sldId="1027"/>
            <ac:spMk id="3" creationId="{178B1B12-3079-459E-A352-DEC7156E94A1}"/>
          </ac:spMkLst>
        </pc:spChg>
      </pc:sldChg>
      <pc:sldChg chg="modSp mod">
        <pc:chgData name="Aryal, Gokarna Raj" userId="3d645c80-7efd-4820-af3a-2d58d5a7d0d7" providerId="ADAL" clId="{A333F89B-323E-4107-8E98-67F6FCDBE087}" dt="2025-04-07T18:02:04.556" v="155" actId="255"/>
        <pc:sldMkLst>
          <pc:docMk/>
          <pc:sldMk cId="3074244821" sldId="1028"/>
        </pc:sldMkLst>
        <pc:spChg chg="mod">
          <ac:chgData name="Aryal, Gokarna Raj" userId="3d645c80-7efd-4820-af3a-2d58d5a7d0d7" providerId="ADAL" clId="{A333F89B-323E-4107-8E98-67F6FCDBE087}" dt="2025-04-07T18:02:04.556" v="155" actId="255"/>
          <ac:spMkLst>
            <pc:docMk/>
            <pc:sldMk cId="3074244821" sldId="1028"/>
            <ac:spMk id="2" creationId="{0EA65D19-96DA-4B97-B78B-FF8E76F6B120}"/>
          </ac:spMkLst>
        </pc:spChg>
      </pc:sldChg>
      <pc:sldChg chg="modSp mod">
        <pc:chgData name="Aryal, Gokarna Raj" userId="3d645c80-7efd-4820-af3a-2d58d5a7d0d7" providerId="ADAL" clId="{A333F89B-323E-4107-8E98-67F6FCDBE087}" dt="2025-04-07T18:01:36.499" v="152" actId="2711"/>
        <pc:sldMkLst>
          <pc:docMk/>
          <pc:sldMk cId="875237808" sldId="1029"/>
        </pc:sldMkLst>
        <pc:spChg chg="mod">
          <ac:chgData name="Aryal, Gokarna Raj" userId="3d645c80-7efd-4820-af3a-2d58d5a7d0d7" providerId="ADAL" clId="{A333F89B-323E-4107-8E98-67F6FCDBE087}" dt="2025-04-07T18:01:36.499" v="152" actId="2711"/>
          <ac:spMkLst>
            <pc:docMk/>
            <pc:sldMk cId="875237808" sldId="1029"/>
            <ac:spMk id="2" creationId="{C51B9AEF-DAB3-4496-A330-6F3A5E353ACB}"/>
          </ac:spMkLst>
        </pc:spChg>
      </pc:sldChg>
      <pc:sldChg chg="addSp delSp modSp mod">
        <pc:chgData name="Aryal, Gokarna Raj" userId="3d645c80-7efd-4820-af3a-2d58d5a7d0d7" providerId="ADAL" clId="{A333F89B-323E-4107-8E98-67F6FCDBE087}" dt="2025-04-07T18:01:46.531" v="153" actId="2711"/>
        <pc:sldMkLst>
          <pc:docMk/>
          <pc:sldMk cId="872104705" sldId="1030"/>
        </pc:sldMkLst>
        <pc:spChg chg="mod">
          <ac:chgData name="Aryal, Gokarna Raj" userId="3d645c80-7efd-4820-af3a-2d58d5a7d0d7" providerId="ADAL" clId="{A333F89B-323E-4107-8E98-67F6FCDBE087}" dt="2025-04-07T18:01:46.531" v="153" actId="2711"/>
          <ac:spMkLst>
            <pc:docMk/>
            <pc:sldMk cId="872104705" sldId="1030"/>
            <ac:spMk id="2" creationId="{B3BFA1F9-D29A-4D49-8E19-27A66DAA21D0}"/>
          </ac:spMkLst>
        </pc:spChg>
        <pc:spChg chg="add mod">
          <ac:chgData name="Aryal, Gokarna Raj" userId="3d645c80-7efd-4820-af3a-2d58d5a7d0d7" providerId="ADAL" clId="{A333F89B-323E-4107-8E98-67F6FCDBE087}" dt="2025-04-07T15:38:50.821" v="68" actId="2711"/>
          <ac:spMkLst>
            <pc:docMk/>
            <pc:sldMk cId="872104705" sldId="1030"/>
            <ac:spMk id="3" creationId="{E9E2C2D2-1A5C-9729-23C6-0B91A4F15B32}"/>
          </ac:spMkLst>
        </pc:spChg>
        <pc:picChg chg="del">
          <ac:chgData name="Aryal, Gokarna Raj" userId="3d645c80-7efd-4820-af3a-2d58d5a7d0d7" providerId="ADAL" clId="{A333F89B-323E-4107-8E98-67F6FCDBE087}" dt="2025-04-07T15:37:32.698" v="11" actId="478"/>
          <ac:picMkLst>
            <pc:docMk/>
            <pc:sldMk cId="872104705" sldId="1030"/>
            <ac:picMk id="4" creationId="{8BDD089E-C1DB-4FFF-A513-4B3EAE0E2C57}"/>
          </ac:picMkLst>
        </pc:picChg>
        <pc:picChg chg="add mod">
          <ac:chgData name="Aryal, Gokarna Raj" userId="3d645c80-7efd-4820-af3a-2d58d5a7d0d7" providerId="ADAL" clId="{A333F89B-323E-4107-8E98-67F6FCDBE087}" dt="2025-04-07T15:38:43.029" v="67" actId="1076"/>
          <ac:picMkLst>
            <pc:docMk/>
            <pc:sldMk cId="872104705" sldId="1030"/>
            <ac:picMk id="6" creationId="{548C2456-BEFA-A396-C3C2-2C725EA4E9F8}"/>
          </ac:picMkLst>
        </pc:picChg>
      </pc:sldChg>
      <pc:sldChg chg="modSp mod">
        <pc:chgData name="Aryal, Gokarna Raj" userId="3d645c80-7efd-4820-af3a-2d58d5a7d0d7" providerId="ADAL" clId="{A333F89B-323E-4107-8E98-67F6FCDBE087}" dt="2025-04-07T18:01:28.754" v="151" actId="2711"/>
        <pc:sldMkLst>
          <pc:docMk/>
          <pc:sldMk cId="2206300297" sldId="1031"/>
        </pc:sldMkLst>
        <pc:spChg chg="mod">
          <ac:chgData name="Aryal, Gokarna Raj" userId="3d645c80-7efd-4820-af3a-2d58d5a7d0d7" providerId="ADAL" clId="{A333F89B-323E-4107-8E98-67F6FCDBE087}" dt="2025-04-07T18:01:28.754" v="151" actId="2711"/>
          <ac:spMkLst>
            <pc:docMk/>
            <pc:sldMk cId="2206300297" sldId="1031"/>
            <ac:spMk id="2" creationId="{D0DC3437-CEE1-4B1F-ADFB-27112EAC12CF}"/>
          </ac:spMkLst>
        </pc:spChg>
      </pc:sldChg>
      <pc:sldChg chg="modSp mod">
        <pc:chgData name="Aryal, Gokarna Raj" userId="3d645c80-7efd-4820-af3a-2d58d5a7d0d7" providerId="ADAL" clId="{A333F89B-323E-4107-8E98-67F6FCDBE087}" dt="2025-04-07T15:43:56.284" v="71" actId="2711"/>
        <pc:sldMkLst>
          <pc:docMk/>
          <pc:sldMk cId="946668927" sldId="1032"/>
        </pc:sldMkLst>
        <pc:spChg chg="mod">
          <ac:chgData name="Aryal, Gokarna Raj" userId="3d645c80-7efd-4820-af3a-2d58d5a7d0d7" providerId="ADAL" clId="{A333F89B-323E-4107-8E98-67F6FCDBE087}" dt="2025-04-07T15:43:50.603" v="70" actId="255"/>
          <ac:spMkLst>
            <pc:docMk/>
            <pc:sldMk cId="946668927" sldId="1032"/>
            <ac:spMk id="2" creationId="{2C1F4299-8FCC-4A4F-A8CB-301E52BA8FB9}"/>
          </ac:spMkLst>
        </pc:spChg>
        <pc:spChg chg="mod">
          <ac:chgData name="Aryal, Gokarna Raj" userId="3d645c80-7efd-4820-af3a-2d58d5a7d0d7" providerId="ADAL" clId="{A333F89B-323E-4107-8E98-67F6FCDBE087}" dt="2025-04-07T15:43:56.284" v="71" actId="2711"/>
          <ac:spMkLst>
            <pc:docMk/>
            <pc:sldMk cId="946668927" sldId="1032"/>
            <ac:spMk id="3" creationId="{9D94AC93-06D9-45F7-BF18-0BDCB9E45ADA}"/>
          </ac:spMkLst>
        </pc:spChg>
      </pc:sldChg>
      <pc:sldChg chg="modSp mod">
        <pc:chgData name="Aryal, Gokarna Raj" userId="3d645c80-7efd-4820-af3a-2d58d5a7d0d7" providerId="ADAL" clId="{A333F89B-323E-4107-8E98-67F6FCDBE087}" dt="2025-04-07T18:01:17.395" v="150" actId="2711"/>
        <pc:sldMkLst>
          <pc:docMk/>
          <pc:sldMk cId="802361306" sldId="1033"/>
        </pc:sldMkLst>
        <pc:spChg chg="mod">
          <ac:chgData name="Aryal, Gokarna Raj" userId="3d645c80-7efd-4820-af3a-2d58d5a7d0d7" providerId="ADAL" clId="{A333F89B-323E-4107-8E98-67F6FCDBE087}" dt="2025-04-07T18:01:17.395" v="150" actId="2711"/>
          <ac:spMkLst>
            <pc:docMk/>
            <pc:sldMk cId="802361306" sldId="1033"/>
            <ac:spMk id="2" creationId="{4ACDD315-FAAB-4560-A40C-8B401978B56E}"/>
          </ac:spMkLst>
        </pc:spChg>
        <pc:spChg chg="mod">
          <ac:chgData name="Aryal, Gokarna Raj" userId="3d645c80-7efd-4820-af3a-2d58d5a7d0d7" providerId="ADAL" clId="{A333F89B-323E-4107-8E98-67F6FCDBE087}" dt="2025-04-07T17:55:19.379" v="87" actId="20577"/>
          <ac:spMkLst>
            <pc:docMk/>
            <pc:sldMk cId="802361306" sldId="1033"/>
            <ac:spMk id="3" creationId="{C977B15D-C258-4C03-8D11-EFC27B280648}"/>
          </ac:spMkLst>
        </pc:spChg>
      </pc:sldChg>
      <pc:sldChg chg="modSp mod">
        <pc:chgData name="Aryal, Gokarna Raj" userId="3d645c80-7efd-4820-af3a-2d58d5a7d0d7" providerId="ADAL" clId="{A333F89B-323E-4107-8E98-67F6FCDBE087}" dt="2025-04-07T15:51:34.870" v="75" actId="2711"/>
        <pc:sldMkLst>
          <pc:docMk/>
          <pc:sldMk cId="2136607653" sldId="1034"/>
        </pc:sldMkLst>
        <pc:spChg chg="mod">
          <ac:chgData name="Aryal, Gokarna Raj" userId="3d645c80-7efd-4820-af3a-2d58d5a7d0d7" providerId="ADAL" clId="{A333F89B-323E-4107-8E98-67F6FCDBE087}" dt="2025-04-07T15:51:34.870" v="75" actId="2711"/>
          <ac:spMkLst>
            <pc:docMk/>
            <pc:sldMk cId="2136607653" sldId="1034"/>
            <ac:spMk id="2" creationId="{72338F58-A4F0-4DA8-A8B6-84A6F4831178}"/>
          </ac:spMkLst>
        </pc:spChg>
      </pc:sldChg>
      <pc:sldChg chg="modSp mod">
        <pc:chgData name="Aryal, Gokarna Raj" userId="3d645c80-7efd-4820-af3a-2d58d5a7d0d7" providerId="ADAL" clId="{A333F89B-323E-4107-8E98-67F6FCDBE087}" dt="2025-04-07T18:02:24.269" v="156" actId="2711"/>
        <pc:sldMkLst>
          <pc:docMk/>
          <pc:sldMk cId="4016698474" sldId="1035"/>
        </pc:sldMkLst>
        <pc:spChg chg="mod">
          <ac:chgData name="Aryal, Gokarna Raj" userId="3d645c80-7efd-4820-af3a-2d58d5a7d0d7" providerId="ADAL" clId="{A333F89B-323E-4107-8E98-67F6FCDBE087}" dt="2025-04-07T18:02:24.269" v="156" actId="2711"/>
          <ac:spMkLst>
            <pc:docMk/>
            <pc:sldMk cId="4016698474" sldId="1035"/>
            <ac:spMk id="2" creationId="{31EB9134-4EBC-48DE-8354-1669B9C85DF9}"/>
          </ac:spMkLst>
        </pc:spChg>
      </pc:sldChg>
      <pc:sldChg chg="modSp mod">
        <pc:chgData name="Aryal, Gokarna Raj" userId="3d645c80-7efd-4820-af3a-2d58d5a7d0d7" providerId="ADAL" clId="{A333F89B-323E-4107-8E98-67F6FCDBE087}" dt="2025-04-08T21:40:09.175" v="1070" actId="2711"/>
        <pc:sldMkLst>
          <pc:docMk/>
          <pc:sldMk cId="3630038942" sldId="1041"/>
        </pc:sldMkLst>
        <pc:spChg chg="mod">
          <ac:chgData name="Aryal, Gokarna Raj" userId="3d645c80-7efd-4820-af3a-2d58d5a7d0d7" providerId="ADAL" clId="{A333F89B-323E-4107-8E98-67F6FCDBE087}" dt="2025-04-08T21:39:37.691" v="1066" actId="2711"/>
          <ac:spMkLst>
            <pc:docMk/>
            <pc:sldMk cId="3630038942" sldId="1041"/>
            <ac:spMk id="2" creationId="{0DFE23C1-5333-4918-BDD2-10F7914D1F7E}"/>
          </ac:spMkLst>
        </pc:spChg>
        <pc:spChg chg="mod">
          <ac:chgData name="Aryal, Gokarna Raj" userId="3d645c80-7efd-4820-af3a-2d58d5a7d0d7" providerId="ADAL" clId="{A333F89B-323E-4107-8E98-67F6FCDBE087}" dt="2025-04-08T21:40:09.175" v="1070" actId="2711"/>
          <ac:spMkLst>
            <pc:docMk/>
            <pc:sldMk cId="3630038942" sldId="1041"/>
            <ac:spMk id="3" creationId="{476C5502-7665-4953-9AB6-682C0206D7D9}"/>
          </ac:spMkLst>
        </pc:spChg>
        <pc:graphicFrameChg chg="modGraphic">
          <ac:chgData name="Aryal, Gokarna Raj" userId="3d645c80-7efd-4820-af3a-2d58d5a7d0d7" providerId="ADAL" clId="{A333F89B-323E-4107-8E98-67F6FCDBE087}" dt="2025-04-08T21:39:45.034" v="1067" actId="12385"/>
          <ac:graphicFrameMkLst>
            <pc:docMk/>
            <pc:sldMk cId="3630038942" sldId="1041"/>
            <ac:graphicFrameMk id="4" creationId="{6D1112DA-C2D6-402A-9AF4-9CA09B2AEDA6}"/>
          </ac:graphicFrameMkLst>
        </pc:graphicFrameChg>
        <pc:graphicFrameChg chg="modGraphic">
          <ac:chgData name="Aryal, Gokarna Raj" userId="3d645c80-7efd-4820-af3a-2d58d5a7d0d7" providerId="ADAL" clId="{A333F89B-323E-4107-8E98-67F6FCDBE087}" dt="2025-04-08T21:39:58.345" v="1069" actId="12385"/>
          <ac:graphicFrameMkLst>
            <pc:docMk/>
            <pc:sldMk cId="3630038942" sldId="1041"/>
            <ac:graphicFrameMk id="5" creationId="{587AF107-357B-44CD-B89E-AFE81E1696A8}"/>
          </ac:graphicFrameMkLst>
        </pc:graphicFrameChg>
      </pc:sldChg>
      <pc:sldChg chg="addSp delSp modSp mod">
        <pc:chgData name="Aryal, Gokarna Raj" userId="3d645c80-7efd-4820-af3a-2d58d5a7d0d7" providerId="ADAL" clId="{A333F89B-323E-4107-8E98-67F6FCDBE087}" dt="2025-04-08T21:49:21.441" v="1173" actId="2711"/>
        <pc:sldMkLst>
          <pc:docMk/>
          <pc:sldMk cId="1908324590" sldId="1042"/>
        </pc:sldMkLst>
        <pc:spChg chg="mod">
          <ac:chgData name="Aryal, Gokarna Raj" userId="3d645c80-7efd-4820-af3a-2d58d5a7d0d7" providerId="ADAL" clId="{A333F89B-323E-4107-8E98-67F6FCDBE087}" dt="2025-04-08T21:49:21.441" v="1173" actId="2711"/>
          <ac:spMkLst>
            <pc:docMk/>
            <pc:sldMk cId="1908324590" sldId="1042"/>
            <ac:spMk id="2" creationId="{EB046110-1FDE-4011-85F3-2FF9C99663DE}"/>
          </ac:spMkLst>
        </pc:spChg>
        <pc:spChg chg="add del mod">
          <ac:chgData name="Aryal, Gokarna Raj" userId="3d645c80-7efd-4820-af3a-2d58d5a7d0d7" providerId="ADAL" clId="{A333F89B-323E-4107-8E98-67F6FCDBE087}" dt="2025-04-08T21:49:09.764" v="1172" actId="20577"/>
          <ac:spMkLst>
            <pc:docMk/>
            <pc:sldMk cId="1908324590" sldId="1042"/>
            <ac:spMk id="3" creationId="{7B37BD78-4A4C-4C10-BDAF-8C54BDEBBDB2}"/>
          </ac:spMkLst>
        </pc:spChg>
        <pc:spChg chg="add mod">
          <ac:chgData name="Aryal, Gokarna Raj" userId="3d645c80-7efd-4820-af3a-2d58d5a7d0d7" providerId="ADAL" clId="{A333F89B-323E-4107-8E98-67F6FCDBE087}" dt="2025-04-08T21:47:43.234" v="1129" actId="14100"/>
          <ac:spMkLst>
            <pc:docMk/>
            <pc:sldMk cId="1908324590" sldId="1042"/>
            <ac:spMk id="33" creationId="{B5EA0FE4-1792-8B10-696C-8768FF75FC20}"/>
          </ac:spMkLst>
        </pc:spChg>
        <pc:graphicFrameChg chg="mod modGraphic">
          <ac:chgData name="Aryal, Gokarna Raj" userId="3d645c80-7efd-4820-af3a-2d58d5a7d0d7" providerId="ADAL" clId="{A333F89B-323E-4107-8E98-67F6FCDBE087}" dt="2025-04-08T21:41:59.489" v="1074" actId="12385"/>
          <ac:graphicFrameMkLst>
            <pc:docMk/>
            <pc:sldMk cId="1908324590" sldId="1042"/>
            <ac:graphicFrameMk id="4" creationId="{F797665C-1888-4593-A817-D69C5D6482B6}"/>
          </ac:graphicFrameMkLst>
        </pc:graphicFrameChg>
        <pc:picChg chg="add del mod">
          <ac:chgData name="Aryal, Gokarna Raj" userId="3d645c80-7efd-4820-af3a-2d58d5a7d0d7" providerId="ADAL" clId="{A333F89B-323E-4107-8E98-67F6FCDBE087}" dt="2025-04-08T21:45:03.605" v="1091" actId="478"/>
          <ac:picMkLst>
            <pc:docMk/>
            <pc:sldMk cId="1908324590" sldId="1042"/>
            <ac:picMk id="32" creationId="{D0BC925B-F41D-EA35-D4DB-35CD817BD312}"/>
          </ac:picMkLst>
        </pc:picChg>
        <pc:inkChg chg="del">
          <ac:chgData name="Aryal, Gokarna Raj" userId="3d645c80-7efd-4820-af3a-2d58d5a7d0d7" providerId="ADAL" clId="{A333F89B-323E-4107-8E98-67F6FCDBE087}" dt="2025-04-08T21:47:25.637" v="1121" actId="478"/>
          <ac:inkMkLst>
            <pc:docMk/>
            <pc:sldMk cId="1908324590" sldId="1042"/>
            <ac:inkMk id="5" creationId="{20DA7211-030E-4826-8213-4222B8820E6B}"/>
          </ac:inkMkLst>
        </pc:inkChg>
        <pc:inkChg chg="del mod">
          <ac:chgData name="Aryal, Gokarna Raj" userId="3d645c80-7efd-4820-af3a-2d58d5a7d0d7" providerId="ADAL" clId="{A333F89B-323E-4107-8E98-67F6FCDBE087}" dt="2025-04-08T21:47:23.624" v="1120" actId="478"/>
          <ac:inkMkLst>
            <pc:docMk/>
            <pc:sldMk cId="1908324590" sldId="1042"/>
            <ac:inkMk id="8" creationId="{06349C8A-BFD7-472C-9290-9FA65BF3E2E7}"/>
          </ac:inkMkLst>
        </pc:inkChg>
        <pc:inkChg chg="del">
          <ac:chgData name="Aryal, Gokarna Raj" userId="3d645c80-7efd-4820-af3a-2d58d5a7d0d7" providerId="ADAL" clId="{A333F89B-323E-4107-8E98-67F6FCDBE087}" dt="2025-04-08T21:48:56.150" v="1165" actId="478"/>
          <ac:inkMkLst>
            <pc:docMk/>
            <pc:sldMk cId="1908324590" sldId="1042"/>
            <ac:inkMk id="10" creationId="{C4349405-080F-44AA-9044-C3A5C8AD517E}"/>
          </ac:inkMkLst>
        </pc:inkChg>
        <pc:inkChg chg="del">
          <ac:chgData name="Aryal, Gokarna Raj" userId="3d645c80-7efd-4820-af3a-2d58d5a7d0d7" providerId="ADAL" clId="{A333F89B-323E-4107-8E98-67F6FCDBE087}" dt="2025-04-08T21:48:50.943" v="1163" actId="478"/>
          <ac:inkMkLst>
            <pc:docMk/>
            <pc:sldMk cId="1908324590" sldId="1042"/>
            <ac:inkMk id="11" creationId="{890BE2D8-92B2-41BE-8539-003E24761405}"/>
          </ac:inkMkLst>
        </pc:inkChg>
        <pc:inkChg chg="del">
          <ac:chgData name="Aryal, Gokarna Raj" userId="3d645c80-7efd-4820-af3a-2d58d5a7d0d7" providerId="ADAL" clId="{A333F89B-323E-4107-8E98-67F6FCDBE087}" dt="2025-04-08T21:47:51.876" v="1131" actId="478"/>
          <ac:inkMkLst>
            <pc:docMk/>
            <pc:sldMk cId="1908324590" sldId="1042"/>
            <ac:inkMk id="12" creationId="{0EF70DD8-F9B0-49E6-B109-6BA1B4476F68}"/>
          </ac:inkMkLst>
        </pc:inkChg>
        <pc:inkChg chg="del">
          <ac:chgData name="Aryal, Gokarna Raj" userId="3d645c80-7efd-4820-af3a-2d58d5a7d0d7" providerId="ADAL" clId="{A333F89B-323E-4107-8E98-67F6FCDBE087}" dt="2025-04-08T21:47:26.802" v="1122" actId="478"/>
          <ac:inkMkLst>
            <pc:docMk/>
            <pc:sldMk cId="1908324590" sldId="1042"/>
            <ac:inkMk id="13" creationId="{24BACD69-8052-4C9D-A9E5-E1331304C9A5}"/>
          </ac:inkMkLst>
        </pc:inkChg>
        <pc:inkChg chg="del">
          <ac:chgData name="Aryal, Gokarna Raj" userId="3d645c80-7efd-4820-af3a-2d58d5a7d0d7" providerId="ADAL" clId="{A333F89B-323E-4107-8E98-67F6FCDBE087}" dt="2025-04-08T21:47:31.580" v="1126" actId="478"/>
          <ac:inkMkLst>
            <pc:docMk/>
            <pc:sldMk cId="1908324590" sldId="1042"/>
            <ac:inkMk id="14" creationId="{6ED2264C-973B-4265-9384-282DD83D6DC2}"/>
          </ac:inkMkLst>
        </pc:inkChg>
        <pc:inkChg chg="del">
          <ac:chgData name="Aryal, Gokarna Raj" userId="3d645c80-7efd-4820-af3a-2d58d5a7d0d7" providerId="ADAL" clId="{A333F89B-323E-4107-8E98-67F6FCDBE087}" dt="2025-04-08T21:47:29.917" v="1125" actId="478"/>
          <ac:inkMkLst>
            <pc:docMk/>
            <pc:sldMk cId="1908324590" sldId="1042"/>
            <ac:inkMk id="15" creationId="{DD76AA3A-D2AD-4BF7-8AE5-92D92ADDD878}"/>
          </ac:inkMkLst>
        </pc:inkChg>
        <pc:inkChg chg="del">
          <ac:chgData name="Aryal, Gokarna Raj" userId="3d645c80-7efd-4820-af3a-2d58d5a7d0d7" providerId="ADAL" clId="{A333F89B-323E-4107-8E98-67F6FCDBE087}" dt="2025-04-08T21:47:28.124" v="1123" actId="478"/>
          <ac:inkMkLst>
            <pc:docMk/>
            <pc:sldMk cId="1908324590" sldId="1042"/>
            <ac:inkMk id="16" creationId="{838E121D-BDB3-43E2-88B9-F8BC0499F321}"/>
          </ac:inkMkLst>
        </pc:inkChg>
        <pc:inkChg chg="del">
          <ac:chgData name="Aryal, Gokarna Raj" userId="3d645c80-7efd-4820-af3a-2d58d5a7d0d7" providerId="ADAL" clId="{A333F89B-323E-4107-8E98-67F6FCDBE087}" dt="2025-04-08T21:47:29.012" v="1124" actId="478"/>
          <ac:inkMkLst>
            <pc:docMk/>
            <pc:sldMk cId="1908324590" sldId="1042"/>
            <ac:inkMk id="17" creationId="{6A9A3625-5D0C-4A94-B9CD-6910054927F4}"/>
          </ac:inkMkLst>
        </pc:inkChg>
        <pc:inkChg chg="del">
          <ac:chgData name="Aryal, Gokarna Raj" userId="3d645c80-7efd-4820-af3a-2d58d5a7d0d7" providerId="ADAL" clId="{A333F89B-323E-4107-8E98-67F6FCDBE087}" dt="2025-04-08T21:48:58.503" v="1166" actId="478"/>
          <ac:inkMkLst>
            <pc:docMk/>
            <pc:sldMk cId="1908324590" sldId="1042"/>
            <ac:inkMk id="22" creationId="{374E843B-04F0-4F56-BA4A-101A864538AF}"/>
          </ac:inkMkLst>
        </pc:inkChg>
        <pc:inkChg chg="del">
          <ac:chgData name="Aryal, Gokarna Raj" userId="3d645c80-7efd-4820-af3a-2d58d5a7d0d7" providerId="ADAL" clId="{A333F89B-323E-4107-8E98-67F6FCDBE087}" dt="2025-04-08T21:49:02.280" v="1168" actId="478"/>
          <ac:inkMkLst>
            <pc:docMk/>
            <pc:sldMk cId="1908324590" sldId="1042"/>
            <ac:inkMk id="23" creationId="{0475309F-F6D5-470E-AEB1-F5274F9CC431}"/>
          </ac:inkMkLst>
        </pc:inkChg>
        <pc:inkChg chg="del">
          <ac:chgData name="Aryal, Gokarna Raj" userId="3d645c80-7efd-4820-af3a-2d58d5a7d0d7" providerId="ADAL" clId="{A333F89B-323E-4107-8E98-67F6FCDBE087}" dt="2025-04-08T21:49:00.325" v="1167" actId="478"/>
          <ac:inkMkLst>
            <pc:docMk/>
            <pc:sldMk cId="1908324590" sldId="1042"/>
            <ac:inkMk id="24" creationId="{8BF6B566-3F57-44D6-A204-D94FB2E6BDEC}"/>
          </ac:inkMkLst>
        </pc:inkChg>
        <pc:inkChg chg="del">
          <ac:chgData name="Aryal, Gokarna Raj" userId="3d645c80-7efd-4820-af3a-2d58d5a7d0d7" providerId="ADAL" clId="{A333F89B-323E-4107-8E98-67F6FCDBE087}" dt="2025-04-08T21:48:54.555" v="1164" actId="478"/>
          <ac:inkMkLst>
            <pc:docMk/>
            <pc:sldMk cId="1908324590" sldId="1042"/>
            <ac:inkMk id="30" creationId="{6B9E80F3-BC61-4EC3-A3AB-77B7FEF07329}"/>
          </ac:inkMkLst>
        </pc:inkChg>
        <pc:cxnChg chg="add mod">
          <ac:chgData name="Aryal, Gokarna Raj" userId="3d645c80-7efd-4820-af3a-2d58d5a7d0d7" providerId="ADAL" clId="{A333F89B-323E-4107-8E98-67F6FCDBE087}" dt="2025-04-08T21:43:05.108" v="1077" actId="11529"/>
          <ac:cxnSpMkLst>
            <pc:docMk/>
            <pc:sldMk cId="1908324590" sldId="1042"/>
            <ac:cxnSpMk id="7" creationId="{9DF1968E-4C33-D692-BAA3-5F425C5CC741}"/>
          </ac:cxnSpMkLst>
        </pc:cxnChg>
        <pc:cxnChg chg="add mod">
          <ac:chgData name="Aryal, Gokarna Raj" userId="3d645c80-7efd-4820-af3a-2d58d5a7d0d7" providerId="ADAL" clId="{A333F89B-323E-4107-8E98-67F6FCDBE087}" dt="2025-04-08T21:43:36.174" v="1082" actId="14100"/>
          <ac:cxnSpMkLst>
            <pc:docMk/>
            <pc:sldMk cId="1908324590" sldId="1042"/>
            <ac:cxnSpMk id="20" creationId="{EE3A40E1-EE4A-3C2E-ADEA-9ADB7A8736F6}"/>
          </ac:cxnSpMkLst>
        </pc:cxnChg>
        <pc:cxnChg chg="add">
          <ac:chgData name="Aryal, Gokarna Raj" userId="3d645c80-7efd-4820-af3a-2d58d5a7d0d7" providerId="ADAL" clId="{A333F89B-323E-4107-8E98-67F6FCDBE087}" dt="2025-04-08T21:43:27.440" v="1079" actId="11529"/>
          <ac:cxnSpMkLst>
            <pc:docMk/>
            <pc:sldMk cId="1908324590" sldId="1042"/>
            <ac:cxnSpMk id="25" creationId="{00161F7A-79CD-206D-7435-969C72419664}"/>
          </ac:cxnSpMkLst>
        </pc:cxnChg>
        <pc:cxnChg chg="add mod">
          <ac:chgData name="Aryal, Gokarna Raj" userId="3d645c80-7efd-4820-af3a-2d58d5a7d0d7" providerId="ADAL" clId="{A333F89B-323E-4107-8E98-67F6FCDBE087}" dt="2025-04-08T21:48:16.336" v="1132" actId="11529"/>
          <ac:cxnSpMkLst>
            <pc:docMk/>
            <pc:sldMk cId="1908324590" sldId="1042"/>
            <ac:cxnSpMk id="35" creationId="{E41D5A98-C999-E1E0-2274-59BC75B16897}"/>
          </ac:cxnSpMkLst>
        </pc:cxnChg>
        <pc:cxnChg chg="add">
          <ac:chgData name="Aryal, Gokarna Raj" userId="3d645c80-7efd-4820-af3a-2d58d5a7d0d7" providerId="ADAL" clId="{A333F89B-323E-4107-8E98-67F6FCDBE087}" dt="2025-04-08T21:48:25.376" v="1133" actId="11529"/>
          <ac:cxnSpMkLst>
            <pc:docMk/>
            <pc:sldMk cId="1908324590" sldId="1042"/>
            <ac:cxnSpMk id="37" creationId="{D9FB12F4-9AF1-0B48-7061-6AC03BD41CF9}"/>
          </ac:cxnSpMkLst>
        </pc:cxnChg>
        <pc:cxnChg chg="add">
          <ac:chgData name="Aryal, Gokarna Raj" userId="3d645c80-7efd-4820-af3a-2d58d5a7d0d7" providerId="ADAL" clId="{A333F89B-323E-4107-8E98-67F6FCDBE087}" dt="2025-04-08T21:48:33.738" v="1134" actId="11529"/>
          <ac:cxnSpMkLst>
            <pc:docMk/>
            <pc:sldMk cId="1908324590" sldId="1042"/>
            <ac:cxnSpMk id="39" creationId="{6EBE0B4F-C2E4-AE8F-483C-408225BF9547}"/>
          </ac:cxnSpMkLst>
        </pc:cxnChg>
      </pc:sldChg>
      <pc:sldChg chg="modSp mod">
        <pc:chgData name="Aryal, Gokarna Raj" userId="3d645c80-7efd-4820-af3a-2d58d5a7d0d7" providerId="ADAL" clId="{A333F89B-323E-4107-8E98-67F6FCDBE087}" dt="2025-04-08T21:50:15.508" v="1182" actId="2711"/>
        <pc:sldMkLst>
          <pc:docMk/>
          <pc:sldMk cId="2528317077" sldId="1043"/>
        </pc:sldMkLst>
        <pc:spChg chg="mod">
          <ac:chgData name="Aryal, Gokarna Raj" userId="3d645c80-7efd-4820-af3a-2d58d5a7d0d7" providerId="ADAL" clId="{A333F89B-323E-4107-8E98-67F6FCDBE087}" dt="2025-04-08T21:49:33.306" v="1174" actId="2711"/>
          <ac:spMkLst>
            <pc:docMk/>
            <pc:sldMk cId="2528317077" sldId="1043"/>
            <ac:spMk id="2" creationId="{9C3C9238-E09F-4CA9-9DF9-F9FA9AE6E9B7}"/>
          </ac:spMkLst>
        </pc:spChg>
        <pc:spChg chg="mod">
          <ac:chgData name="Aryal, Gokarna Raj" userId="3d645c80-7efd-4820-af3a-2d58d5a7d0d7" providerId="ADAL" clId="{A333F89B-323E-4107-8E98-67F6FCDBE087}" dt="2025-04-08T21:50:15.508" v="1182" actId="2711"/>
          <ac:spMkLst>
            <pc:docMk/>
            <pc:sldMk cId="2528317077" sldId="1043"/>
            <ac:spMk id="3" creationId="{DFEFE565-A461-429B-97DA-038941FA711A}"/>
          </ac:spMkLst>
        </pc:spChg>
        <pc:graphicFrameChg chg="modGraphic">
          <ac:chgData name="Aryal, Gokarna Raj" userId="3d645c80-7efd-4820-af3a-2d58d5a7d0d7" providerId="ADAL" clId="{A333F89B-323E-4107-8E98-67F6FCDBE087}" dt="2025-04-08T21:50:03.260" v="1179" actId="12385"/>
          <ac:graphicFrameMkLst>
            <pc:docMk/>
            <pc:sldMk cId="2528317077" sldId="1043"/>
            <ac:graphicFrameMk id="5" creationId="{DEA5FE5E-8070-4B63-BAAE-9E74CEBDCF49}"/>
          </ac:graphicFrameMkLst>
        </pc:graphicFrameChg>
      </pc:sldChg>
      <pc:sldChg chg="modSp mod">
        <pc:chgData name="Aryal, Gokarna Raj" userId="3d645c80-7efd-4820-af3a-2d58d5a7d0d7" providerId="ADAL" clId="{A333F89B-323E-4107-8E98-67F6FCDBE087}" dt="2025-04-08T21:50:48.147" v="1185" actId="12385"/>
        <pc:sldMkLst>
          <pc:docMk/>
          <pc:sldMk cId="3441204510" sldId="1044"/>
        </pc:sldMkLst>
        <pc:spChg chg="mod">
          <ac:chgData name="Aryal, Gokarna Raj" userId="3d645c80-7efd-4820-af3a-2d58d5a7d0d7" providerId="ADAL" clId="{A333F89B-323E-4107-8E98-67F6FCDBE087}" dt="2025-04-08T21:50:34.739" v="1184" actId="2711"/>
          <ac:spMkLst>
            <pc:docMk/>
            <pc:sldMk cId="3441204510" sldId="1044"/>
            <ac:spMk id="2" creationId="{609AA32E-27BB-4B2E-BA44-68D3AF1629D9}"/>
          </ac:spMkLst>
        </pc:spChg>
        <pc:spChg chg="mod">
          <ac:chgData name="Aryal, Gokarna Raj" userId="3d645c80-7efd-4820-af3a-2d58d5a7d0d7" providerId="ADAL" clId="{A333F89B-323E-4107-8E98-67F6FCDBE087}" dt="2025-04-08T21:50:29.246" v="1183" actId="2711"/>
          <ac:spMkLst>
            <pc:docMk/>
            <pc:sldMk cId="3441204510" sldId="1044"/>
            <ac:spMk id="3" creationId="{71C770A7-87D2-4981-B11B-B7A60D6644BD}"/>
          </ac:spMkLst>
        </pc:spChg>
        <pc:graphicFrameChg chg="modGraphic">
          <ac:chgData name="Aryal, Gokarna Raj" userId="3d645c80-7efd-4820-af3a-2d58d5a7d0d7" providerId="ADAL" clId="{A333F89B-323E-4107-8E98-67F6FCDBE087}" dt="2025-04-08T21:50:48.147" v="1185" actId="12385"/>
          <ac:graphicFrameMkLst>
            <pc:docMk/>
            <pc:sldMk cId="3441204510" sldId="1044"/>
            <ac:graphicFrameMk id="4" creationId="{D433120A-3962-4012-BC19-1B353A53414E}"/>
          </ac:graphicFrameMkLst>
        </pc:graphicFrameChg>
      </pc:sldChg>
      <pc:sldChg chg="modSp mod">
        <pc:chgData name="Aryal, Gokarna Raj" userId="3d645c80-7efd-4820-af3a-2d58d5a7d0d7" providerId="ADAL" clId="{A333F89B-323E-4107-8E98-67F6FCDBE087}" dt="2025-04-08T21:51:10.427" v="1189" actId="12385"/>
        <pc:sldMkLst>
          <pc:docMk/>
          <pc:sldMk cId="3834152895" sldId="1045"/>
        </pc:sldMkLst>
        <pc:spChg chg="mod">
          <ac:chgData name="Aryal, Gokarna Raj" userId="3d645c80-7efd-4820-af3a-2d58d5a7d0d7" providerId="ADAL" clId="{A333F89B-323E-4107-8E98-67F6FCDBE087}" dt="2025-04-08T21:50:55.348" v="1186" actId="2711"/>
          <ac:spMkLst>
            <pc:docMk/>
            <pc:sldMk cId="3834152895" sldId="1045"/>
            <ac:spMk id="2" creationId="{CD242E9D-894C-43B5-95DC-2C2FD7FB93E4}"/>
          </ac:spMkLst>
        </pc:spChg>
        <pc:spChg chg="mod">
          <ac:chgData name="Aryal, Gokarna Raj" userId="3d645c80-7efd-4820-af3a-2d58d5a7d0d7" providerId="ADAL" clId="{A333F89B-323E-4107-8E98-67F6FCDBE087}" dt="2025-04-08T21:51:04.018" v="1188" actId="5793"/>
          <ac:spMkLst>
            <pc:docMk/>
            <pc:sldMk cId="3834152895" sldId="1045"/>
            <ac:spMk id="3" creationId="{9C0DEDC9-EC27-4815-9DF8-C4565B4C8FB2}"/>
          </ac:spMkLst>
        </pc:spChg>
        <pc:graphicFrameChg chg="modGraphic">
          <ac:chgData name="Aryal, Gokarna Raj" userId="3d645c80-7efd-4820-af3a-2d58d5a7d0d7" providerId="ADAL" clId="{A333F89B-323E-4107-8E98-67F6FCDBE087}" dt="2025-04-08T21:51:10.427" v="1189" actId="12385"/>
          <ac:graphicFrameMkLst>
            <pc:docMk/>
            <pc:sldMk cId="3834152895" sldId="1045"/>
            <ac:graphicFrameMk id="4" creationId="{CE4CC496-6D5A-4376-A846-DDB2DB79CE83}"/>
          </ac:graphicFrameMkLst>
        </pc:graphicFrameChg>
      </pc:sldChg>
      <pc:sldChg chg="modSp">
        <pc:chgData name="Aryal, Gokarna Raj" userId="3d645c80-7efd-4820-af3a-2d58d5a7d0d7" providerId="ADAL" clId="{A333F89B-323E-4107-8E98-67F6FCDBE087}" dt="2025-04-07T15:32:26.781" v="8" actId="5793"/>
        <pc:sldMkLst>
          <pc:docMk/>
          <pc:sldMk cId="2428537230" sldId="1046"/>
        </pc:sldMkLst>
        <pc:spChg chg="mod">
          <ac:chgData name="Aryal, Gokarna Raj" userId="3d645c80-7efd-4820-af3a-2d58d5a7d0d7" providerId="ADAL" clId="{A333F89B-323E-4107-8E98-67F6FCDBE087}" dt="2025-04-07T15:32:26.781" v="8" actId="5793"/>
          <ac:spMkLst>
            <pc:docMk/>
            <pc:sldMk cId="2428537230" sldId="1046"/>
            <ac:spMk id="5" creationId="{22E258A9-237C-4CF8-BFE8-B70C86CB4884}"/>
          </ac:spMkLst>
        </pc:spChg>
      </pc:sldChg>
      <pc:sldChg chg="modSp mod">
        <pc:chgData name="Aryal, Gokarna Raj" userId="3d645c80-7efd-4820-af3a-2d58d5a7d0d7" providerId="ADAL" clId="{A333F89B-323E-4107-8E98-67F6FCDBE087}" dt="2025-04-08T21:23:57.078" v="990" actId="2711"/>
        <pc:sldMkLst>
          <pc:docMk/>
          <pc:sldMk cId="2662570269" sldId="1047"/>
        </pc:sldMkLst>
        <pc:spChg chg="mod">
          <ac:chgData name="Aryal, Gokarna Raj" userId="3d645c80-7efd-4820-af3a-2d58d5a7d0d7" providerId="ADAL" clId="{A333F89B-323E-4107-8E98-67F6FCDBE087}" dt="2025-04-08T21:23:57.078" v="990" actId="2711"/>
          <ac:spMkLst>
            <pc:docMk/>
            <pc:sldMk cId="2662570269" sldId="1047"/>
            <ac:spMk id="2" creationId="{00000000-0000-0000-0000-000000000000}"/>
          </ac:spMkLst>
        </pc:spChg>
        <pc:spChg chg="mod">
          <ac:chgData name="Aryal, Gokarna Raj" userId="3d645c80-7efd-4820-af3a-2d58d5a7d0d7" providerId="ADAL" clId="{A333F89B-323E-4107-8E98-67F6FCDBE087}" dt="2025-04-07T15:31:14.612" v="4" actId="2711"/>
          <ac:spMkLst>
            <pc:docMk/>
            <pc:sldMk cId="2662570269" sldId="1047"/>
            <ac:spMk id="3" creationId="{00000000-0000-0000-0000-000000000000}"/>
          </ac:spMkLst>
        </pc:spChg>
      </pc:sldChg>
      <pc:sldChg chg="modSp mod">
        <pc:chgData name="Aryal, Gokarna Raj" userId="3d645c80-7efd-4820-af3a-2d58d5a7d0d7" providerId="ADAL" clId="{A333F89B-323E-4107-8E98-67F6FCDBE087}" dt="2025-04-09T23:12:24.541" v="1266" actId="1076"/>
        <pc:sldMkLst>
          <pc:docMk/>
          <pc:sldMk cId="326270454" sldId="1057"/>
        </pc:sldMkLst>
        <pc:spChg chg="mod">
          <ac:chgData name="Aryal, Gokarna Raj" userId="3d645c80-7efd-4820-af3a-2d58d5a7d0d7" providerId="ADAL" clId="{A333F89B-323E-4107-8E98-67F6FCDBE087}" dt="2025-04-09T23:12:21.568" v="1265" actId="14100"/>
          <ac:spMkLst>
            <pc:docMk/>
            <pc:sldMk cId="326270454" sldId="1057"/>
            <ac:spMk id="2" creationId="{00000000-0000-0000-0000-000000000000}"/>
          </ac:spMkLst>
        </pc:spChg>
        <pc:spChg chg="mod">
          <ac:chgData name="Aryal, Gokarna Raj" userId="3d645c80-7efd-4820-af3a-2d58d5a7d0d7" providerId="ADAL" clId="{A333F89B-323E-4107-8E98-67F6FCDBE087}" dt="2025-04-09T23:12:24.541" v="1266" actId="1076"/>
          <ac:spMkLst>
            <pc:docMk/>
            <pc:sldMk cId="326270454" sldId="1057"/>
            <ac:spMk id="3" creationId="{00000000-0000-0000-0000-000000000000}"/>
          </ac:spMkLst>
        </pc:spChg>
      </pc:sldChg>
      <pc:sldChg chg="delSp modSp">
        <pc:chgData name="Aryal, Gokarna Raj" userId="3d645c80-7efd-4820-af3a-2d58d5a7d0d7" providerId="ADAL" clId="{A333F89B-323E-4107-8E98-67F6FCDBE087}" dt="2025-04-09T23:12:55.170" v="1270" actId="1076"/>
        <pc:sldMkLst>
          <pc:docMk/>
          <pc:sldMk cId="745131190" sldId="1058"/>
        </pc:sldMkLst>
        <pc:spChg chg="del">
          <ac:chgData name="Aryal, Gokarna Raj" userId="3d645c80-7efd-4820-af3a-2d58d5a7d0d7" providerId="ADAL" clId="{A333F89B-323E-4107-8E98-67F6FCDBE087}" dt="2025-04-09T23:12:53.003" v="1269" actId="478"/>
          <ac:spMkLst>
            <pc:docMk/>
            <pc:sldMk cId="745131190" sldId="1058"/>
            <ac:spMk id="2" creationId="{00000000-0000-0000-0000-000000000000}"/>
          </ac:spMkLst>
        </pc:spChg>
        <pc:picChg chg="mod">
          <ac:chgData name="Aryal, Gokarna Raj" userId="3d645c80-7efd-4820-af3a-2d58d5a7d0d7" providerId="ADAL" clId="{A333F89B-323E-4107-8E98-67F6FCDBE087}" dt="2025-04-09T23:12:55.170" v="1270" actId="1076"/>
          <ac:picMkLst>
            <pc:docMk/>
            <pc:sldMk cId="745131190" sldId="1058"/>
            <ac:picMk id="4" creationId="{00000000-0000-0000-0000-000000000000}"/>
          </ac:picMkLst>
        </pc:picChg>
      </pc:sldChg>
      <pc:sldChg chg="modSp mod">
        <pc:chgData name="Aryal, Gokarna Raj" userId="3d645c80-7efd-4820-af3a-2d58d5a7d0d7" providerId="ADAL" clId="{A333F89B-323E-4107-8E98-67F6FCDBE087}" dt="2025-04-07T15:03:12.149" v="2" actId="2711"/>
        <pc:sldMkLst>
          <pc:docMk/>
          <pc:sldMk cId="2710914561" sldId="1062"/>
        </pc:sldMkLst>
        <pc:spChg chg="mod">
          <ac:chgData name="Aryal, Gokarna Raj" userId="3d645c80-7efd-4820-af3a-2d58d5a7d0d7" providerId="ADAL" clId="{A333F89B-323E-4107-8E98-67F6FCDBE087}" dt="2025-04-07T15:03:12.149" v="2" actId="2711"/>
          <ac:spMkLst>
            <pc:docMk/>
            <pc:sldMk cId="2710914561" sldId="1062"/>
            <ac:spMk id="2" creationId="{01C3D90B-3A11-4331-84D3-8F1C0899AF46}"/>
          </ac:spMkLst>
        </pc:spChg>
      </pc:sldChg>
      <pc:sldChg chg="modSp mod">
        <pc:chgData name="Aryal, Gokarna Raj" userId="3d645c80-7efd-4820-af3a-2d58d5a7d0d7" providerId="ADAL" clId="{A333F89B-323E-4107-8E98-67F6FCDBE087}" dt="2025-04-08T21:24:11.386" v="991" actId="2711"/>
        <pc:sldMkLst>
          <pc:docMk/>
          <pc:sldMk cId="868009252" sldId="1064"/>
        </pc:sldMkLst>
        <pc:spChg chg="mod">
          <ac:chgData name="Aryal, Gokarna Raj" userId="3d645c80-7efd-4820-af3a-2d58d5a7d0d7" providerId="ADAL" clId="{A333F89B-323E-4107-8E98-67F6FCDBE087}" dt="2025-04-08T21:24:11.386" v="991" actId="2711"/>
          <ac:spMkLst>
            <pc:docMk/>
            <pc:sldMk cId="868009252" sldId="1064"/>
            <ac:spMk id="2" creationId="{702C58AE-A61A-45DE-91F9-3BBEB4C6112C}"/>
          </ac:spMkLst>
        </pc:spChg>
        <pc:spChg chg="mod">
          <ac:chgData name="Aryal, Gokarna Raj" userId="3d645c80-7efd-4820-af3a-2d58d5a7d0d7" providerId="ADAL" clId="{A333F89B-323E-4107-8E98-67F6FCDBE087}" dt="2025-04-07T15:02:36.615" v="1" actId="12"/>
          <ac:spMkLst>
            <pc:docMk/>
            <pc:sldMk cId="868009252" sldId="1064"/>
            <ac:spMk id="3" creationId="{C7AD3CC2-AFD9-45AE-9C8B-6F04604C7469}"/>
          </ac:spMkLst>
        </pc:spChg>
      </pc:sldChg>
      <pc:sldChg chg="modSp new mod">
        <pc:chgData name="Aryal, Gokarna Raj" userId="3d645c80-7efd-4820-af3a-2d58d5a7d0d7" providerId="ADAL" clId="{A333F89B-323E-4107-8E98-67F6FCDBE087}" dt="2025-04-07T18:00:32.262" v="149" actId="20577"/>
        <pc:sldMkLst>
          <pc:docMk/>
          <pc:sldMk cId="763658814" sldId="1065"/>
        </pc:sldMkLst>
        <pc:spChg chg="mod">
          <ac:chgData name="Aryal, Gokarna Raj" userId="3d645c80-7efd-4820-af3a-2d58d5a7d0d7" providerId="ADAL" clId="{A333F89B-323E-4107-8E98-67F6FCDBE087}" dt="2025-04-07T17:57:13.186" v="105" actId="2711"/>
          <ac:spMkLst>
            <pc:docMk/>
            <pc:sldMk cId="763658814" sldId="1065"/>
            <ac:spMk id="2" creationId="{E3667EE7-1D10-1ACA-CB60-9565DBBA7C60}"/>
          </ac:spMkLst>
        </pc:spChg>
        <pc:spChg chg="mod">
          <ac:chgData name="Aryal, Gokarna Raj" userId="3d645c80-7efd-4820-af3a-2d58d5a7d0d7" providerId="ADAL" clId="{A333F89B-323E-4107-8E98-67F6FCDBE087}" dt="2025-04-07T18:00:32.262" v="149" actId="20577"/>
          <ac:spMkLst>
            <pc:docMk/>
            <pc:sldMk cId="763658814" sldId="1065"/>
            <ac:spMk id="3" creationId="{80B3DEBF-484C-6E99-E1CF-EFDCD47BF346}"/>
          </ac:spMkLst>
        </pc:spChg>
      </pc:sldChg>
      <pc:sldChg chg="addSp delSp modSp new mod modAnim">
        <pc:chgData name="Aryal, Gokarna Raj" userId="3d645c80-7efd-4820-af3a-2d58d5a7d0d7" providerId="ADAL" clId="{A333F89B-323E-4107-8E98-67F6FCDBE087}" dt="2025-04-07T18:37:11.533" v="687" actId="14100"/>
        <pc:sldMkLst>
          <pc:docMk/>
          <pc:sldMk cId="17585342" sldId="1066"/>
        </pc:sldMkLst>
        <pc:spChg chg="mod">
          <ac:chgData name="Aryal, Gokarna Raj" userId="3d645c80-7efd-4820-af3a-2d58d5a7d0d7" providerId="ADAL" clId="{A333F89B-323E-4107-8E98-67F6FCDBE087}" dt="2025-04-07T18:37:11.533" v="687" actId="14100"/>
          <ac:spMkLst>
            <pc:docMk/>
            <pc:sldMk cId="17585342" sldId="1066"/>
            <ac:spMk id="2" creationId="{7BC43442-07CD-4D67-9EDF-C4EDCD65EEB9}"/>
          </ac:spMkLst>
        </pc:spChg>
        <pc:spChg chg="del mod">
          <ac:chgData name="Aryal, Gokarna Raj" userId="3d645c80-7efd-4820-af3a-2d58d5a7d0d7" providerId="ADAL" clId="{A333F89B-323E-4107-8E98-67F6FCDBE087}" dt="2025-04-07T18:09:21.020" v="214" actId="3680"/>
          <ac:spMkLst>
            <pc:docMk/>
            <pc:sldMk cId="17585342" sldId="1066"/>
            <ac:spMk id="3" creationId="{6622D748-9EE7-5C70-2371-660E560569B8}"/>
          </ac:spMkLst>
        </pc:spChg>
        <pc:spChg chg="add mod">
          <ac:chgData name="Aryal, Gokarna Raj" userId="3d645c80-7efd-4820-af3a-2d58d5a7d0d7" providerId="ADAL" clId="{A333F89B-323E-4107-8E98-67F6FCDBE087}" dt="2025-04-07T18:36:05.451" v="672" actId="14100"/>
          <ac:spMkLst>
            <pc:docMk/>
            <pc:sldMk cId="17585342" sldId="1066"/>
            <ac:spMk id="7" creationId="{8CB0B72D-7F32-BA1C-6560-929C8AFA8A32}"/>
          </ac:spMkLst>
        </pc:spChg>
        <pc:graphicFrameChg chg="add mod ord modGraphic">
          <ac:chgData name="Aryal, Gokarna Raj" userId="3d645c80-7efd-4820-af3a-2d58d5a7d0d7" providerId="ADAL" clId="{A333F89B-323E-4107-8E98-67F6FCDBE087}" dt="2025-04-07T18:34:53.605" v="618" actId="1076"/>
          <ac:graphicFrameMkLst>
            <pc:docMk/>
            <pc:sldMk cId="17585342" sldId="1066"/>
            <ac:graphicFrameMk id="4" creationId="{9ABF3202-F6C7-085C-2125-751210E15732}"/>
          </ac:graphicFrameMkLst>
        </pc:graphicFrameChg>
        <pc:graphicFrameChg chg="add mod modGraphic">
          <ac:chgData name="Aryal, Gokarna Raj" userId="3d645c80-7efd-4820-af3a-2d58d5a7d0d7" providerId="ADAL" clId="{A333F89B-323E-4107-8E98-67F6FCDBE087}" dt="2025-04-07T18:22:17.973" v="476" actId="1076"/>
          <ac:graphicFrameMkLst>
            <pc:docMk/>
            <pc:sldMk cId="17585342" sldId="1066"/>
            <ac:graphicFrameMk id="5" creationId="{4A8D9B9C-0AFB-955C-5E88-0ACFE03BEA9A}"/>
          </ac:graphicFrameMkLst>
        </pc:graphicFrameChg>
        <pc:graphicFrameChg chg="add mod modGraphic">
          <ac:chgData name="Aryal, Gokarna Raj" userId="3d645c80-7efd-4820-af3a-2d58d5a7d0d7" providerId="ADAL" clId="{A333F89B-323E-4107-8E98-67F6FCDBE087}" dt="2025-04-07T18:22:21.437" v="477" actId="1076"/>
          <ac:graphicFrameMkLst>
            <pc:docMk/>
            <pc:sldMk cId="17585342" sldId="1066"/>
            <ac:graphicFrameMk id="8" creationId="{2DCC0EC6-1A67-15B4-00F6-8F89FE0E5621}"/>
          </ac:graphicFrameMkLst>
        </pc:graphicFrameChg>
        <pc:graphicFrameChg chg="add mod modGraphic">
          <ac:chgData name="Aryal, Gokarna Raj" userId="3d645c80-7efd-4820-af3a-2d58d5a7d0d7" providerId="ADAL" clId="{A333F89B-323E-4107-8E98-67F6FCDBE087}" dt="2025-04-07T18:24:10.608" v="487" actId="1076"/>
          <ac:graphicFrameMkLst>
            <pc:docMk/>
            <pc:sldMk cId="17585342" sldId="1066"/>
            <ac:graphicFrameMk id="10" creationId="{0A301B38-201A-6A77-10AC-5F14FE2A3022}"/>
          </ac:graphicFrameMkLst>
        </pc:graphicFrameChg>
        <pc:graphicFrameChg chg="add mod modGraphic">
          <ac:chgData name="Aryal, Gokarna Raj" userId="3d645c80-7efd-4820-af3a-2d58d5a7d0d7" providerId="ADAL" clId="{A333F89B-323E-4107-8E98-67F6FCDBE087}" dt="2025-04-07T18:28:16.064" v="612" actId="113"/>
          <ac:graphicFrameMkLst>
            <pc:docMk/>
            <pc:sldMk cId="17585342" sldId="1066"/>
            <ac:graphicFrameMk id="11" creationId="{D294C22E-F715-7437-4CA2-624F93EB3437}"/>
          </ac:graphicFrameMkLst>
        </pc:graphicFrameChg>
        <pc:picChg chg="add del mod">
          <ac:chgData name="Aryal, Gokarna Raj" userId="3d645c80-7efd-4820-af3a-2d58d5a7d0d7" providerId="ADAL" clId="{A333F89B-323E-4107-8E98-67F6FCDBE087}" dt="2025-04-07T18:21:21.955" v="461" actId="478"/>
          <ac:picMkLst>
            <pc:docMk/>
            <pc:sldMk cId="17585342" sldId="1066"/>
            <ac:picMk id="9" creationId="{EDB86E06-2ACF-F069-CC02-0B353F637B52}"/>
          </ac:picMkLst>
        </pc:picChg>
      </pc:sldChg>
      <pc:sldChg chg="modSp new mod">
        <pc:chgData name="Aryal, Gokarna Raj" userId="3d645c80-7efd-4820-af3a-2d58d5a7d0d7" providerId="ADAL" clId="{A333F89B-323E-4107-8E98-67F6FCDBE087}" dt="2025-04-07T18:38:11.425" v="698" actId="6549"/>
        <pc:sldMkLst>
          <pc:docMk/>
          <pc:sldMk cId="1359359179" sldId="1067"/>
        </pc:sldMkLst>
        <pc:spChg chg="mod">
          <ac:chgData name="Aryal, Gokarna Raj" userId="3d645c80-7efd-4820-af3a-2d58d5a7d0d7" providerId="ADAL" clId="{A333F89B-323E-4107-8E98-67F6FCDBE087}" dt="2025-04-07T18:36:50.410" v="676" actId="255"/>
          <ac:spMkLst>
            <pc:docMk/>
            <pc:sldMk cId="1359359179" sldId="1067"/>
            <ac:spMk id="2" creationId="{1748D5FA-3881-54A8-B0E0-6613847A9E22}"/>
          </ac:spMkLst>
        </pc:spChg>
        <pc:spChg chg="mod">
          <ac:chgData name="Aryal, Gokarna Raj" userId="3d645c80-7efd-4820-af3a-2d58d5a7d0d7" providerId="ADAL" clId="{A333F89B-323E-4107-8E98-67F6FCDBE087}" dt="2025-04-07T18:38:11.425" v="698" actId="6549"/>
          <ac:spMkLst>
            <pc:docMk/>
            <pc:sldMk cId="1359359179" sldId="1067"/>
            <ac:spMk id="3" creationId="{4A5E4ECA-573D-4C94-DD2E-BA8360FCFD2E}"/>
          </ac:spMkLst>
        </pc:spChg>
      </pc:sldChg>
      <pc:sldChg chg="modSp new mod">
        <pc:chgData name="Aryal, Gokarna Raj" userId="3d645c80-7efd-4820-af3a-2d58d5a7d0d7" providerId="ADAL" clId="{A333F89B-323E-4107-8E98-67F6FCDBE087}" dt="2025-04-07T18:43:16.368" v="755" actId="207"/>
        <pc:sldMkLst>
          <pc:docMk/>
          <pc:sldMk cId="456973459" sldId="1068"/>
        </pc:sldMkLst>
        <pc:spChg chg="mod">
          <ac:chgData name="Aryal, Gokarna Raj" userId="3d645c80-7efd-4820-af3a-2d58d5a7d0d7" providerId="ADAL" clId="{A333F89B-323E-4107-8E98-67F6FCDBE087}" dt="2025-04-07T18:41:08.383" v="725" actId="2711"/>
          <ac:spMkLst>
            <pc:docMk/>
            <pc:sldMk cId="456973459" sldId="1068"/>
            <ac:spMk id="2" creationId="{23664FB2-E411-2DEC-609A-2368EFDD4DC1}"/>
          </ac:spMkLst>
        </pc:spChg>
        <pc:spChg chg="mod">
          <ac:chgData name="Aryal, Gokarna Raj" userId="3d645c80-7efd-4820-af3a-2d58d5a7d0d7" providerId="ADAL" clId="{A333F89B-323E-4107-8E98-67F6FCDBE087}" dt="2025-04-07T18:43:16.368" v="755" actId="207"/>
          <ac:spMkLst>
            <pc:docMk/>
            <pc:sldMk cId="456973459" sldId="1068"/>
            <ac:spMk id="3" creationId="{679BE565-D52F-F31A-EDA7-85B319874070}"/>
          </ac:spMkLst>
        </pc:spChg>
      </pc:sldChg>
      <pc:sldChg chg="modSp new mod">
        <pc:chgData name="Aryal, Gokarna Raj" userId="3d645c80-7efd-4820-af3a-2d58d5a7d0d7" providerId="ADAL" clId="{A333F89B-323E-4107-8E98-67F6FCDBE087}" dt="2025-04-07T18:58:53.084" v="792" actId="207"/>
        <pc:sldMkLst>
          <pc:docMk/>
          <pc:sldMk cId="1114577987" sldId="1069"/>
        </pc:sldMkLst>
        <pc:spChg chg="mod">
          <ac:chgData name="Aryal, Gokarna Raj" userId="3d645c80-7efd-4820-af3a-2d58d5a7d0d7" providerId="ADAL" clId="{A333F89B-323E-4107-8E98-67F6FCDBE087}" dt="2025-04-07T18:58:35.659" v="790" actId="2711"/>
          <ac:spMkLst>
            <pc:docMk/>
            <pc:sldMk cId="1114577987" sldId="1069"/>
            <ac:spMk id="2" creationId="{CF3CC1A6-718F-8B0E-0E42-5DFAD8A25640}"/>
          </ac:spMkLst>
        </pc:spChg>
        <pc:spChg chg="mod">
          <ac:chgData name="Aryal, Gokarna Raj" userId="3d645c80-7efd-4820-af3a-2d58d5a7d0d7" providerId="ADAL" clId="{A333F89B-323E-4107-8E98-67F6FCDBE087}" dt="2025-04-07T18:58:53.084" v="792" actId="207"/>
          <ac:spMkLst>
            <pc:docMk/>
            <pc:sldMk cId="1114577987" sldId="1069"/>
            <ac:spMk id="3" creationId="{A0408A07-15C8-4E0E-35DA-C53B5DB5588F}"/>
          </ac:spMkLst>
        </pc:spChg>
      </pc:sldChg>
      <pc:sldChg chg="modSp new mod">
        <pc:chgData name="Aryal, Gokarna Raj" userId="3d645c80-7efd-4820-af3a-2d58d5a7d0d7" providerId="ADAL" clId="{A333F89B-323E-4107-8E98-67F6FCDBE087}" dt="2025-04-07T19:02:14.671" v="823" actId="14100"/>
        <pc:sldMkLst>
          <pc:docMk/>
          <pc:sldMk cId="2879357854" sldId="1070"/>
        </pc:sldMkLst>
        <pc:spChg chg="mod">
          <ac:chgData name="Aryal, Gokarna Raj" userId="3d645c80-7efd-4820-af3a-2d58d5a7d0d7" providerId="ADAL" clId="{A333F89B-323E-4107-8E98-67F6FCDBE087}" dt="2025-04-07T18:59:46.724" v="796" actId="255"/>
          <ac:spMkLst>
            <pc:docMk/>
            <pc:sldMk cId="2879357854" sldId="1070"/>
            <ac:spMk id="2" creationId="{75E703AC-05E6-EC28-0C08-21580A423946}"/>
          </ac:spMkLst>
        </pc:spChg>
        <pc:spChg chg="mod">
          <ac:chgData name="Aryal, Gokarna Raj" userId="3d645c80-7efd-4820-af3a-2d58d5a7d0d7" providerId="ADAL" clId="{A333F89B-323E-4107-8E98-67F6FCDBE087}" dt="2025-04-07T19:02:14.671" v="823" actId="14100"/>
          <ac:spMkLst>
            <pc:docMk/>
            <pc:sldMk cId="2879357854" sldId="1070"/>
            <ac:spMk id="3" creationId="{FAB419A8-EA1D-64E0-C286-07EA244DEEA5}"/>
          </ac:spMkLst>
        </pc:spChg>
      </pc:sldChg>
      <pc:sldChg chg="modSp new mod">
        <pc:chgData name="Aryal, Gokarna Raj" userId="3d645c80-7efd-4820-af3a-2d58d5a7d0d7" providerId="ADAL" clId="{A333F89B-323E-4107-8E98-67F6FCDBE087}" dt="2025-04-07T19:03:41.143" v="854" actId="20577"/>
        <pc:sldMkLst>
          <pc:docMk/>
          <pc:sldMk cId="3579634762" sldId="1071"/>
        </pc:sldMkLst>
        <pc:spChg chg="mod">
          <ac:chgData name="Aryal, Gokarna Raj" userId="3d645c80-7efd-4820-af3a-2d58d5a7d0d7" providerId="ADAL" clId="{A333F89B-323E-4107-8E98-67F6FCDBE087}" dt="2025-04-07T19:03:20.847" v="846" actId="2711"/>
          <ac:spMkLst>
            <pc:docMk/>
            <pc:sldMk cId="3579634762" sldId="1071"/>
            <ac:spMk id="2" creationId="{A8BCEA63-BD74-082D-4247-4D6F3F4965DA}"/>
          </ac:spMkLst>
        </pc:spChg>
        <pc:spChg chg="mod">
          <ac:chgData name="Aryal, Gokarna Raj" userId="3d645c80-7efd-4820-af3a-2d58d5a7d0d7" providerId="ADAL" clId="{A333F89B-323E-4107-8E98-67F6FCDBE087}" dt="2025-04-07T19:03:41.143" v="854" actId="20577"/>
          <ac:spMkLst>
            <pc:docMk/>
            <pc:sldMk cId="3579634762" sldId="1071"/>
            <ac:spMk id="3" creationId="{DBB695E7-82A5-1D9B-DC1B-8E5EFE1E685C}"/>
          </ac:spMkLst>
        </pc:spChg>
      </pc:sldChg>
      <pc:sldChg chg="modSp new mod">
        <pc:chgData name="Aryal, Gokarna Raj" userId="3d645c80-7efd-4820-af3a-2d58d5a7d0d7" providerId="ADAL" clId="{A333F89B-323E-4107-8E98-67F6FCDBE087}" dt="2025-04-07T19:33:15.102" v="885" actId="207"/>
        <pc:sldMkLst>
          <pc:docMk/>
          <pc:sldMk cId="2246479920" sldId="1072"/>
        </pc:sldMkLst>
        <pc:spChg chg="mod">
          <ac:chgData name="Aryal, Gokarna Raj" userId="3d645c80-7efd-4820-af3a-2d58d5a7d0d7" providerId="ADAL" clId="{A333F89B-323E-4107-8E98-67F6FCDBE087}" dt="2025-04-07T19:31:29.400" v="864" actId="255"/>
          <ac:spMkLst>
            <pc:docMk/>
            <pc:sldMk cId="2246479920" sldId="1072"/>
            <ac:spMk id="2" creationId="{4C3CF672-7E4C-542E-F4C0-194FC77E1D58}"/>
          </ac:spMkLst>
        </pc:spChg>
        <pc:spChg chg="mod">
          <ac:chgData name="Aryal, Gokarna Raj" userId="3d645c80-7efd-4820-af3a-2d58d5a7d0d7" providerId="ADAL" clId="{A333F89B-323E-4107-8E98-67F6FCDBE087}" dt="2025-04-07T19:33:15.102" v="885" actId="207"/>
          <ac:spMkLst>
            <pc:docMk/>
            <pc:sldMk cId="2246479920" sldId="1072"/>
            <ac:spMk id="3" creationId="{28A7337C-9DFD-3769-E7B2-F087F53F7CC6}"/>
          </ac:spMkLst>
        </pc:spChg>
      </pc:sldChg>
      <pc:sldChg chg="modSp new mod">
        <pc:chgData name="Aryal, Gokarna Raj" userId="3d645c80-7efd-4820-af3a-2d58d5a7d0d7" providerId="ADAL" clId="{A333F89B-323E-4107-8E98-67F6FCDBE087}" dt="2025-04-07T19:46:11.479" v="923" actId="20577"/>
        <pc:sldMkLst>
          <pc:docMk/>
          <pc:sldMk cId="372416166" sldId="1073"/>
        </pc:sldMkLst>
        <pc:spChg chg="mod">
          <ac:chgData name="Aryal, Gokarna Raj" userId="3d645c80-7efd-4820-af3a-2d58d5a7d0d7" providerId="ADAL" clId="{A333F89B-323E-4107-8E98-67F6FCDBE087}" dt="2025-04-07T19:44:03.149" v="888" actId="2711"/>
          <ac:spMkLst>
            <pc:docMk/>
            <pc:sldMk cId="372416166" sldId="1073"/>
            <ac:spMk id="2" creationId="{44E2084F-F839-CFD2-37E2-D62BFB39E89D}"/>
          </ac:spMkLst>
        </pc:spChg>
        <pc:spChg chg="mod">
          <ac:chgData name="Aryal, Gokarna Raj" userId="3d645c80-7efd-4820-af3a-2d58d5a7d0d7" providerId="ADAL" clId="{A333F89B-323E-4107-8E98-67F6FCDBE087}" dt="2025-04-07T19:46:11.479" v="923" actId="20577"/>
          <ac:spMkLst>
            <pc:docMk/>
            <pc:sldMk cId="372416166" sldId="1073"/>
            <ac:spMk id="3" creationId="{842893B4-0F53-FEC6-3779-8C22FDE97F9B}"/>
          </ac:spMkLst>
        </pc:spChg>
      </pc:sldChg>
      <pc:sldChg chg="modSp new mod">
        <pc:chgData name="Aryal, Gokarna Raj" userId="3d645c80-7efd-4820-af3a-2d58d5a7d0d7" providerId="ADAL" clId="{A333F89B-323E-4107-8E98-67F6FCDBE087}" dt="2025-04-07T19:48:03.963" v="953" actId="207"/>
        <pc:sldMkLst>
          <pc:docMk/>
          <pc:sldMk cId="1747547199" sldId="1074"/>
        </pc:sldMkLst>
        <pc:spChg chg="mod">
          <ac:chgData name="Aryal, Gokarna Raj" userId="3d645c80-7efd-4820-af3a-2d58d5a7d0d7" providerId="ADAL" clId="{A333F89B-323E-4107-8E98-67F6FCDBE087}" dt="2025-04-07T19:46:43.885" v="926" actId="2711"/>
          <ac:spMkLst>
            <pc:docMk/>
            <pc:sldMk cId="1747547199" sldId="1074"/>
            <ac:spMk id="2" creationId="{813E2C1A-A1F8-2C9F-05FF-BBFFA049F8BC}"/>
          </ac:spMkLst>
        </pc:spChg>
        <pc:spChg chg="mod">
          <ac:chgData name="Aryal, Gokarna Raj" userId="3d645c80-7efd-4820-af3a-2d58d5a7d0d7" providerId="ADAL" clId="{A333F89B-323E-4107-8E98-67F6FCDBE087}" dt="2025-04-07T19:48:03.963" v="953" actId="207"/>
          <ac:spMkLst>
            <pc:docMk/>
            <pc:sldMk cId="1747547199" sldId="1074"/>
            <ac:spMk id="3" creationId="{1D09D404-F1AA-0DA4-117D-B96F6118C5DE}"/>
          </ac:spMkLst>
        </pc:spChg>
      </pc:sldChg>
      <pc:sldChg chg="addSp delSp modSp new mod">
        <pc:chgData name="Aryal, Gokarna Raj" userId="3d645c80-7efd-4820-af3a-2d58d5a7d0d7" providerId="ADAL" clId="{A333F89B-323E-4107-8E98-67F6FCDBE087}" dt="2025-04-08T22:03:56.686" v="1204" actId="1076"/>
        <pc:sldMkLst>
          <pc:docMk/>
          <pc:sldMk cId="4163361017" sldId="1075"/>
        </pc:sldMkLst>
        <pc:spChg chg="mod">
          <ac:chgData name="Aryal, Gokarna Raj" userId="3d645c80-7efd-4820-af3a-2d58d5a7d0d7" providerId="ADAL" clId="{A333F89B-323E-4107-8E98-67F6FCDBE087}" dt="2025-04-07T19:52:01.899" v="988" actId="2711"/>
          <ac:spMkLst>
            <pc:docMk/>
            <pc:sldMk cId="4163361017" sldId="1075"/>
            <ac:spMk id="2" creationId="{5B57F0C8-7300-8325-782F-92F196C386C1}"/>
          </ac:spMkLst>
        </pc:spChg>
        <pc:spChg chg="mod">
          <ac:chgData name="Aryal, Gokarna Raj" userId="3d645c80-7efd-4820-af3a-2d58d5a7d0d7" providerId="ADAL" clId="{A333F89B-323E-4107-8E98-67F6FCDBE087}" dt="2025-04-08T22:03:51.191" v="1202" actId="20577"/>
          <ac:spMkLst>
            <pc:docMk/>
            <pc:sldMk cId="4163361017" sldId="1075"/>
            <ac:spMk id="3" creationId="{0B481F16-2E18-7912-B1E8-F304C692AFD9}"/>
          </ac:spMkLst>
        </pc:spChg>
        <pc:picChg chg="add del">
          <ac:chgData name="Aryal, Gokarna Raj" userId="3d645c80-7efd-4820-af3a-2d58d5a7d0d7" providerId="ADAL" clId="{A333F89B-323E-4107-8E98-67F6FCDBE087}" dt="2025-04-08T22:02:41.129" v="1193" actId="478"/>
          <ac:picMkLst>
            <pc:docMk/>
            <pc:sldMk cId="4163361017" sldId="1075"/>
            <ac:picMk id="5" creationId="{91C6F34C-00CD-57FD-CDDA-DE310FC821BB}"/>
          </ac:picMkLst>
        </pc:picChg>
        <pc:picChg chg="add del mod">
          <ac:chgData name="Aryal, Gokarna Raj" userId="3d645c80-7efd-4820-af3a-2d58d5a7d0d7" providerId="ADAL" clId="{A333F89B-323E-4107-8E98-67F6FCDBE087}" dt="2025-04-08T22:03:47.828" v="1200" actId="478"/>
          <ac:picMkLst>
            <pc:docMk/>
            <pc:sldMk cId="4163361017" sldId="1075"/>
            <ac:picMk id="6" creationId="{986C8744-0B7F-9A56-8726-E38C2A5CAC0F}"/>
          </ac:picMkLst>
        </pc:picChg>
        <pc:picChg chg="add del mod">
          <ac:chgData name="Aryal, Gokarna Raj" userId="3d645c80-7efd-4820-af3a-2d58d5a7d0d7" providerId="ADAL" clId="{A333F89B-323E-4107-8E98-67F6FCDBE087}" dt="2025-04-08T22:02:37.844" v="1191" actId="478"/>
          <ac:picMkLst>
            <pc:docMk/>
            <pc:sldMk cId="4163361017" sldId="1075"/>
            <ac:picMk id="7" creationId="{CAC375CB-218C-6451-1ADA-667F84C1FCE2}"/>
          </ac:picMkLst>
        </pc:picChg>
        <pc:picChg chg="add del mod">
          <ac:chgData name="Aryal, Gokarna Raj" userId="3d645c80-7efd-4820-af3a-2d58d5a7d0d7" providerId="ADAL" clId="{A333F89B-323E-4107-8E98-67F6FCDBE087}" dt="2025-04-08T22:02:40.119" v="1192" actId="478"/>
          <ac:picMkLst>
            <pc:docMk/>
            <pc:sldMk cId="4163361017" sldId="1075"/>
            <ac:picMk id="9" creationId="{74D64CE7-AB18-5EF8-8C44-E0B468016A14}"/>
          </ac:picMkLst>
        </pc:picChg>
        <pc:picChg chg="add mod">
          <ac:chgData name="Aryal, Gokarna Raj" userId="3d645c80-7efd-4820-af3a-2d58d5a7d0d7" providerId="ADAL" clId="{A333F89B-323E-4107-8E98-67F6FCDBE087}" dt="2025-04-08T22:03:56.686" v="1204" actId="1076"/>
          <ac:picMkLst>
            <pc:docMk/>
            <pc:sldMk cId="4163361017" sldId="1075"/>
            <ac:picMk id="10" creationId="{5B064366-0BC9-B3D1-C93C-222008EB9D6E}"/>
          </ac:picMkLst>
        </pc:picChg>
      </pc:sldChg>
      <pc:sldChg chg="modSp mod">
        <pc:chgData name="Aryal, Gokarna Raj" userId="3d645c80-7efd-4820-af3a-2d58d5a7d0d7" providerId="ADAL" clId="{A333F89B-323E-4107-8E98-67F6FCDBE087}" dt="2025-04-08T21:32:57.091" v="994" actId="14100"/>
        <pc:sldMkLst>
          <pc:docMk/>
          <pc:sldMk cId="349109309" sldId="1076"/>
        </pc:sldMkLst>
        <pc:spChg chg="mod">
          <ac:chgData name="Aryal, Gokarna Raj" userId="3d645c80-7efd-4820-af3a-2d58d5a7d0d7" providerId="ADAL" clId="{A333F89B-323E-4107-8E98-67F6FCDBE087}" dt="2025-04-08T21:32:51.065" v="992" actId="255"/>
          <ac:spMkLst>
            <pc:docMk/>
            <pc:sldMk cId="349109309" sldId="1076"/>
            <ac:spMk id="3" creationId="{7AE7B1BE-3CDC-454A-9C20-4D16E63F2FF0}"/>
          </ac:spMkLst>
        </pc:spChg>
        <pc:picChg chg="mod">
          <ac:chgData name="Aryal, Gokarna Raj" userId="3d645c80-7efd-4820-af3a-2d58d5a7d0d7" providerId="ADAL" clId="{A333F89B-323E-4107-8E98-67F6FCDBE087}" dt="2025-04-08T21:32:57.091" v="994" actId="14100"/>
          <ac:picMkLst>
            <pc:docMk/>
            <pc:sldMk cId="349109309" sldId="1076"/>
            <ac:picMk id="4" creationId="{97EC1B3F-CBDF-4BAD-9F2D-28654C1D76BA}"/>
          </ac:picMkLst>
        </pc:picChg>
      </pc:sldChg>
      <pc:sldChg chg="addSp modSp new mod">
        <pc:chgData name="Aryal, Gokarna Raj" userId="3d645c80-7efd-4820-af3a-2d58d5a7d0d7" providerId="ADAL" clId="{A333F89B-323E-4107-8E98-67F6FCDBE087}" dt="2025-04-08T21:39:21.333" v="1065" actId="1076"/>
        <pc:sldMkLst>
          <pc:docMk/>
          <pc:sldMk cId="3206072726" sldId="1077"/>
        </pc:sldMkLst>
        <pc:spChg chg="mod">
          <ac:chgData name="Aryal, Gokarna Raj" userId="3d645c80-7efd-4820-af3a-2d58d5a7d0d7" providerId="ADAL" clId="{A333F89B-323E-4107-8E98-67F6FCDBE087}" dt="2025-04-08T21:37:19.566" v="1007" actId="2711"/>
          <ac:spMkLst>
            <pc:docMk/>
            <pc:sldMk cId="3206072726" sldId="1077"/>
            <ac:spMk id="2" creationId="{1E0DC789-A570-71D6-92B7-D608F6ED43E6}"/>
          </ac:spMkLst>
        </pc:spChg>
        <pc:spChg chg="mod">
          <ac:chgData name="Aryal, Gokarna Raj" userId="3d645c80-7efd-4820-af3a-2d58d5a7d0d7" providerId="ADAL" clId="{A333F89B-323E-4107-8E98-67F6FCDBE087}" dt="2025-04-08T21:39:03.284" v="1061" actId="20577"/>
          <ac:spMkLst>
            <pc:docMk/>
            <pc:sldMk cId="3206072726" sldId="1077"/>
            <ac:spMk id="3" creationId="{DD2A3201-7091-622A-B720-74264DE7FEEC}"/>
          </ac:spMkLst>
        </pc:spChg>
        <pc:picChg chg="add mod">
          <ac:chgData name="Aryal, Gokarna Raj" userId="3d645c80-7efd-4820-af3a-2d58d5a7d0d7" providerId="ADAL" clId="{A333F89B-323E-4107-8E98-67F6FCDBE087}" dt="2025-04-08T21:39:21.333" v="1065" actId="1076"/>
          <ac:picMkLst>
            <pc:docMk/>
            <pc:sldMk cId="3206072726" sldId="1077"/>
            <ac:picMk id="5" creationId="{416CED56-6A0C-703B-4D98-305F3E72407E}"/>
          </ac:picMkLst>
        </pc:picChg>
      </pc:sldChg>
      <pc:sldChg chg="addSp delSp modSp new mod">
        <pc:chgData name="Aryal, Gokarna Raj" userId="3d645c80-7efd-4820-af3a-2d58d5a7d0d7" providerId="ADAL" clId="{A333F89B-323E-4107-8E98-67F6FCDBE087}" dt="2025-04-09T20:12:28.639" v="1246" actId="1076"/>
        <pc:sldMkLst>
          <pc:docMk/>
          <pc:sldMk cId="3896787376" sldId="1081"/>
        </pc:sldMkLst>
        <pc:spChg chg="del">
          <ac:chgData name="Aryal, Gokarna Raj" userId="3d645c80-7efd-4820-af3a-2d58d5a7d0d7" providerId="ADAL" clId="{A333F89B-323E-4107-8E98-67F6FCDBE087}" dt="2025-04-09T20:09:41.969" v="1226" actId="478"/>
          <ac:spMkLst>
            <pc:docMk/>
            <pc:sldMk cId="3896787376" sldId="1081"/>
            <ac:spMk id="2" creationId="{1B7772A2-D93C-C1F3-088A-694D59540530}"/>
          </ac:spMkLst>
        </pc:spChg>
        <pc:spChg chg="del mod">
          <ac:chgData name="Aryal, Gokarna Raj" userId="3d645c80-7efd-4820-af3a-2d58d5a7d0d7" providerId="ADAL" clId="{A333F89B-323E-4107-8E98-67F6FCDBE087}" dt="2025-04-09T20:08:34.350" v="1209" actId="22"/>
          <ac:spMkLst>
            <pc:docMk/>
            <pc:sldMk cId="3896787376" sldId="1081"/>
            <ac:spMk id="3" creationId="{B16F0D04-938F-6050-AD73-6C2F45A2F591}"/>
          </ac:spMkLst>
        </pc:spChg>
        <pc:spChg chg="add mod">
          <ac:chgData name="Aryal, Gokarna Raj" userId="3d645c80-7efd-4820-af3a-2d58d5a7d0d7" providerId="ADAL" clId="{A333F89B-323E-4107-8E98-67F6FCDBE087}" dt="2025-04-09T20:12:28.639" v="1246" actId="1076"/>
          <ac:spMkLst>
            <pc:docMk/>
            <pc:sldMk cId="3896787376" sldId="1081"/>
            <ac:spMk id="7" creationId="{D961107D-7685-7099-CB3F-BDEB94534F46}"/>
          </ac:spMkLst>
        </pc:spChg>
        <pc:picChg chg="add mod ord">
          <ac:chgData name="Aryal, Gokarna Raj" userId="3d645c80-7efd-4820-af3a-2d58d5a7d0d7" providerId="ADAL" clId="{A333F89B-323E-4107-8E98-67F6FCDBE087}" dt="2025-04-09T20:12:19.927" v="1245" actId="1076"/>
          <ac:picMkLst>
            <pc:docMk/>
            <pc:sldMk cId="3896787376" sldId="1081"/>
            <ac:picMk id="5" creationId="{7C731E78-B53F-516C-C22E-6925EDCD41C6}"/>
          </ac:picMkLst>
        </pc:picChg>
        <pc:picChg chg="add mod">
          <ac:chgData name="Aryal, Gokarna Raj" userId="3d645c80-7efd-4820-af3a-2d58d5a7d0d7" providerId="ADAL" clId="{A333F89B-323E-4107-8E98-67F6FCDBE087}" dt="2025-04-09T20:11:59.296" v="1241" actId="1076"/>
          <ac:picMkLst>
            <pc:docMk/>
            <pc:sldMk cId="3896787376" sldId="1081"/>
            <ac:picMk id="9" creationId="{D0C1D3A7-4B30-E38A-0F9D-4943C24AEA3D}"/>
          </ac:picMkLst>
        </pc:picChg>
      </pc:sldChg>
      <pc:sldChg chg="addSp delSp modSp new mod">
        <pc:chgData name="Aryal, Gokarna Raj" userId="3d645c80-7efd-4820-af3a-2d58d5a7d0d7" providerId="ADAL" clId="{A333F89B-323E-4107-8E98-67F6FCDBE087}" dt="2025-04-09T20:12:59.631" v="1247" actId="1076"/>
        <pc:sldMkLst>
          <pc:docMk/>
          <pc:sldMk cId="2860252115" sldId="1082"/>
        </pc:sldMkLst>
        <pc:spChg chg="mod">
          <ac:chgData name="Aryal, Gokarna Raj" userId="3d645c80-7efd-4820-af3a-2d58d5a7d0d7" providerId="ADAL" clId="{A333F89B-323E-4107-8E98-67F6FCDBE087}" dt="2025-04-09T20:11:12.650" v="1240" actId="2711"/>
          <ac:spMkLst>
            <pc:docMk/>
            <pc:sldMk cId="2860252115" sldId="1082"/>
            <ac:spMk id="2" creationId="{347898ED-E8EC-2878-85B6-7408E95B3DDC}"/>
          </ac:spMkLst>
        </pc:spChg>
        <pc:spChg chg="del mod">
          <ac:chgData name="Aryal, Gokarna Raj" userId="3d645c80-7efd-4820-af3a-2d58d5a7d0d7" providerId="ADAL" clId="{A333F89B-323E-4107-8E98-67F6FCDBE087}" dt="2025-04-09T20:10:57.727" v="1237" actId="22"/>
          <ac:spMkLst>
            <pc:docMk/>
            <pc:sldMk cId="2860252115" sldId="1082"/>
            <ac:spMk id="3" creationId="{DBD661B8-E860-F9F2-D9F0-1F63C9027C58}"/>
          </ac:spMkLst>
        </pc:spChg>
        <pc:picChg chg="add mod ord">
          <ac:chgData name="Aryal, Gokarna Raj" userId="3d645c80-7efd-4820-af3a-2d58d5a7d0d7" providerId="ADAL" clId="{A333F89B-323E-4107-8E98-67F6FCDBE087}" dt="2025-04-09T20:12:59.631" v="1247" actId="1076"/>
          <ac:picMkLst>
            <pc:docMk/>
            <pc:sldMk cId="2860252115" sldId="1082"/>
            <ac:picMk id="5" creationId="{BA2BC168-3BA0-6D67-AF53-E5C6A237225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54062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0T03:02:46.3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0T03:02:48.5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0T03:03:14.3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0T03:03:23.8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016" y="4560901"/>
            <a:ext cx="5367494" cy="4317895"/>
          </a:xfrm>
          <a:prstGeom prst="rect">
            <a:avLst/>
          </a:prstGeom>
          <a:noFill/>
          <a:ln w="12700">
            <a:noFill/>
            <a:miter lim="800000"/>
            <a:headEnd/>
            <a:tailEnd/>
          </a:ln>
          <a:effectLst/>
        </p:spPr>
        <p:txBody>
          <a:bodyPr vert="horz" wrap="square" lIns="100421" tIns="50214" rIns="100421" bIns="5021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19" name="Rectangle 3"/>
          <p:cNvSpPr>
            <a:spLocks noGrp="1" noRot="1" noChangeAspect="1" noChangeArrowheads="1" noTextEdit="1"/>
          </p:cNvSpPr>
          <p:nvPr>
            <p:ph type="sldImg" idx="2"/>
          </p:nvPr>
        </p:nvSpPr>
        <p:spPr bwMode="auto">
          <a:xfrm>
            <a:off x="1270000" y="728663"/>
            <a:ext cx="4778375" cy="3584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2707457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30284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78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5202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7931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1486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5"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6"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0DAE6A57-5A42-4534-91B1-1027D6462B36}" type="slidenum">
              <a:rPr lang="en-US" altLang="en-US"/>
              <a:pPr>
                <a:defRPr/>
              </a:pPr>
              <a:t>‹#›</a:t>
            </a:fld>
            <a:endParaRPr lang="en-US" altLang="en-US"/>
          </a:p>
        </p:txBody>
      </p:sp>
    </p:spTree>
    <p:extLst>
      <p:ext uri="{BB962C8B-B14F-4D97-AF65-F5344CB8AC3E}">
        <p14:creationId xmlns:p14="http://schemas.microsoft.com/office/powerpoint/2010/main" val="3446209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5"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6"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F061059B-6D86-484C-A268-ED74587C93DA}" type="slidenum">
              <a:rPr lang="en-US" altLang="en-US"/>
              <a:pPr>
                <a:defRPr/>
              </a:pPr>
              <a:t>‹#›</a:t>
            </a:fld>
            <a:endParaRPr lang="en-US" altLang="en-US"/>
          </a:p>
        </p:txBody>
      </p:sp>
    </p:spTree>
    <p:extLst>
      <p:ext uri="{BB962C8B-B14F-4D97-AF65-F5344CB8AC3E}">
        <p14:creationId xmlns:p14="http://schemas.microsoft.com/office/powerpoint/2010/main" val="490280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5"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6"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62FD7C16-27C0-4157-B88B-1DE6CE5F13D9}" type="slidenum">
              <a:rPr lang="en-US" altLang="en-US"/>
              <a:pPr>
                <a:defRPr/>
              </a:pPr>
              <a:t>‹#›</a:t>
            </a:fld>
            <a:endParaRPr lang="en-US" altLang="en-US"/>
          </a:p>
        </p:txBody>
      </p:sp>
    </p:spTree>
    <p:extLst>
      <p:ext uri="{BB962C8B-B14F-4D97-AF65-F5344CB8AC3E}">
        <p14:creationId xmlns:p14="http://schemas.microsoft.com/office/powerpoint/2010/main" val="286312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6"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7"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A31DB7CD-F419-41CA-ABD9-5AE835D1E976}" type="slidenum">
              <a:rPr lang="en-US" altLang="en-US"/>
              <a:pPr>
                <a:defRPr/>
              </a:pPr>
              <a:t>‹#›</a:t>
            </a:fld>
            <a:endParaRPr lang="en-US" altLang="en-US"/>
          </a:p>
        </p:txBody>
      </p:sp>
    </p:spTree>
    <p:extLst>
      <p:ext uri="{BB962C8B-B14F-4D97-AF65-F5344CB8AC3E}">
        <p14:creationId xmlns:p14="http://schemas.microsoft.com/office/powerpoint/2010/main" val="223633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8"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9"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C3CB676E-6407-4218-839D-5CF5DC4C55BF}" type="slidenum">
              <a:rPr lang="en-US" altLang="en-US"/>
              <a:pPr>
                <a:defRPr/>
              </a:pPr>
              <a:t>‹#›</a:t>
            </a:fld>
            <a:endParaRPr lang="en-US" altLang="en-US"/>
          </a:p>
        </p:txBody>
      </p:sp>
    </p:spTree>
    <p:extLst>
      <p:ext uri="{BB962C8B-B14F-4D97-AF65-F5344CB8AC3E}">
        <p14:creationId xmlns:p14="http://schemas.microsoft.com/office/powerpoint/2010/main" val="603320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4"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5"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2C817119-9490-4820-A33A-909190660709}" type="slidenum">
              <a:rPr lang="en-US" altLang="en-US"/>
              <a:pPr>
                <a:defRPr/>
              </a:pPr>
              <a:t>‹#›</a:t>
            </a:fld>
            <a:endParaRPr lang="en-US" altLang="en-US"/>
          </a:p>
        </p:txBody>
      </p:sp>
    </p:spTree>
    <p:extLst>
      <p:ext uri="{BB962C8B-B14F-4D97-AF65-F5344CB8AC3E}">
        <p14:creationId xmlns:p14="http://schemas.microsoft.com/office/powerpoint/2010/main" val="66478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337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3"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4"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9B941332-65EA-4F19-8EF7-E48015D6402D}" type="slidenum">
              <a:rPr lang="en-US" altLang="en-US"/>
              <a:pPr>
                <a:defRPr/>
              </a:pPr>
              <a:t>‹#›</a:t>
            </a:fld>
            <a:endParaRPr lang="en-US" altLang="en-US"/>
          </a:p>
        </p:txBody>
      </p:sp>
    </p:spTree>
    <p:extLst>
      <p:ext uri="{BB962C8B-B14F-4D97-AF65-F5344CB8AC3E}">
        <p14:creationId xmlns:p14="http://schemas.microsoft.com/office/powerpoint/2010/main" val="22616081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6"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7"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184CD0DB-932F-4601-9AEE-D8FCCBB252E9}" type="slidenum">
              <a:rPr lang="en-US" altLang="en-US"/>
              <a:pPr>
                <a:defRPr/>
              </a:pPr>
              <a:t>‹#›</a:t>
            </a:fld>
            <a:endParaRPr lang="en-US" altLang="en-US"/>
          </a:p>
        </p:txBody>
      </p:sp>
    </p:spTree>
    <p:extLst>
      <p:ext uri="{BB962C8B-B14F-4D97-AF65-F5344CB8AC3E}">
        <p14:creationId xmlns:p14="http://schemas.microsoft.com/office/powerpoint/2010/main" val="820362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6"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7"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A31B78CB-4C87-47C8-B5A3-E7A78DABA40D}" type="slidenum">
              <a:rPr lang="en-US" altLang="en-US"/>
              <a:pPr>
                <a:defRPr/>
              </a:pPr>
              <a:t>‹#›</a:t>
            </a:fld>
            <a:endParaRPr lang="en-US" altLang="en-US"/>
          </a:p>
        </p:txBody>
      </p:sp>
    </p:spTree>
    <p:extLst>
      <p:ext uri="{BB962C8B-B14F-4D97-AF65-F5344CB8AC3E}">
        <p14:creationId xmlns:p14="http://schemas.microsoft.com/office/powerpoint/2010/main" val="3985566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5"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6"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C8BBDDAF-D888-406B-812B-FD6A90BFD0A8}" type="slidenum">
              <a:rPr lang="en-US" altLang="en-US"/>
              <a:pPr>
                <a:defRPr/>
              </a:pPr>
              <a:t>‹#›</a:t>
            </a:fld>
            <a:endParaRPr lang="en-US" altLang="en-US"/>
          </a:p>
        </p:txBody>
      </p:sp>
    </p:spTree>
    <p:extLst>
      <p:ext uri="{BB962C8B-B14F-4D97-AF65-F5344CB8AC3E}">
        <p14:creationId xmlns:p14="http://schemas.microsoft.com/office/powerpoint/2010/main" val="1185487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5"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6"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8A446073-CBE3-4920-A082-673DBB0CB2D9}" type="slidenum">
              <a:rPr lang="en-US" altLang="en-US"/>
              <a:pPr>
                <a:defRPr/>
              </a:pPr>
              <a:t>‹#›</a:t>
            </a:fld>
            <a:endParaRPr lang="en-US" altLang="en-US"/>
          </a:p>
        </p:txBody>
      </p:sp>
    </p:spTree>
    <p:extLst>
      <p:ext uri="{BB962C8B-B14F-4D97-AF65-F5344CB8AC3E}">
        <p14:creationId xmlns:p14="http://schemas.microsoft.com/office/powerpoint/2010/main" val="34859342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6"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7"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E721EDCB-FAED-46B5-AC80-0E307F4D7C45}" type="slidenum">
              <a:rPr lang="en-US" altLang="en-US"/>
              <a:pPr>
                <a:defRPr/>
              </a:pPr>
              <a:t>‹#›</a:t>
            </a:fld>
            <a:endParaRPr lang="en-US" altLang="en-US"/>
          </a:p>
        </p:txBody>
      </p:sp>
    </p:spTree>
    <p:extLst>
      <p:ext uri="{BB962C8B-B14F-4D97-AF65-F5344CB8AC3E}">
        <p14:creationId xmlns:p14="http://schemas.microsoft.com/office/powerpoint/2010/main" val="8504095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709714DD-5211-481F-A99C-5F04AFB2F4FD}"/>
              </a:ext>
            </a:extLst>
          </p:cNvPr>
          <p:cNvSpPr>
            <a:spLocks noGrp="1"/>
          </p:cNvSpPr>
          <p:nvPr>
            <p:ph type="dt" sz="half" idx="10"/>
          </p:nvPr>
        </p:nvSpPr>
        <p:spPr/>
        <p:txBody>
          <a:bodyPr/>
          <a:lstStyle>
            <a:lvl1pPr>
              <a:defRPr/>
            </a:lvl1pPr>
          </a:lstStyle>
          <a:p>
            <a:pPr>
              <a:defRPr/>
            </a:pPr>
            <a:r>
              <a:rPr lang="en-US"/>
              <a:t>01/17/2018</a:t>
            </a:r>
          </a:p>
        </p:txBody>
      </p:sp>
      <p:sp>
        <p:nvSpPr>
          <p:cNvPr id="7" name="Footer Placeholder 7">
            <a:extLst>
              <a:ext uri="{FF2B5EF4-FFF2-40B4-BE49-F238E27FC236}">
                <a16:creationId xmlns:a16="http://schemas.microsoft.com/office/drawing/2014/main" id="{60DD50E6-19BC-4D87-9CC0-3472DC1525CE}"/>
              </a:ext>
            </a:extLst>
          </p:cNvPr>
          <p:cNvSpPr>
            <a:spLocks noGrp="1"/>
          </p:cNvSpPr>
          <p:nvPr>
            <p:ph type="ftr" sz="quarter" idx="11"/>
          </p:nvPr>
        </p:nvSpPr>
        <p:spPr/>
        <p:txBody>
          <a:bodyPr/>
          <a:lstStyle>
            <a:lvl1pPr>
              <a:defRPr/>
            </a:lvl1pPr>
          </a:lstStyle>
          <a:p>
            <a:pPr>
              <a:defRPr/>
            </a:pPr>
            <a:r>
              <a:rPr lang="en-US"/>
              <a:t>Introduction to Data Mining, 2nd Edition</a:t>
            </a:r>
          </a:p>
        </p:txBody>
      </p:sp>
      <p:sp>
        <p:nvSpPr>
          <p:cNvPr id="8" name="Slide Number Placeholder 8">
            <a:extLst>
              <a:ext uri="{FF2B5EF4-FFF2-40B4-BE49-F238E27FC236}">
                <a16:creationId xmlns:a16="http://schemas.microsoft.com/office/drawing/2014/main" id="{E3A7E1F6-E519-4A27-ACE4-1D7CF392AF24}"/>
              </a:ext>
            </a:extLst>
          </p:cNvPr>
          <p:cNvSpPr>
            <a:spLocks noGrp="1"/>
          </p:cNvSpPr>
          <p:nvPr>
            <p:ph type="sldNum" sz="quarter" idx="12"/>
          </p:nvPr>
        </p:nvSpPr>
        <p:spPr/>
        <p:txBody>
          <a:bodyPr/>
          <a:lstStyle>
            <a:lvl1pPr>
              <a:defRPr/>
            </a:lvl1pPr>
          </a:lstStyle>
          <a:p>
            <a:pPr>
              <a:defRPr/>
            </a:pPr>
            <a:fld id="{637FA268-51F0-41D1-8792-17D9F324ECBF}" type="slidenum">
              <a:rPr lang="en-US" altLang="en-US"/>
              <a:pPr>
                <a:defRPr/>
              </a:pPr>
              <a:t>‹#›</a:t>
            </a:fld>
            <a:endParaRPr lang="en-US" altLang="en-US"/>
          </a:p>
        </p:txBody>
      </p:sp>
    </p:spTree>
    <p:extLst>
      <p:ext uri="{BB962C8B-B14F-4D97-AF65-F5344CB8AC3E}">
        <p14:creationId xmlns:p14="http://schemas.microsoft.com/office/powerpoint/2010/main" val="36314160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9" name="Title 18"/>
          <p:cNvSpPr>
            <a:spLocks noGrp="1"/>
          </p:cNvSpPr>
          <p:nvPr>
            <p:ph type="title"/>
          </p:nvPr>
        </p:nvSpPr>
        <p:spPr/>
        <p:txBody>
          <a:bodyPr/>
          <a:lstStyle/>
          <a:p>
            <a:r>
              <a:rPr lang="zh-TW" altLang="en-US"/>
              <a:t>按一下以編輯母片標題樣式</a:t>
            </a:r>
            <a:endParaRPr lang="en-US"/>
          </a:p>
        </p:txBody>
      </p:sp>
      <p:sp>
        <p:nvSpPr>
          <p:cNvPr id="4" name="Date Placeholder 3"/>
          <p:cNvSpPr>
            <a:spLocks noGrp="1"/>
          </p:cNvSpPr>
          <p:nvPr>
            <p:ph type="dt" sz="half" idx="10"/>
          </p:nvPr>
        </p:nvSpPr>
        <p:spPr/>
        <p:txBody>
          <a:bodyPr/>
          <a:lstStyle>
            <a:lvl1pPr>
              <a:defRPr/>
            </a:lvl1pPr>
          </a:lstStyle>
          <a:p>
            <a:pPr>
              <a:defRPr/>
            </a:pPr>
            <a:fld id="{BE9C4904-4D17-47DA-836A-3E175BA14FAD}" type="datetimeFigureOut">
              <a:rPr lang="zh-TW" altLang="en-US"/>
              <a:pPr>
                <a:defRPr/>
              </a:pPr>
              <a:t>2025/4/9</a:t>
            </a:fld>
            <a:endParaRPr lang="zh-TW" altLang="en-US"/>
          </a:p>
        </p:txBody>
      </p:sp>
      <p:sp>
        <p:nvSpPr>
          <p:cNvPr id="5" name="Footer Placeholder 4"/>
          <p:cNvSpPr>
            <a:spLocks noGrp="1"/>
          </p:cNvSpPr>
          <p:nvPr>
            <p:ph type="ftr" sz="quarter" idx="11"/>
          </p:nvPr>
        </p:nvSpPr>
        <p:spPr/>
        <p:txBody>
          <a:bodyPr/>
          <a:lstStyle>
            <a:lvl1pPr>
              <a:defRPr/>
            </a:lvl1pPr>
          </a:lstStyle>
          <a:p>
            <a:pPr>
              <a:defRPr/>
            </a:pP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8C728658-4999-49DA-B29D-42DB545C62AF}" type="slidenum">
              <a:rPr lang="zh-TW" altLang="en-US"/>
              <a:pPr>
                <a:defRPr/>
              </a:pPr>
              <a:t>‹#›</a:t>
            </a:fld>
            <a:endParaRPr lang="zh-TW" altLang="en-US"/>
          </a:p>
        </p:txBody>
      </p:sp>
    </p:spTree>
    <p:extLst>
      <p:ext uri="{BB962C8B-B14F-4D97-AF65-F5344CB8AC3E}">
        <p14:creationId xmlns:p14="http://schemas.microsoft.com/office/powerpoint/2010/main" val="351320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9530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1092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112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108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02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687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569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grpSp>
        <p:nvGrpSpPr>
          <p:cNvPr id="1028" name="Group 16"/>
          <p:cNvGrpSpPr>
            <a:grpSpLocks/>
          </p:cNvGrpSpPr>
          <p:nvPr userDrawn="1"/>
        </p:nvGrpSpPr>
        <p:grpSpPr bwMode="auto">
          <a:xfrm>
            <a:off x="304800" y="838200"/>
            <a:ext cx="8534400" cy="152400"/>
            <a:chOff x="264" y="788"/>
            <a:chExt cx="5232" cy="124"/>
          </a:xfrm>
        </p:grpSpPr>
        <p:sp>
          <p:nvSpPr>
            <p:cNvPr id="1030"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031"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grpSp>
      <p:sp>
        <p:nvSpPr>
          <p:cNvPr id="11" name="Text Box 10"/>
          <p:cNvSpPr txBox="1">
            <a:spLocks noChangeArrowheads="1"/>
          </p:cNvSpPr>
          <p:nvPr userDrawn="1"/>
        </p:nvSpPr>
        <p:spPr bwMode="auto">
          <a:xfrm>
            <a:off x="381000" y="6400800"/>
            <a:ext cx="8534400" cy="307777"/>
          </a:xfrm>
          <a:prstGeom prst="rect">
            <a:avLst/>
          </a:prstGeom>
          <a:noFill/>
          <a:ln w="12700">
            <a:noFill/>
            <a:miter lim="800000"/>
            <a:headEnd/>
            <a:tailEnd/>
          </a:ln>
          <a:effectLst/>
        </p:spPr>
        <p:txBody>
          <a:bodyPr>
            <a:spAutoFit/>
          </a:bodyPr>
          <a:ls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a:lstStyle>
          <a:p>
            <a:pPr>
              <a:spcBef>
                <a:spcPct val="50000"/>
              </a:spcBef>
              <a:defRPr/>
            </a:pPr>
            <a:r>
              <a:rPr lang="en-US">
                <a:latin typeface="Arial" pitchFamily="34" charset="0"/>
              </a:rPr>
              <a:t>02/14/2018		</a:t>
            </a:r>
            <a:r>
              <a:rPr lang="en-US" baseline="0">
                <a:latin typeface="Arial" pitchFamily="34" charset="0"/>
              </a:rPr>
              <a:t>      </a:t>
            </a:r>
            <a:r>
              <a:rPr lang="en-US">
                <a:latin typeface="Arial" pitchFamily="34" charset="0"/>
              </a:rPr>
              <a:t>Introduction to Data Mining,</a:t>
            </a:r>
            <a:r>
              <a:rPr lang="en-US" baseline="0">
                <a:latin typeface="Arial" pitchFamily="34" charset="0"/>
              </a:rPr>
              <a:t> 2</a:t>
            </a:r>
            <a:r>
              <a:rPr lang="en-US" baseline="30000">
                <a:latin typeface="Arial" pitchFamily="34" charset="0"/>
              </a:rPr>
              <a:t>nd</a:t>
            </a:r>
            <a:r>
              <a:rPr lang="en-US" baseline="0">
                <a:latin typeface="Arial" pitchFamily="34" charset="0"/>
              </a:rPr>
              <a:t> Edition</a:t>
            </a:r>
            <a:r>
              <a:rPr lang="en-US">
                <a:latin typeface="Arial" pitchFamily="34" charset="0"/>
              </a:rPr>
              <a:t> 		                              </a:t>
            </a:r>
            <a:fld id="{223BB232-E4C6-4DE5-AAB0-9F2D87481F8B}" type="slidenum">
              <a:rPr lang="en-US">
                <a:latin typeface="Arial" pitchFamily="34" charset="0"/>
              </a:rPr>
              <a:pPr>
                <a:spcBef>
                  <a:spcPct val="50000"/>
                </a:spcBef>
                <a:defRPr/>
              </a:pPr>
              <a:t>‹#›</a:t>
            </a:fld>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grpSp>
        <p:nvGrpSpPr>
          <p:cNvPr id="1028" name="Group 16"/>
          <p:cNvGrpSpPr>
            <a:grpSpLocks/>
          </p:cNvGrpSpPr>
          <p:nvPr userDrawn="1"/>
        </p:nvGrpSpPr>
        <p:grpSpPr bwMode="auto">
          <a:xfrm>
            <a:off x="304800" y="838200"/>
            <a:ext cx="8534400" cy="152400"/>
            <a:chOff x="264" y="788"/>
            <a:chExt cx="5232" cy="124"/>
          </a:xfrm>
        </p:grpSpPr>
        <p:sp>
          <p:nvSpPr>
            <p:cNvPr id="1032" name="Rectangle 17">
              <a:extLst>
                <a:ext uri="{FF2B5EF4-FFF2-40B4-BE49-F238E27FC236}">
                  <a16:creationId xmlns:a16="http://schemas.microsoft.com/office/drawing/2014/main" id="{F2D419FE-9056-46C2-ADD4-FB6CDC7412EC}"/>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defRPr/>
              </a:pPr>
              <a:endParaRPr lang="en-US" altLang="en-US"/>
            </a:p>
          </p:txBody>
        </p:sp>
        <p:sp>
          <p:nvSpPr>
            <p:cNvPr id="1033" name="Rectangle 18">
              <a:extLst>
                <a:ext uri="{FF2B5EF4-FFF2-40B4-BE49-F238E27FC236}">
                  <a16:creationId xmlns:a16="http://schemas.microsoft.com/office/drawing/2014/main" id="{0AC7B322-57B4-4B9E-993C-A8141344F8D3}"/>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defRPr/>
              </a:pPr>
              <a:endParaRPr lang="en-US" altLang="en-US"/>
            </a:p>
          </p:txBody>
        </p:sp>
      </p:grpSp>
      <p:sp>
        <p:nvSpPr>
          <p:cNvPr id="7" name="Date Placeholder 6">
            <a:extLst>
              <a:ext uri="{FF2B5EF4-FFF2-40B4-BE49-F238E27FC236}">
                <a16:creationId xmlns:a16="http://schemas.microsoft.com/office/drawing/2014/main" id="{709714DD-5211-481F-A99C-5F04AFB2F4F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r>
              <a:rPr lang="en-US"/>
              <a:t>01/17/2018</a:t>
            </a:r>
          </a:p>
        </p:txBody>
      </p:sp>
      <p:sp>
        <p:nvSpPr>
          <p:cNvPr id="8" name="Footer Placeholder 7">
            <a:extLst>
              <a:ext uri="{FF2B5EF4-FFF2-40B4-BE49-F238E27FC236}">
                <a16:creationId xmlns:a16="http://schemas.microsoft.com/office/drawing/2014/main" id="{60DD50E6-19BC-4D87-9CC0-3472DC1525CE}"/>
              </a:ext>
            </a:extLst>
          </p:cNvPr>
          <p:cNvSpPr>
            <a:spLocks noGrp="1"/>
          </p:cNvSpPr>
          <p:nvPr>
            <p:ph type="ftr" sz="quarter" idx="3"/>
          </p:nvPr>
        </p:nvSpPr>
        <p:spPr>
          <a:xfrm>
            <a:off x="3048000" y="6356350"/>
            <a:ext cx="31242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r>
              <a:rPr lang="en-US"/>
              <a:t>Introduction to Data Mining, 2nd Edition</a:t>
            </a:r>
          </a:p>
        </p:txBody>
      </p:sp>
      <p:sp>
        <p:nvSpPr>
          <p:cNvPr id="9" name="Slide Number Placeholder 8">
            <a:extLst>
              <a:ext uri="{FF2B5EF4-FFF2-40B4-BE49-F238E27FC236}">
                <a16:creationId xmlns:a16="http://schemas.microsoft.com/office/drawing/2014/main" id="{E3A7E1F6-E519-4A27-ACE4-1D7CF392AF2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anose="020B0604020202020204" pitchFamily="34" charset="0"/>
              </a:defRPr>
            </a:lvl1pPr>
          </a:lstStyle>
          <a:p>
            <a:pPr>
              <a:defRPr/>
            </a:pPr>
            <a:fld id="{53DB2C74-09B7-46EA-B3B9-3BFD61D996E9}" type="slidenum">
              <a:rPr lang="en-US" altLang="en-US"/>
              <a:pPr>
                <a:defRPr/>
              </a:pPr>
              <a:t>‹#›</a:t>
            </a:fld>
            <a:endParaRPr lang="en-US" altLang="en-US"/>
          </a:p>
        </p:txBody>
      </p:sp>
    </p:spTree>
    <p:extLst>
      <p:ext uri="{BB962C8B-B14F-4D97-AF65-F5344CB8AC3E}">
        <p14:creationId xmlns:p14="http://schemas.microsoft.com/office/powerpoint/2010/main" val="220530453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 Id="rId9"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uc-r.github.io/kmeans_cluste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1.emf"/><Relationship Id="rId7" Type="http://schemas.openxmlformats.org/officeDocument/2006/relationships/image" Target="../media/image23.e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22.emf"/><Relationship Id="rId4" Type="http://schemas.openxmlformats.org/officeDocument/2006/relationships/oleObject" Target="../embeddings/oleObject8.bin"/><Relationship Id="rId9" Type="http://schemas.openxmlformats.org/officeDocument/2006/relationships/image" Target="../media/image24.emf"/></Relationships>
</file>

<file path=ppt/slides/_rels/slide4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archive.ics.uci.edu/ml/datasets/iris" TargetMode="Externa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oleObject" Target="../embeddings/oleObject1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43.wmf"/><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www.ams.med.uni-goettingen.de/download/Steffen-Unkel/cluster1.html"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D90B-3A11-4331-84D3-8F1C0899AF46}"/>
              </a:ext>
            </a:extLst>
          </p:cNvPr>
          <p:cNvSpPr>
            <a:spLocks noGrp="1"/>
          </p:cNvSpPr>
          <p:nvPr>
            <p:ph type="title"/>
          </p:nvPr>
        </p:nvSpPr>
        <p:spPr/>
        <p:txBody>
          <a:bodyPr/>
          <a:lstStyle/>
          <a:p>
            <a:r>
              <a:rPr lang="en-US"/>
              <a:t>       </a:t>
            </a:r>
            <a:r>
              <a:rPr lang="en-US">
                <a:latin typeface="Georgia" panose="02040502050405020303" pitchFamily="18" charset="0"/>
              </a:rPr>
              <a:t>Topics in Data Science</a:t>
            </a:r>
          </a:p>
        </p:txBody>
      </p:sp>
      <p:sp>
        <p:nvSpPr>
          <p:cNvPr id="4" name="Rectangle 3">
            <a:extLst>
              <a:ext uri="{FF2B5EF4-FFF2-40B4-BE49-F238E27FC236}">
                <a16:creationId xmlns:a16="http://schemas.microsoft.com/office/drawing/2014/main" id="{A18E6AB7-10F3-4451-90A9-4985F830D14C}"/>
              </a:ext>
            </a:extLst>
          </p:cNvPr>
          <p:cNvSpPr/>
          <p:nvPr/>
        </p:nvSpPr>
        <p:spPr>
          <a:xfrm>
            <a:off x="381000" y="2119924"/>
            <a:ext cx="9067800" cy="1787156"/>
          </a:xfrm>
          <a:prstGeom prst="rect">
            <a:avLst/>
          </a:prstGeom>
        </p:spPr>
        <p:txBody>
          <a:bodyPr wrap="square">
            <a:spAutoFit/>
          </a:bodyPr>
          <a:lstStyle/>
          <a:p>
            <a:pPr lvl="0" algn="ctr">
              <a:spcBef>
                <a:spcPct val="10000"/>
              </a:spcBef>
              <a:spcAft>
                <a:spcPts val="400"/>
              </a:spcAft>
              <a:buClr>
                <a:srgbClr val="0C7B9C"/>
              </a:buClr>
              <a:buSzPct val="75000"/>
            </a:pPr>
            <a:r>
              <a:rPr lang="en-US" altLang="en-US" sz="5400" kern="0">
                <a:solidFill>
                  <a:srgbClr val="000000"/>
                </a:solidFill>
                <a:latin typeface="Georgia" panose="02040502050405020303" pitchFamily="18" charset="0"/>
              </a:rPr>
              <a:t>Cluster Analysis </a:t>
            </a:r>
          </a:p>
          <a:p>
            <a:pPr lvl="0" algn="ctr">
              <a:spcBef>
                <a:spcPct val="10000"/>
              </a:spcBef>
              <a:spcAft>
                <a:spcPts val="400"/>
              </a:spcAft>
              <a:buClr>
                <a:srgbClr val="0C7B9C"/>
              </a:buClr>
              <a:buSzPct val="75000"/>
            </a:pPr>
            <a:r>
              <a:rPr lang="en-US" altLang="en-US" sz="4800" kern="0">
                <a:solidFill>
                  <a:srgbClr val="000000"/>
                </a:solidFill>
                <a:latin typeface="Georgia" panose="02040502050405020303" pitchFamily="18" charset="0"/>
              </a:rPr>
              <a:t>Lecture 15</a:t>
            </a:r>
          </a:p>
        </p:txBody>
      </p:sp>
    </p:spTree>
    <p:extLst>
      <p:ext uri="{BB962C8B-B14F-4D97-AF65-F5344CB8AC3E}">
        <p14:creationId xmlns:p14="http://schemas.microsoft.com/office/powerpoint/2010/main" val="2710914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A998-A979-4D48-864C-D92646F026BB}"/>
              </a:ext>
            </a:extLst>
          </p:cNvPr>
          <p:cNvSpPr>
            <a:spLocks noGrp="1"/>
          </p:cNvSpPr>
          <p:nvPr>
            <p:ph type="title"/>
          </p:nvPr>
        </p:nvSpPr>
        <p:spPr/>
        <p:txBody>
          <a:bodyPr/>
          <a:lstStyle/>
          <a:p>
            <a:r>
              <a:rPr lang="en-US">
                <a:latin typeface="Georgia" panose="02040502050405020303" pitchFamily="18" charset="0"/>
              </a:rPr>
              <a:t>Applications of Clustering Analysis</a:t>
            </a:r>
          </a:p>
        </p:txBody>
      </p:sp>
      <p:sp>
        <p:nvSpPr>
          <p:cNvPr id="3" name="Content Placeholder 2">
            <a:extLst>
              <a:ext uri="{FF2B5EF4-FFF2-40B4-BE49-F238E27FC236}">
                <a16:creationId xmlns:a16="http://schemas.microsoft.com/office/drawing/2014/main" id="{412EE31B-C0B2-43D7-BBD1-0160B6529213}"/>
              </a:ext>
            </a:extLst>
          </p:cNvPr>
          <p:cNvSpPr>
            <a:spLocks noGrp="1"/>
          </p:cNvSpPr>
          <p:nvPr>
            <p:ph idx="1"/>
          </p:nvPr>
        </p:nvSpPr>
        <p:spPr>
          <a:xfrm>
            <a:off x="412750" y="838200"/>
            <a:ext cx="8578850" cy="5562600"/>
          </a:xfrm>
        </p:spPr>
        <p:txBody>
          <a:bodyPr/>
          <a:lstStyle/>
          <a:p>
            <a:pPr>
              <a:buFont typeface="Wingdings" panose="05000000000000000000" pitchFamily="2" charset="2"/>
              <a:buChar char="v"/>
            </a:pPr>
            <a:r>
              <a:rPr lang="en-US" sz="2400" b="1" u="sng">
                <a:latin typeface="Georgia" panose="02040502050405020303" pitchFamily="18" charset="0"/>
              </a:rPr>
              <a:t>Marketing: </a:t>
            </a:r>
            <a:r>
              <a:rPr lang="en-US" sz="2400">
                <a:latin typeface="Georgia" panose="02040502050405020303" pitchFamily="18" charset="0"/>
              </a:rPr>
              <a:t>Help marketers discover distinct groups in their customer bases, and then use this knowledge to develop targeted marketing programs</a:t>
            </a:r>
          </a:p>
          <a:p>
            <a:pPr>
              <a:buFont typeface="Wingdings" panose="05000000000000000000" pitchFamily="2" charset="2"/>
              <a:buChar char="v"/>
            </a:pPr>
            <a:endParaRPr lang="en-US" sz="2400">
              <a:latin typeface="Georgia" panose="02040502050405020303" pitchFamily="18" charset="0"/>
            </a:endParaRPr>
          </a:p>
          <a:p>
            <a:pPr>
              <a:buFont typeface="Wingdings" panose="05000000000000000000" pitchFamily="2" charset="2"/>
              <a:buChar char="v"/>
            </a:pPr>
            <a:r>
              <a:rPr lang="en-US" sz="2400" b="1" u="sng">
                <a:latin typeface="Georgia" panose="02040502050405020303" pitchFamily="18" charset="0"/>
              </a:rPr>
              <a:t>Land use: </a:t>
            </a:r>
            <a:r>
              <a:rPr lang="en-US" sz="2400">
                <a:latin typeface="Georgia" panose="02040502050405020303" pitchFamily="18" charset="0"/>
              </a:rPr>
              <a:t>Identification of areas of similar land use in an earth observation database</a:t>
            </a:r>
          </a:p>
          <a:p>
            <a:pPr>
              <a:buFont typeface="Wingdings" panose="05000000000000000000" pitchFamily="2" charset="2"/>
              <a:buChar char="v"/>
            </a:pPr>
            <a:endParaRPr lang="en-US" sz="2400">
              <a:latin typeface="Georgia" panose="02040502050405020303" pitchFamily="18" charset="0"/>
            </a:endParaRPr>
          </a:p>
          <a:p>
            <a:pPr>
              <a:buFont typeface="Wingdings" panose="05000000000000000000" pitchFamily="2" charset="2"/>
              <a:buChar char="v"/>
            </a:pPr>
            <a:r>
              <a:rPr lang="en-US" sz="2400">
                <a:latin typeface="Georgia" panose="02040502050405020303" pitchFamily="18" charset="0"/>
              </a:rPr>
              <a:t> </a:t>
            </a:r>
            <a:r>
              <a:rPr lang="en-US" sz="2400" b="1" u="sng">
                <a:latin typeface="Georgia" panose="02040502050405020303" pitchFamily="18" charset="0"/>
              </a:rPr>
              <a:t>Insurance: </a:t>
            </a:r>
            <a:r>
              <a:rPr lang="en-US" sz="2400">
                <a:latin typeface="Georgia" panose="02040502050405020303" pitchFamily="18" charset="0"/>
              </a:rPr>
              <a:t>Identifying groups of motor insurance policy holders with a high average claim cost</a:t>
            </a:r>
          </a:p>
          <a:p>
            <a:pPr>
              <a:buFont typeface="Wingdings" panose="05000000000000000000" pitchFamily="2" charset="2"/>
              <a:buChar char="v"/>
            </a:pPr>
            <a:endParaRPr lang="en-US" sz="2400">
              <a:latin typeface="Georgia" panose="02040502050405020303" pitchFamily="18" charset="0"/>
            </a:endParaRPr>
          </a:p>
          <a:p>
            <a:pPr>
              <a:buFont typeface="Wingdings" panose="05000000000000000000" pitchFamily="2" charset="2"/>
              <a:buChar char="v"/>
            </a:pPr>
            <a:r>
              <a:rPr lang="en-US" sz="2400" b="1" u="sng">
                <a:latin typeface="Georgia" panose="02040502050405020303" pitchFamily="18" charset="0"/>
              </a:rPr>
              <a:t>City-planning: </a:t>
            </a:r>
            <a:r>
              <a:rPr lang="en-US" sz="2400">
                <a:latin typeface="Georgia" panose="02040502050405020303" pitchFamily="18" charset="0"/>
              </a:rPr>
              <a:t>Identifying groups of houses according to their house type, value, and geographical location</a:t>
            </a:r>
          </a:p>
          <a:p>
            <a:pPr marL="0" indent="0">
              <a:buNone/>
            </a:pPr>
            <a:endParaRPr lang="en-US" sz="2400"/>
          </a:p>
        </p:txBody>
      </p:sp>
    </p:spTree>
    <p:extLst>
      <p:ext uri="{BB962C8B-B14F-4D97-AF65-F5344CB8AC3E}">
        <p14:creationId xmlns:p14="http://schemas.microsoft.com/office/powerpoint/2010/main" val="428766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8E47-0EB2-496A-9479-BE9DA1DE0744}"/>
              </a:ext>
            </a:extLst>
          </p:cNvPr>
          <p:cNvSpPr>
            <a:spLocks noGrp="1"/>
          </p:cNvSpPr>
          <p:nvPr>
            <p:ph type="title"/>
          </p:nvPr>
        </p:nvSpPr>
        <p:spPr/>
        <p:txBody>
          <a:bodyPr/>
          <a:lstStyle/>
          <a:p>
            <a:r>
              <a:rPr lang="en-US">
                <a:latin typeface="Georgia" panose="02040502050405020303" pitchFamily="18" charset="0"/>
              </a:rPr>
              <a:t>Major Clustering Approaches</a:t>
            </a:r>
          </a:p>
        </p:txBody>
      </p:sp>
      <p:sp>
        <p:nvSpPr>
          <p:cNvPr id="3" name="Text Placeholder 2">
            <a:extLst>
              <a:ext uri="{FF2B5EF4-FFF2-40B4-BE49-F238E27FC236}">
                <a16:creationId xmlns:a16="http://schemas.microsoft.com/office/drawing/2014/main" id="{D70CAEC3-B2B6-4692-8527-41888415E9C4}"/>
              </a:ext>
            </a:extLst>
          </p:cNvPr>
          <p:cNvSpPr>
            <a:spLocks noGrp="1"/>
          </p:cNvSpPr>
          <p:nvPr>
            <p:ph type="body" sz="half" idx="1"/>
          </p:nvPr>
        </p:nvSpPr>
        <p:spPr>
          <a:xfrm>
            <a:off x="389207" y="685800"/>
            <a:ext cx="8754793" cy="6172200"/>
          </a:xfrm>
        </p:spPr>
        <p:txBody>
          <a:bodyPr/>
          <a:lstStyle/>
          <a:p>
            <a:pPr marL="342900" lvl="0" indent="-342900" eaLnBrk="1" hangingPunct="1">
              <a:spcBef>
                <a:spcPct val="20000"/>
              </a:spcBef>
              <a:spcAft>
                <a:spcPct val="0"/>
              </a:spcAft>
              <a:buClr>
                <a:srgbClr val="3333CC"/>
              </a:buClr>
              <a:buSzPct val="60000"/>
              <a:buFont typeface="Wingdings" panose="05000000000000000000" pitchFamily="2" charset="2"/>
              <a:buChar char="n"/>
            </a:pPr>
            <a:r>
              <a:rPr lang="en-US" altLang="zh-CN" sz="2400" b="1" u="sng">
                <a:solidFill>
                  <a:srgbClr val="000000"/>
                </a:solidFill>
                <a:latin typeface="Georgia" panose="02040502050405020303" pitchFamily="18" charset="0"/>
                <a:ea typeface="SimSun" panose="02010600030101010101" pitchFamily="2" charset="-122"/>
              </a:rPr>
              <a:t>Partitioning approach</a:t>
            </a:r>
            <a:r>
              <a:rPr lang="en-US" altLang="zh-CN" sz="2400" b="1">
                <a:solidFill>
                  <a:srgbClr val="000000"/>
                </a:solidFill>
                <a:latin typeface="Georgia" panose="02040502050405020303" pitchFamily="18" charset="0"/>
                <a:ea typeface="SimSun" panose="02010600030101010101" pitchFamily="2" charset="-122"/>
              </a:rPr>
              <a:t>: </a:t>
            </a:r>
          </a:p>
          <a:p>
            <a:pPr marL="742950" lvl="1" indent="-285750" eaLnBrk="1" hangingPunct="1">
              <a:spcBef>
                <a:spcPct val="20000"/>
              </a:spcBef>
              <a:spcAft>
                <a:spcPct val="0"/>
              </a:spcAft>
              <a:buClr>
                <a:srgbClr val="FF0000"/>
              </a:buClr>
              <a:buSzPct val="55000"/>
              <a:buFont typeface="Wingdings" panose="05000000000000000000" pitchFamily="2" charset="2"/>
              <a:buChar char="n"/>
            </a:pPr>
            <a:r>
              <a:rPr lang="en-US" altLang="zh-CN">
                <a:solidFill>
                  <a:srgbClr val="000000"/>
                </a:solidFill>
                <a:latin typeface="Georgia" panose="02040502050405020303" pitchFamily="18" charset="0"/>
                <a:ea typeface="SimSun" panose="02010600030101010101" pitchFamily="2" charset="-122"/>
              </a:rPr>
              <a:t>Construct various partitions and then evaluate them by some criterion</a:t>
            </a:r>
          </a:p>
          <a:p>
            <a:pPr marL="742950" lvl="1" indent="-285750" eaLnBrk="1" hangingPunct="1">
              <a:spcBef>
                <a:spcPct val="20000"/>
              </a:spcBef>
              <a:spcAft>
                <a:spcPct val="0"/>
              </a:spcAft>
              <a:buClr>
                <a:srgbClr val="FF0000"/>
              </a:buClr>
              <a:buSzPct val="55000"/>
              <a:buFont typeface="Wingdings" panose="05000000000000000000" pitchFamily="2" charset="2"/>
              <a:buChar char="n"/>
            </a:pPr>
            <a:r>
              <a:rPr lang="en-US" altLang="zh-CN">
                <a:solidFill>
                  <a:srgbClr val="000000"/>
                </a:solidFill>
                <a:latin typeface="Georgia" panose="02040502050405020303" pitchFamily="18" charset="0"/>
                <a:ea typeface="SimSun" panose="02010600030101010101" pitchFamily="2" charset="-122"/>
              </a:rPr>
              <a:t>Typical methods: k-means, k-medoids, CLARANS (</a:t>
            </a:r>
            <a:r>
              <a:rPr lang="en-US" altLang="zh-CN" sz="2000">
                <a:solidFill>
                  <a:srgbClr val="000000"/>
                </a:solidFill>
                <a:latin typeface="Georgia" panose="02040502050405020303" pitchFamily="18" charset="0"/>
                <a:ea typeface="SimSun" panose="02010600030101010101" pitchFamily="2" charset="-122"/>
              </a:rPr>
              <a:t>Clustering Large Applications based upon </a:t>
            </a:r>
            <a:r>
              <a:rPr lang="en-US" altLang="zh-CN" sz="2000" err="1">
                <a:solidFill>
                  <a:srgbClr val="000000"/>
                </a:solidFill>
                <a:latin typeface="Georgia" panose="02040502050405020303" pitchFamily="18" charset="0"/>
                <a:ea typeface="SimSun" panose="02010600030101010101" pitchFamily="2" charset="-122"/>
              </a:rPr>
              <a:t>RANdomized</a:t>
            </a:r>
            <a:r>
              <a:rPr lang="en-US" altLang="zh-CN" sz="2000">
                <a:solidFill>
                  <a:srgbClr val="000000"/>
                </a:solidFill>
                <a:latin typeface="Georgia" panose="02040502050405020303" pitchFamily="18" charset="0"/>
                <a:ea typeface="SimSun" panose="02010600030101010101" pitchFamily="2" charset="-122"/>
              </a:rPr>
              <a:t> Search</a:t>
            </a:r>
            <a:r>
              <a:rPr lang="en-US" altLang="zh-CN">
                <a:solidFill>
                  <a:srgbClr val="000000"/>
                </a:solidFill>
                <a:latin typeface="Georgia" panose="02040502050405020303" pitchFamily="18" charset="0"/>
                <a:ea typeface="SimSun" panose="02010600030101010101" pitchFamily="2" charset="-122"/>
              </a:rPr>
              <a:t>)</a:t>
            </a:r>
          </a:p>
          <a:p>
            <a:pPr marL="342900" lvl="0" indent="-342900" eaLnBrk="1" hangingPunct="1">
              <a:spcBef>
                <a:spcPct val="20000"/>
              </a:spcBef>
              <a:spcAft>
                <a:spcPct val="0"/>
              </a:spcAft>
              <a:buClr>
                <a:srgbClr val="3333CC"/>
              </a:buClr>
              <a:buSzPct val="60000"/>
              <a:buFont typeface="Wingdings" panose="05000000000000000000" pitchFamily="2" charset="2"/>
              <a:buChar char="n"/>
            </a:pPr>
            <a:r>
              <a:rPr lang="en-US" altLang="zh-CN" sz="2400" b="1" u="sng">
                <a:solidFill>
                  <a:srgbClr val="000000"/>
                </a:solidFill>
                <a:latin typeface="Georgia" panose="02040502050405020303" pitchFamily="18" charset="0"/>
                <a:ea typeface="SimSun" panose="02010600030101010101" pitchFamily="2" charset="-122"/>
              </a:rPr>
              <a:t>Hierarchical approach</a:t>
            </a:r>
            <a:r>
              <a:rPr lang="en-US" altLang="zh-CN" sz="2400" b="1">
                <a:solidFill>
                  <a:srgbClr val="000000"/>
                </a:solidFill>
                <a:latin typeface="Georgia" panose="02040502050405020303" pitchFamily="18" charset="0"/>
                <a:ea typeface="SimSun" panose="02010600030101010101" pitchFamily="2" charset="-122"/>
              </a:rPr>
              <a:t>: </a:t>
            </a:r>
          </a:p>
          <a:p>
            <a:pPr marL="742950" lvl="1" indent="-285750" eaLnBrk="1" hangingPunct="1">
              <a:spcBef>
                <a:spcPct val="20000"/>
              </a:spcBef>
              <a:spcAft>
                <a:spcPct val="0"/>
              </a:spcAft>
              <a:buClr>
                <a:srgbClr val="FF0000"/>
              </a:buClr>
              <a:buSzPct val="55000"/>
              <a:buFont typeface="Wingdings" panose="05000000000000000000" pitchFamily="2" charset="2"/>
              <a:buChar char="n"/>
            </a:pPr>
            <a:r>
              <a:rPr lang="en-US" altLang="zh-CN">
                <a:solidFill>
                  <a:srgbClr val="000000"/>
                </a:solidFill>
                <a:latin typeface="Georgia" panose="02040502050405020303" pitchFamily="18" charset="0"/>
                <a:ea typeface="SimSun" panose="02010600030101010101" pitchFamily="2" charset="-122"/>
              </a:rPr>
              <a:t>Create a hierarchical decomposition of the set of data (or objects) using some criterion</a:t>
            </a:r>
          </a:p>
          <a:p>
            <a:pPr marL="742950" lvl="1" indent="-285750" eaLnBrk="1" hangingPunct="1">
              <a:spcBef>
                <a:spcPct val="20000"/>
              </a:spcBef>
              <a:spcAft>
                <a:spcPct val="0"/>
              </a:spcAft>
              <a:buClr>
                <a:srgbClr val="FF0000"/>
              </a:buClr>
              <a:buSzPct val="55000"/>
              <a:buFont typeface="Wingdings" panose="05000000000000000000" pitchFamily="2" charset="2"/>
              <a:buChar char="n"/>
            </a:pPr>
            <a:r>
              <a:rPr lang="en-US" altLang="zh-CN">
                <a:solidFill>
                  <a:srgbClr val="000000"/>
                </a:solidFill>
                <a:latin typeface="Georgia" panose="02040502050405020303" pitchFamily="18" charset="0"/>
                <a:ea typeface="SimSun" panose="02010600030101010101" pitchFamily="2" charset="-122"/>
              </a:rPr>
              <a:t>Typical methods: Diana, Agnes, BIRCH, CAMELEON</a:t>
            </a:r>
          </a:p>
          <a:p>
            <a:pPr marL="342900" lvl="0" indent="-342900" eaLnBrk="1" hangingPunct="1">
              <a:spcBef>
                <a:spcPct val="20000"/>
              </a:spcBef>
              <a:spcAft>
                <a:spcPct val="0"/>
              </a:spcAft>
              <a:buClr>
                <a:srgbClr val="3333CC"/>
              </a:buClr>
              <a:buSzPct val="60000"/>
              <a:buFont typeface="Wingdings" panose="05000000000000000000" pitchFamily="2" charset="2"/>
              <a:buChar char="n"/>
            </a:pPr>
            <a:r>
              <a:rPr lang="en-US" altLang="zh-CN" sz="2400" b="1" u="sng">
                <a:solidFill>
                  <a:srgbClr val="000000"/>
                </a:solidFill>
                <a:latin typeface="Georgia" panose="02040502050405020303" pitchFamily="18" charset="0"/>
                <a:ea typeface="SimSun" panose="02010600030101010101" pitchFamily="2" charset="-122"/>
              </a:rPr>
              <a:t>Density-based approach</a:t>
            </a:r>
            <a:r>
              <a:rPr lang="en-US" altLang="zh-CN" sz="2400" b="1">
                <a:solidFill>
                  <a:srgbClr val="000000"/>
                </a:solidFill>
                <a:latin typeface="Georgia" panose="02040502050405020303" pitchFamily="18" charset="0"/>
                <a:ea typeface="SimSun" panose="02010600030101010101" pitchFamily="2" charset="-122"/>
              </a:rPr>
              <a:t>: </a:t>
            </a:r>
          </a:p>
          <a:p>
            <a:pPr marL="742950" lvl="1" indent="-285750" eaLnBrk="1" hangingPunct="1">
              <a:spcBef>
                <a:spcPct val="20000"/>
              </a:spcBef>
              <a:spcAft>
                <a:spcPct val="0"/>
              </a:spcAft>
              <a:buClr>
                <a:srgbClr val="FF0000"/>
              </a:buClr>
              <a:buSzPct val="55000"/>
              <a:buFont typeface="Wingdings" panose="05000000000000000000" pitchFamily="2" charset="2"/>
              <a:buChar char="n"/>
            </a:pPr>
            <a:r>
              <a:rPr lang="en-US" altLang="zh-CN">
                <a:solidFill>
                  <a:srgbClr val="000000"/>
                </a:solidFill>
                <a:latin typeface="Georgia" panose="02040502050405020303" pitchFamily="18" charset="0"/>
                <a:ea typeface="SimSun" panose="02010600030101010101" pitchFamily="2" charset="-122"/>
              </a:rPr>
              <a:t>Based on connectivity and density functions</a:t>
            </a:r>
          </a:p>
          <a:p>
            <a:pPr marL="742950" lvl="1" indent="-285750" eaLnBrk="1" hangingPunct="1">
              <a:spcBef>
                <a:spcPct val="20000"/>
              </a:spcBef>
              <a:spcAft>
                <a:spcPct val="0"/>
              </a:spcAft>
              <a:buClr>
                <a:srgbClr val="FF0000"/>
              </a:buClr>
              <a:buSzPct val="55000"/>
              <a:buFont typeface="Wingdings" panose="05000000000000000000" pitchFamily="2" charset="2"/>
              <a:buChar char="n"/>
            </a:pPr>
            <a:r>
              <a:rPr lang="en-US" altLang="zh-CN">
                <a:solidFill>
                  <a:srgbClr val="000000"/>
                </a:solidFill>
                <a:latin typeface="Georgia" panose="02040502050405020303" pitchFamily="18" charset="0"/>
                <a:ea typeface="SimSun" panose="02010600030101010101" pitchFamily="2" charset="-122"/>
              </a:rPr>
              <a:t>Typical methods: DBSACN, OPTICS, </a:t>
            </a:r>
            <a:r>
              <a:rPr lang="en-US" altLang="zh-CN" err="1">
                <a:solidFill>
                  <a:srgbClr val="000000"/>
                </a:solidFill>
                <a:latin typeface="Georgia" panose="02040502050405020303" pitchFamily="18" charset="0"/>
                <a:ea typeface="SimSun" panose="02010600030101010101" pitchFamily="2" charset="-122"/>
              </a:rPr>
              <a:t>DenClue</a:t>
            </a:r>
            <a:endParaRPr lang="en-US" altLang="zh-CN">
              <a:solidFill>
                <a:srgbClr val="000000"/>
              </a:solidFill>
              <a:latin typeface="Georgia" panose="02040502050405020303" pitchFamily="18" charset="0"/>
              <a:ea typeface="SimSun" panose="02010600030101010101" pitchFamily="2" charset="-122"/>
            </a:endParaRPr>
          </a:p>
          <a:p>
            <a:pPr marL="342900" lvl="0" indent="-342900" eaLnBrk="1" hangingPunct="1">
              <a:spcBef>
                <a:spcPct val="20000"/>
              </a:spcBef>
              <a:spcAft>
                <a:spcPct val="0"/>
              </a:spcAft>
              <a:buClr>
                <a:srgbClr val="3333CC"/>
              </a:buClr>
              <a:buSzPct val="60000"/>
              <a:buFont typeface="Wingdings" panose="05000000000000000000" pitchFamily="2" charset="2"/>
              <a:buChar char="n"/>
            </a:pPr>
            <a:r>
              <a:rPr lang="en-US" altLang="zh-CN" sz="2400" b="1" u="sng">
                <a:solidFill>
                  <a:srgbClr val="000000"/>
                </a:solidFill>
                <a:latin typeface="Georgia" panose="02040502050405020303" pitchFamily="18" charset="0"/>
                <a:ea typeface="SimSun" panose="02010600030101010101" pitchFamily="2" charset="-122"/>
              </a:rPr>
              <a:t>Grid-based approach</a:t>
            </a:r>
            <a:r>
              <a:rPr lang="en-US" altLang="zh-CN" sz="2400" b="1">
                <a:solidFill>
                  <a:srgbClr val="000000"/>
                </a:solidFill>
                <a:latin typeface="Georgia" panose="02040502050405020303" pitchFamily="18" charset="0"/>
                <a:ea typeface="SimSun" panose="02010600030101010101" pitchFamily="2" charset="-122"/>
              </a:rPr>
              <a:t>: </a:t>
            </a:r>
          </a:p>
          <a:p>
            <a:pPr marL="742950" lvl="1" indent="-285750" eaLnBrk="1" hangingPunct="1">
              <a:spcBef>
                <a:spcPct val="20000"/>
              </a:spcBef>
              <a:spcAft>
                <a:spcPct val="0"/>
              </a:spcAft>
              <a:buClr>
                <a:srgbClr val="FF0000"/>
              </a:buClr>
              <a:buSzPct val="55000"/>
              <a:buFont typeface="Wingdings" panose="05000000000000000000" pitchFamily="2" charset="2"/>
              <a:buChar char="n"/>
            </a:pPr>
            <a:r>
              <a:rPr lang="en-US" altLang="zh-CN">
                <a:solidFill>
                  <a:srgbClr val="000000"/>
                </a:solidFill>
                <a:latin typeface="Georgia" panose="02040502050405020303" pitchFamily="18" charset="0"/>
                <a:ea typeface="SimSun" panose="02010600030101010101" pitchFamily="2" charset="-122"/>
              </a:rPr>
              <a:t>based on a multiple-level granularity structure</a:t>
            </a:r>
          </a:p>
          <a:p>
            <a:pPr marL="742950" lvl="1" indent="-285750" eaLnBrk="1" hangingPunct="1">
              <a:spcBef>
                <a:spcPct val="20000"/>
              </a:spcBef>
              <a:spcAft>
                <a:spcPct val="0"/>
              </a:spcAft>
              <a:buClr>
                <a:srgbClr val="FF0000"/>
              </a:buClr>
              <a:buSzPct val="55000"/>
              <a:buFont typeface="Wingdings" panose="05000000000000000000" pitchFamily="2" charset="2"/>
              <a:buChar char="n"/>
            </a:pPr>
            <a:r>
              <a:rPr lang="en-US" altLang="zh-CN">
                <a:solidFill>
                  <a:srgbClr val="000000"/>
                </a:solidFill>
                <a:latin typeface="Georgia" panose="02040502050405020303" pitchFamily="18" charset="0"/>
                <a:ea typeface="SimSun" panose="02010600030101010101" pitchFamily="2" charset="-122"/>
              </a:rPr>
              <a:t>Typical methods: STING, </a:t>
            </a:r>
            <a:r>
              <a:rPr lang="en-US" altLang="zh-CN" err="1">
                <a:solidFill>
                  <a:srgbClr val="000000"/>
                </a:solidFill>
                <a:latin typeface="Georgia" panose="02040502050405020303" pitchFamily="18" charset="0"/>
                <a:ea typeface="SimSun" panose="02010600030101010101" pitchFamily="2" charset="-122"/>
              </a:rPr>
              <a:t>WaveCluster</a:t>
            </a:r>
            <a:r>
              <a:rPr lang="en-US" altLang="zh-CN">
                <a:solidFill>
                  <a:srgbClr val="000000"/>
                </a:solidFill>
                <a:latin typeface="Georgia" panose="02040502050405020303" pitchFamily="18" charset="0"/>
                <a:ea typeface="SimSun" panose="02010600030101010101" pitchFamily="2" charset="-122"/>
              </a:rPr>
              <a:t>, CLIQUE</a:t>
            </a:r>
            <a:endParaRPr lang="en-US">
              <a:latin typeface="Georgia" panose="02040502050405020303" pitchFamily="18" charset="0"/>
            </a:endParaRPr>
          </a:p>
        </p:txBody>
      </p:sp>
    </p:spTree>
    <p:extLst>
      <p:ext uri="{BB962C8B-B14F-4D97-AF65-F5344CB8AC3E}">
        <p14:creationId xmlns:p14="http://schemas.microsoft.com/office/powerpoint/2010/main" val="103780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152400"/>
            <a:ext cx="8280400" cy="552450"/>
          </a:xfrm>
        </p:spPr>
        <p:txBody>
          <a:bodyPr/>
          <a:lstStyle/>
          <a:p>
            <a:r>
              <a:rPr lang="en-US" altLang="en-US">
                <a:latin typeface="Georgia" panose="02040502050405020303" pitchFamily="18" charset="0"/>
              </a:rPr>
              <a:t>What is not Cluster Analysis?</a:t>
            </a:r>
          </a:p>
        </p:txBody>
      </p:sp>
      <p:sp>
        <p:nvSpPr>
          <p:cNvPr id="5123" name="Rectangle 3"/>
          <p:cNvSpPr>
            <a:spLocks noGrp="1" noChangeArrowheads="1"/>
          </p:cNvSpPr>
          <p:nvPr>
            <p:ph type="body" idx="1"/>
          </p:nvPr>
        </p:nvSpPr>
        <p:spPr>
          <a:xfrm>
            <a:off x="639763" y="1143000"/>
            <a:ext cx="7772400" cy="5106988"/>
          </a:xfrm>
        </p:spPr>
        <p:txBody>
          <a:bodyPr/>
          <a:lstStyle/>
          <a:p>
            <a:pPr marL="342900" indent="-342900">
              <a:lnSpc>
                <a:spcPct val="80000"/>
              </a:lnSpc>
              <a:spcBef>
                <a:spcPct val="20000"/>
              </a:spcBef>
            </a:pPr>
            <a:r>
              <a:rPr lang="en-US" altLang="en-US">
                <a:latin typeface="Georgia" panose="02040502050405020303" pitchFamily="18" charset="0"/>
              </a:rPr>
              <a:t>Simple segmentation</a:t>
            </a:r>
          </a:p>
          <a:p>
            <a:pPr marL="742950" lvl="1" indent="-285750">
              <a:lnSpc>
                <a:spcPct val="80000"/>
              </a:lnSpc>
              <a:spcBef>
                <a:spcPct val="20000"/>
              </a:spcBef>
            </a:pPr>
            <a:r>
              <a:rPr lang="en-US" altLang="en-US" sz="2000">
                <a:latin typeface="Georgia" panose="02040502050405020303" pitchFamily="18" charset="0"/>
              </a:rPr>
              <a:t>Dividing students into different registration groups alphabetically, by last name</a:t>
            </a:r>
          </a:p>
          <a:p>
            <a:pPr lvl="4">
              <a:lnSpc>
                <a:spcPct val="80000"/>
              </a:lnSpc>
            </a:pPr>
            <a:endParaRPr lang="en-US" altLang="en-US" sz="1800">
              <a:latin typeface="Georgia" panose="02040502050405020303" pitchFamily="18" charset="0"/>
            </a:endParaRPr>
          </a:p>
          <a:p>
            <a:pPr marL="342900" indent="-342900">
              <a:lnSpc>
                <a:spcPct val="80000"/>
              </a:lnSpc>
              <a:spcBef>
                <a:spcPct val="20000"/>
              </a:spcBef>
            </a:pPr>
            <a:r>
              <a:rPr lang="en-US" altLang="en-US">
                <a:latin typeface="Georgia" panose="02040502050405020303" pitchFamily="18" charset="0"/>
              </a:rPr>
              <a:t>Results of a query</a:t>
            </a:r>
          </a:p>
          <a:p>
            <a:pPr marL="742950" lvl="1" indent="-285750">
              <a:lnSpc>
                <a:spcPct val="80000"/>
              </a:lnSpc>
              <a:spcBef>
                <a:spcPct val="20000"/>
              </a:spcBef>
            </a:pPr>
            <a:r>
              <a:rPr lang="en-US" altLang="en-US" sz="2000">
                <a:latin typeface="Georgia" panose="02040502050405020303" pitchFamily="18" charset="0"/>
              </a:rPr>
              <a:t>Groupings are a result of an external specification</a:t>
            </a:r>
          </a:p>
          <a:p>
            <a:pPr marL="742950" lvl="1" indent="-285750">
              <a:lnSpc>
                <a:spcPct val="80000"/>
              </a:lnSpc>
              <a:spcBef>
                <a:spcPct val="20000"/>
              </a:spcBef>
            </a:pPr>
            <a:r>
              <a:rPr lang="en-US" altLang="en-US" sz="2000">
                <a:latin typeface="Georgia" panose="02040502050405020303" pitchFamily="18" charset="0"/>
              </a:rPr>
              <a:t>Clustering is a grouping of objects based on the data</a:t>
            </a:r>
          </a:p>
          <a:p>
            <a:pPr lvl="4">
              <a:lnSpc>
                <a:spcPct val="80000"/>
              </a:lnSpc>
            </a:pPr>
            <a:endParaRPr lang="en-US" altLang="en-US" sz="1800">
              <a:latin typeface="Georgia" panose="02040502050405020303" pitchFamily="18" charset="0"/>
            </a:endParaRPr>
          </a:p>
          <a:p>
            <a:pPr marL="342900" indent="-342900">
              <a:lnSpc>
                <a:spcPct val="80000"/>
              </a:lnSpc>
              <a:spcBef>
                <a:spcPct val="20000"/>
              </a:spcBef>
            </a:pPr>
            <a:r>
              <a:rPr lang="en-US" altLang="en-US">
                <a:latin typeface="Georgia" panose="02040502050405020303" pitchFamily="18" charset="0"/>
              </a:rPr>
              <a:t>Supervised classification</a:t>
            </a:r>
          </a:p>
          <a:p>
            <a:pPr marL="742950" lvl="1" indent="-285750">
              <a:lnSpc>
                <a:spcPct val="80000"/>
              </a:lnSpc>
              <a:spcBef>
                <a:spcPct val="20000"/>
              </a:spcBef>
            </a:pPr>
            <a:r>
              <a:rPr lang="en-US" altLang="en-US" sz="2000">
                <a:latin typeface="Georgia" panose="02040502050405020303" pitchFamily="18" charset="0"/>
              </a:rPr>
              <a:t>Have class label information</a:t>
            </a:r>
          </a:p>
          <a:p>
            <a:pPr lvl="4">
              <a:lnSpc>
                <a:spcPct val="80000"/>
              </a:lnSpc>
            </a:pPr>
            <a:endParaRPr lang="en-US" altLang="en-US" sz="1800">
              <a:latin typeface="Georgia" panose="02040502050405020303" pitchFamily="18" charset="0"/>
            </a:endParaRPr>
          </a:p>
          <a:p>
            <a:pPr marL="342900" indent="-342900">
              <a:lnSpc>
                <a:spcPct val="80000"/>
              </a:lnSpc>
              <a:spcBef>
                <a:spcPct val="20000"/>
              </a:spcBef>
            </a:pPr>
            <a:r>
              <a:rPr lang="en-US" altLang="en-US">
                <a:latin typeface="Georgia" panose="02040502050405020303" pitchFamily="18" charset="0"/>
              </a:rPr>
              <a:t>Association Analysis</a:t>
            </a:r>
          </a:p>
          <a:p>
            <a:pPr marL="742950" lvl="1" indent="-285750">
              <a:lnSpc>
                <a:spcPct val="80000"/>
              </a:lnSpc>
              <a:spcBef>
                <a:spcPct val="20000"/>
              </a:spcBef>
            </a:pPr>
            <a:r>
              <a:rPr lang="en-US" altLang="en-US" sz="2000">
                <a:latin typeface="Georgia" panose="02040502050405020303" pitchFamily="18" charset="0"/>
              </a:rPr>
              <a:t>Local vs. global connections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52400"/>
            <a:ext cx="8280400" cy="552450"/>
          </a:xfrm>
        </p:spPr>
        <p:txBody>
          <a:bodyPr/>
          <a:lstStyle/>
          <a:p>
            <a:r>
              <a:rPr lang="en-US" altLang="en-US"/>
              <a:t>Notion of a Cluster can be Ambiguous</a:t>
            </a:r>
          </a:p>
        </p:txBody>
      </p:sp>
      <p:grpSp>
        <p:nvGrpSpPr>
          <p:cNvPr id="6147" name="Group 91"/>
          <p:cNvGrpSpPr>
            <a:grpSpLocks/>
          </p:cNvGrpSpPr>
          <p:nvPr/>
        </p:nvGrpSpPr>
        <p:grpSpPr bwMode="auto">
          <a:xfrm>
            <a:off x="685800" y="1905000"/>
            <a:ext cx="3344863" cy="1509713"/>
            <a:chOff x="432" y="1200"/>
            <a:chExt cx="2107" cy="951"/>
          </a:xfrm>
        </p:grpSpPr>
        <p:grpSp>
          <p:nvGrpSpPr>
            <p:cNvPr id="6217" name="Group 3"/>
            <p:cNvGrpSpPr>
              <a:grpSpLocks noChangeAspect="1"/>
            </p:cNvGrpSpPr>
            <p:nvPr/>
          </p:nvGrpSpPr>
          <p:grpSpPr bwMode="auto">
            <a:xfrm>
              <a:off x="432" y="1200"/>
              <a:ext cx="2107" cy="516"/>
              <a:chOff x="2464" y="2296"/>
              <a:chExt cx="2634" cy="646"/>
            </a:xfrm>
          </p:grpSpPr>
          <p:sp>
            <p:nvSpPr>
              <p:cNvPr id="6219" name="Oval 4"/>
              <p:cNvSpPr>
                <a:spLocks noChangeAspect="1" noChangeArrowheads="1"/>
              </p:cNvSpPr>
              <p:nvPr/>
            </p:nvSpPr>
            <p:spPr bwMode="auto">
              <a:xfrm>
                <a:off x="4564" y="2730"/>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20" name="Oval 5"/>
              <p:cNvSpPr>
                <a:spLocks noChangeAspect="1" noChangeArrowheads="1"/>
              </p:cNvSpPr>
              <p:nvPr/>
            </p:nvSpPr>
            <p:spPr bwMode="auto">
              <a:xfrm>
                <a:off x="4312" y="2842"/>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21" name="Oval 6"/>
              <p:cNvSpPr>
                <a:spLocks noChangeAspect="1" noChangeArrowheads="1"/>
              </p:cNvSpPr>
              <p:nvPr/>
            </p:nvSpPr>
            <p:spPr bwMode="auto">
              <a:xfrm>
                <a:off x="4466" y="2856"/>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22" name="Oval 7"/>
              <p:cNvSpPr>
                <a:spLocks noChangeAspect="1" noChangeArrowheads="1"/>
              </p:cNvSpPr>
              <p:nvPr/>
            </p:nvSpPr>
            <p:spPr bwMode="auto">
              <a:xfrm>
                <a:off x="4410" y="2744"/>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23" name="Oval 8"/>
              <p:cNvSpPr>
                <a:spLocks noChangeAspect="1" noChangeArrowheads="1"/>
              </p:cNvSpPr>
              <p:nvPr/>
            </p:nvSpPr>
            <p:spPr bwMode="auto">
              <a:xfrm>
                <a:off x="4326" y="2478"/>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24" name="Oval 9"/>
              <p:cNvSpPr>
                <a:spLocks noChangeAspect="1" noChangeArrowheads="1"/>
              </p:cNvSpPr>
              <p:nvPr/>
            </p:nvSpPr>
            <p:spPr bwMode="auto">
              <a:xfrm>
                <a:off x="4158" y="2422"/>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25" name="Oval 10"/>
              <p:cNvSpPr>
                <a:spLocks noChangeAspect="1" noChangeArrowheads="1"/>
              </p:cNvSpPr>
              <p:nvPr/>
            </p:nvSpPr>
            <p:spPr bwMode="auto">
              <a:xfrm>
                <a:off x="4242" y="2296"/>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26" name="Oval 11"/>
              <p:cNvSpPr>
                <a:spLocks noChangeAspect="1" noChangeArrowheads="1"/>
              </p:cNvSpPr>
              <p:nvPr/>
            </p:nvSpPr>
            <p:spPr bwMode="auto">
              <a:xfrm>
                <a:off x="4788" y="2716"/>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27" name="Oval 12"/>
              <p:cNvSpPr>
                <a:spLocks noChangeAspect="1" noChangeArrowheads="1"/>
              </p:cNvSpPr>
              <p:nvPr/>
            </p:nvSpPr>
            <p:spPr bwMode="auto">
              <a:xfrm>
                <a:off x="5012" y="2618"/>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28" name="Oval 13"/>
              <p:cNvSpPr>
                <a:spLocks noChangeAspect="1" noChangeArrowheads="1"/>
              </p:cNvSpPr>
              <p:nvPr/>
            </p:nvSpPr>
            <p:spPr bwMode="auto">
              <a:xfrm>
                <a:off x="4788" y="2534"/>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29" name="Oval 14"/>
              <p:cNvSpPr>
                <a:spLocks noChangeAspect="1" noChangeArrowheads="1"/>
              </p:cNvSpPr>
              <p:nvPr/>
            </p:nvSpPr>
            <p:spPr bwMode="auto">
              <a:xfrm flipV="1">
                <a:off x="2870" y="2422"/>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30" name="Oval 15"/>
              <p:cNvSpPr>
                <a:spLocks noChangeAspect="1" noChangeArrowheads="1"/>
              </p:cNvSpPr>
              <p:nvPr/>
            </p:nvSpPr>
            <p:spPr bwMode="auto">
              <a:xfrm flipV="1">
                <a:off x="2618" y="2310"/>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31" name="Oval 16"/>
              <p:cNvSpPr>
                <a:spLocks noChangeAspect="1" noChangeArrowheads="1"/>
              </p:cNvSpPr>
              <p:nvPr/>
            </p:nvSpPr>
            <p:spPr bwMode="auto">
              <a:xfrm flipV="1">
                <a:off x="2772" y="2296"/>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32" name="Oval 17"/>
              <p:cNvSpPr>
                <a:spLocks noChangeAspect="1" noChangeArrowheads="1"/>
              </p:cNvSpPr>
              <p:nvPr/>
            </p:nvSpPr>
            <p:spPr bwMode="auto">
              <a:xfrm flipV="1">
                <a:off x="2716" y="2408"/>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33" name="Oval 18"/>
              <p:cNvSpPr>
                <a:spLocks noChangeAspect="1" noChangeArrowheads="1"/>
              </p:cNvSpPr>
              <p:nvPr/>
            </p:nvSpPr>
            <p:spPr bwMode="auto">
              <a:xfrm flipV="1">
                <a:off x="2632" y="2674"/>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34" name="Oval 19"/>
              <p:cNvSpPr>
                <a:spLocks noChangeAspect="1" noChangeArrowheads="1"/>
              </p:cNvSpPr>
              <p:nvPr/>
            </p:nvSpPr>
            <p:spPr bwMode="auto">
              <a:xfrm flipV="1">
                <a:off x="2464" y="2730"/>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35" name="Oval 20"/>
              <p:cNvSpPr>
                <a:spLocks noChangeAspect="1" noChangeArrowheads="1"/>
              </p:cNvSpPr>
              <p:nvPr/>
            </p:nvSpPr>
            <p:spPr bwMode="auto">
              <a:xfrm flipV="1">
                <a:off x="2548" y="2856"/>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36" name="Oval 21"/>
              <p:cNvSpPr>
                <a:spLocks noChangeAspect="1" noChangeArrowheads="1"/>
              </p:cNvSpPr>
              <p:nvPr/>
            </p:nvSpPr>
            <p:spPr bwMode="auto">
              <a:xfrm flipV="1">
                <a:off x="3094" y="2436"/>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37" name="Oval 22"/>
              <p:cNvSpPr>
                <a:spLocks noChangeAspect="1" noChangeArrowheads="1"/>
              </p:cNvSpPr>
              <p:nvPr/>
            </p:nvSpPr>
            <p:spPr bwMode="auto">
              <a:xfrm flipV="1">
                <a:off x="3318" y="2534"/>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38" name="Oval 23"/>
              <p:cNvSpPr>
                <a:spLocks noChangeAspect="1" noChangeArrowheads="1"/>
              </p:cNvSpPr>
              <p:nvPr/>
            </p:nvSpPr>
            <p:spPr bwMode="auto">
              <a:xfrm flipV="1">
                <a:off x="3094" y="2618"/>
                <a:ext cx="86" cy="86"/>
              </a:xfrm>
              <a:prstGeom prst="ellipse">
                <a:avLst/>
              </a:prstGeom>
              <a:solidFill>
                <a:srgbClr val="000000"/>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grpSp>
        <p:sp>
          <p:nvSpPr>
            <p:cNvPr id="6218" name="Rectangle 87"/>
            <p:cNvSpPr>
              <a:spLocks noChangeArrowheads="1"/>
            </p:cNvSpPr>
            <p:nvPr/>
          </p:nvSpPr>
          <p:spPr bwMode="auto">
            <a:xfrm>
              <a:off x="624" y="1920"/>
              <a:ext cx="1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1800" b="0">
                  <a:cs typeface="Times New Roman" pitchFamily="18" charset="0"/>
                </a:rPr>
                <a:t>How many clusters?</a:t>
              </a:r>
              <a:endParaRPr lang="en-US" altLang="en-US" sz="1800" b="0"/>
            </a:p>
          </p:txBody>
        </p:sp>
      </p:grpSp>
      <p:grpSp>
        <p:nvGrpSpPr>
          <p:cNvPr id="4" name="Group 94"/>
          <p:cNvGrpSpPr>
            <a:grpSpLocks/>
          </p:cNvGrpSpPr>
          <p:nvPr/>
        </p:nvGrpSpPr>
        <p:grpSpPr bwMode="auto">
          <a:xfrm>
            <a:off x="4960938" y="4114800"/>
            <a:ext cx="3344862" cy="1401763"/>
            <a:chOff x="3125" y="2592"/>
            <a:chExt cx="2107" cy="883"/>
          </a:xfrm>
        </p:grpSpPr>
        <p:grpSp>
          <p:nvGrpSpPr>
            <p:cNvPr id="6195" name="Group 66"/>
            <p:cNvGrpSpPr>
              <a:grpSpLocks/>
            </p:cNvGrpSpPr>
            <p:nvPr/>
          </p:nvGrpSpPr>
          <p:grpSpPr bwMode="auto">
            <a:xfrm>
              <a:off x="3125" y="2592"/>
              <a:ext cx="2107" cy="518"/>
              <a:chOff x="3125" y="2592"/>
              <a:chExt cx="2107" cy="518"/>
            </a:xfrm>
          </p:grpSpPr>
          <p:sp>
            <p:nvSpPr>
              <p:cNvPr id="6197" name="AutoShape 67"/>
              <p:cNvSpPr>
                <a:spLocks noChangeAspect="1" noChangeArrowheads="1"/>
              </p:cNvSpPr>
              <p:nvPr/>
            </p:nvSpPr>
            <p:spPr bwMode="auto">
              <a:xfrm>
                <a:off x="4805" y="2940"/>
                <a:ext cx="69" cy="69"/>
              </a:xfrm>
              <a:prstGeom prst="diamond">
                <a:avLst/>
              </a:prstGeom>
              <a:solidFill>
                <a:srgbClr val="FFCC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98" name="AutoShape 68"/>
              <p:cNvSpPr>
                <a:spLocks noChangeAspect="1" noChangeArrowheads="1"/>
              </p:cNvSpPr>
              <p:nvPr/>
            </p:nvSpPr>
            <p:spPr bwMode="auto">
              <a:xfrm>
                <a:off x="4603" y="3030"/>
                <a:ext cx="69" cy="69"/>
              </a:xfrm>
              <a:prstGeom prst="diamond">
                <a:avLst/>
              </a:prstGeom>
              <a:solidFill>
                <a:srgbClr val="FFCC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99" name="AutoShape 69"/>
              <p:cNvSpPr>
                <a:spLocks noChangeAspect="1" noChangeArrowheads="1"/>
              </p:cNvSpPr>
              <p:nvPr/>
            </p:nvSpPr>
            <p:spPr bwMode="auto">
              <a:xfrm>
                <a:off x="4726" y="3041"/>
                <a:ext cx="69" cy="69"/>
              </a:xfrm>
              <a:prstGeom prst="diamond">
                <a:avLst/>
              </a:prstGeom>
              <a:solidFill>
                <a:srgbClr val="FFCC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00" name="AutoShape 70"/>
              <p:cNvSpPr>
                <a:spLocks noChangeAspect="1" noChangeArrowheads="1"/>
              </p:cNvSpPr>
              <p:nvPr/>
            </p:nvSpPr>
            <p:spPr bwMode="auto">
              <a:xfrm>
                <a:off x="4682" y="2951"/>
                <a:ext cx="68" cy="69"/>
              </a:xfrm>
              <a:prstGeom prst="diamond">
                <a:avLst/>
              </a:prstGeom>
              <a:solidFill>
                <a:srgbClr val="FFCC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537095" name="AutoShape 71"/>
              <p:cNvSpPr>
                <a:spLocks noChangeAspect="1" noChangeArrowheads="1"/>
              </p:cNvSpPr>
              <p:nvPr/>
            </p:nvSpPr>
            <p:spPr bwMode="auto">
              <a:xfrm>
                <a:off x="4614" y="2738"/>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1537096" name="AutoShape 72"/>
              <p:cNvSpPr>
                <a:spLocks noChangeAspect="1" noChangeArrowheads="1"/>
              </p:cNvSpPr>
              <p:nvPr/>
            </p:nvSpPr>
            <p:spPr bwMode="auto">
              <a:xfrm>
                <a:off x="4480" y="2693"/>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1537097" name="AutoShape 73"/>
              <p:cNvSpPr>
                <a:spLocks noChangeAspect="1" noChangeArrowheads="1"/>
              </p:cNvSpPr>
              <p:nvPr/>
            </p:nvSpPr>
            <p:spPr bwMode="auto">
              <a:xfrm>
                <a:off x="4547" y="2592"/>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6204" name="AutoShape 74"/>
              <p:cNvSpPr>
                <a:spLocks noChangeAspect="1" noChangeArrowheads="1"/>
              </p:cNvSpPr>
              <p:nvPr/>
            </p:nvSpPr>
            <p:spPr bwMode="auto">
              <a:xfrm>
                <a:off x="4984" y="2929"/>
                <a:ext cx="69" cy="69"/>
              </a:xfrm>
              <a:prstGeom prst="diamond">
                <a:avLst/>
              </a:prstGeom>
              <a:solidFill>
                <a:srgbClr val="FFCC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05" name="AutoShape 75"/>
              <p:cNvSpPr>
                <a:spLocks noChangeAspect="1" noChangeArrowheads="1"/>
              </p:cNvSpPr>
              <p:nvPr/>
            </p:nvSpPr>
            <p:spPr bwMode="auto">
              <a:xfrm>
                <a:off x="5163" y="2850"/>
                <a:ext cx="69" cy="69"/>
              </a:xfrm>
              <a:prstGeom prst="diamond">
                <a:avLst/>
              </a:prstGeom>
              <a:solidFill>
                <a:srgbClr val="FFCC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06" name="AutoShape 76"/>
              <p:cNvSpPr>
                <a:spLocks noChangeAspect="1" noChangeArrowheads="1"/>
              </p:cNvSpPr>
              <p:nvPr/>
            </p:nvSpPr>
            <p:spPr bwMode="auto">
              <a:xfrm>
                <a:off x="4984" y="2783"/>
                <a:ext cx="69" cy="69"/>
              </a:xfrm>
              <a:prstGeom prst="diamond">
                <a:avLst/>
              </a:prstGeom>
              <a:solidFill>
                <a:srgbClr val="FFCC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07" name="AutoShape 77"/>
              <p:cNvSpPr>
                <a:spLocks noChangeAspect="1" noChangeArrowheads="1"/>
              </p:cNvSpPr>
              <p:nvPr/>
            </p:nvSpPr>
            <p:spPr bwMode="auto">
              <a:xfrm flipV="1">
                <a:off x="3450" y="2693"/>
                <a:ext cx="69" cy="69"/>
              </a:xfrm>
              <a:prstGeom prst="star4">
                <a:avLst>
                  <a:gd name="adj" fmla="val 12500"/>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08" name="AutoShape 78"/>
              <p:cNvSpPr>
                <a:spLocks noChangeAspect="1" noChangeArrowheads="1"/>
              </p:cNvSpPr>
              <p:nvPr/>
            </p:nvSpPr>
            <p:spPr bwMode="auto">
              <a:xfrm flipV="1">
                <a:off x="3248" y="2603"/>
                <a:ext cx="69" cy="69"/>
              </a:xfrm>
              <a:prstGeom prst="star4">
                <a:avLst>
                  <a:gd name="adj" fmla="val 12500"/>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09" name="AutoShape 79"/>
              <p:cNvSpPr>
                <a:spLocks noChangeAspect="1" noChangeArrowheads="1"/>
              </p:cNvSpPr>
              <p:nvPr/>
            </p:nvSpPr>
            <p:spPr bwMode="auto">
              <a:xfrm flipV="1">
                <a:off x="3371" y="2592"/>
                <a:ext cx="69" cy="69"/>
              </a:xfrm>
              <a:prstGeom prst="star4">
                <a:avLst>
                  <a:gd name="adj" fmla="val 12500"/>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10" name="AutoShape 80"/>
              <p:cNvSpPr>
                <a:spLocks noChangeAspect="1" noChangeArrowheads="1"/>
              </p:cNvSpPr>
              <p:nvPr/>
            </p:nvSpPr>
            <p:spPr bwMode="auto">
              <a:xfrm flipV="1">
                <a:off x="3327" y="2682"/>
                <a:ext cx="68" cy="69"/>
              </a:xfrm>
              <a:prstGeom prst="star4">
                <a:avLst>
                  <a:gd name="adj" fmla="val 12500"/>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11" name="AutoShape 81"/>
              <p:cNvSpPr>
                <a:spLocks noChangeAspect="1" noChangeArrowheads="1"/>
              </p:cNvSpPr>
              <p:nvPr/>
            </p:nvSpPr>
            <p:spPr bwMode="auto">
              <a:xfrm flipV="1">
                <a:off x="3259" y="2895"/>
                <a:ext cx="69" cy="69"/>
              </a:xfrm>
              <a:prstGeom prst="flowChartExtract">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12" name="AutoShape 82"/>
              <p:cNvSpPr>
                <a:spLocks noChangeAspect="1" noChangeArrowheads="1"/>
              </p:cNvSpPr>
              <p:nvPr/>
            </p:nvSpPr>
            <p:spPr bwMode="auto">
              <a:xfrm flipV="1">
                <a:off x="3125" y="2940"/>
                <a:ext cx="69" cy="69"/>
              </a:xfrm>
              <a:prstGeom prst="flowChartExtract">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13" name="AutoShape 83"/>
              <p:cNvSpPr>
                <a:spLocks noChangeAspect="1" noChangeArrowheads="1"/>
              </p:cNvSpPr>
              <p:nvPr/>
            </p:nvSpPr>
            <p:spPr bwMode="auto">
              <a:xfrm flipV="1">
                <a:off x="3192" y="3041"/>
                <a:ext cx="69" cy="69"/>
              </a:xfrm>
              <a:prstGeom prst="flowChartExtract">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14" name="AutoShape 84"/>
              <p:cNvSpPr>
                <a:spLocks noChangeAspect="1" noChangeArrowheads="1"/>
              </p:cNvSpPr>
              <p:nvPr/>
            </p:nvSpPr>
            <p:spPr bwMode="auto">
              <a:xfrm flipV="1">
                <a:off x="3629" y="2704"/>
                <a:ext cx="69" cy="69"/>
              </a:xfrm>
              <a:prstGeom prst="star4">
                <a:avLst>
                  <a:gd name="adj" fmla="val 12500"/>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15" name="AutoShape 85"/>
              <p:cNvSpPr>
                <a:spLocks noChangeAspect="1" noChangeArrowheads="1"/>
              </p:cNvSpPr>
              <p:nvPr/>
            </p:nvSpPr>
            <p:spPr bwMode="auto">
              <a:xfrm flipV="1">
                <a:off x="3808" y="2783"/>
                <a:ext cx="69" cy="69"/>
              </a:xfrm>
              <a:prstGeom prst="star4">
                <a:avLst>
                  <a:gd name="adj" fmla="val 12500"/>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216" name="AutoShape 86"/>
              <p:cNvSpPr>
                <a:spLocks noChangeAspect="1" noChangeArrowheads="1"/>
              </p:cNvSpPr>
              <p:nvPr/>
            </p:nvSpPr>
            <p:spPr bwMode="auto">
              <a:xfrm flipV="1">
                <a:off x="3629" y="2850"/>
                <a:ext cx="69" cy="69"/>
              </a:xfrm>
              <a:prstGeom prst="star4">
                <a:avLst>
                  <a:gd name="adj" fmla="val 12500"/>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grpSp>
        <p:sp>
          <p:nvSpPr>
            <p:cNvPr id="6196" name="Rectangle 88"/>
            <p:cNvSpPr>
              <a:spLocks noChangeArrowheads="1"/>
            </p:cNvSpPr>
            <p:nvPr/>
          </p:nvSpPr>
          <p:spPr bwMode="auto">
            <a:xfrm>
              <a:off x="3413" y="3244"/>
              <a:ext cx="1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1800" b="0">
                  <a:cs typeface="Times New Roman" pitchFamily="18" charset="0"/>
                </a:rPr>
                <a:t>Four Clusters</a:t>
              </a:r>
              <a:r>
                <a:rPr lang="en-US" altLang="en-US" sz="1800" b="0"/>
                <a:t> </a:t>
              </a:r>
            </a:p>
          </p:txBody>
        </p:sp>
      </p:grpSp>
      <p:grpSp>
        <p:nvGrpSpPr>
          <p:cNvPr id="6" name="Group 93"/>
          <p:cNvGrpSpPr>
            <a:grpSpLocks/>
          </p:cNvGrpSpPr>
          <p:nvPr/>
        </p:nvGrpSpPr>
        <p:grpSpPr bwMode="auto">
          <a:xfrm>
            <a:off x="685800" y="4114800"/>
            <a:ext cx="3344863" cy="1401763"/>
            <a:chOff x="432" y="2592"/>
            <a:chExt cx="2107" cy="883"/>
          </a:xfrm>
        </p:grpSpPr>
        <p:grpSp>
          <p:nvGrpSpPr>
            <p:cNvPr id="6173" name="Group 45"/>
            <p:cNvGrpSpPr>
              <a:grpSpLocks/>
            </p:cNvGrpSpPr>
            <p:nvPr/>
          </p:nvGrpSpPr>
          <p:grpSpPr bwMode="auto">
            <a:xfrm>
              <a:off x="432" y="2592"/>
              <a:ext cx="2107" cy="516"/>
              <a:chOff x="432" y="2592"/>
              <a:chExt cx="2107" cy="516"/>
            </a:xfrm>
          </p:grpSpPr>
          <p:sp>
            <p:nvSpPr>
              <p:cNvPr id="6175" name="AutoShape 46"/>
              <p:cNvSpPr>
                <a:spLocks noChangeAspect="1" noChangeArrowheads="1"/>
              </p:cNvSpPr>
              <p:nvPr/>
            </p:nvSpPr>
            <p:spPr bwMode="auto">
              <a:xfrm>
                <a:off x="2112" y="2939"/>
                <a:ext cx="69" cy="68"/>
              </a:xfrm>
              <a:prstGeom prst="triangle">
                <a:avLst>
                  <a:gd name="adj" fmla="val 50000"/>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76" name="AutoShape 47"/>
              <p:cNvSpPr>
                <a:spLocks noChangeAspect="1" noChangeArrowheads="1"/>
              </p:cNvSpPr>
              <p:nvPr/>
            </p:nvSpPr>
            <p:spPr bwMode="auto">
              <a:xfrm>
                <a:off x="1910" y="3028"/>
                <a:ext cx="69" cy="69"/>
              </a:xfrm>
              <a:prstGeom prst="triangle">
                <a:avLst>
                  <a:gd name="adj" fmla="val 50000"/>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77" name="AutoShape 48"/>
              <p:cNvSpPr>
                <a:spLocks noChangeAspect="1" noChangeArrowheads="1"/>
              </p:cNvSpPr>
              <p:nvPr/>
            </p:nvSpPr>
            <p:spPr bwMode="auto">
              <a:xfrm>
                <a:off x="2033" y="3039"/>
                <a:ext cx="69" cy="69"/>
              </a:xfrm>
              <a:prstGeom prst="triangle">
                <a:avLst>
                  <a:gd name="adj" fmla="val 50000"/>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78" name="AutoShape 49"/>
              <p:cNvSpPr>
                <a:spLocks noChangeAspect="1" noChangeArrowheads="1"/>
              </p:cNvSpPr>
              <p:nvPr/>
            </p:nvSpPr>
            <p:spPr bwMode="auto">
              <a:xfrm>
                <a:off x="1989" y="2950"/>
                <a:ext cx="68" cy="69"/>
              </a:xfrm>
              <a:prstGeom prst="triangle">
                <a:avLst>
                  <a:gd name="adj" fmla="val 50000"/>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79" name="AutoShape 50"/>
              <p:cNvSpPr>
                <a:spLocks noChangeAspect="1" noChangeArrowheads="1"/>
              </p:cNvSpPr>
              <p:nvPr/>
            </p:nvSpPr>
            <p:spPr bwMode="auto">
              <a:xfrm>
                <a:off x="1921" y="2737"/>
                <a:ext cx="69" cy="69"/>
              </a:xfrm>
              <a:prstGeom prst="triangle">
                <a:avLst>
                  <a:gd name="adj" fmla="val 50000"/>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80" name="AutoShape 51"/>
              <p:cNvSpPr>
                <a:spLocks noChangeAspect="1" noChangeArrowheads="1"/>
              </p:cNvSpPr>
              <p:nvPr/>
            </p:nvSpPr>
            <p:spPr bwMode="auto">
              <a:xfrm>
                <a:off x="1787" y="2693"/>
                <a:ext cx="69" cy="68"/>
              </a:xfrm>
              <a:prstGeom prst="triangle">
                <a:avLst>
                  <a:gd name="adj" fmla="val 50000"/>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81" name="AutoShape 52"/>
              <p:cNvSpPr>
                <a:spLocks noChangeAspect="1" noChangeArrowheads="1"/>
              </p:cNvSpPr>
              <p:nvPr/>
            </p:nvSpPr>
            <p:spPr bwMode="auto">
              <a:xfrm>
                <a:off x="1854" y="2592"/>
                <a:ext cx="69" cy="69"/>
              </a:xfrm>
              <a:prstGeom prst="triangle">
                <a:avLst>
                  <a:gd name="adj" fmla="val 50000"/>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82" name="AutoShape 53"/>
              <p:cNvSpPr>
                <a:spLocks noChangeAspect="1" noChangeArrowheads="1"/>
              </p:cNvSpPr>
              <p:nvPr/>
            </p:nvSpPr>
            <p:spPr bwMode="auto">
              <a:xfrm>
                <a:off x="2291" y="2927"/>
                <a:ext cx="69" cy="69"/>
              </a:xfrm>
              <a:prstGeom prst="triangle">
                <a:avLst>
                  <a:gd name="adj" fmla="val 50000"/>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83" name="AutoShape 54"/>
              <p:cNvSpPr>
                <a:spLocks noChangeAspect="1" noChangeArrowheads="1"/>
              </p:cNvSpPr>
              <p:nvPr/>
            </p:nvSpPr>
            <p:spPr bwMode="auto">
              <a:xfrm>
                <a:off x="2470" y="2849"/>
                <a:ext cx="69" cy="69"/>
              </a:xfrm>
              <a:prstGeom prst="triangle">
                <a:avLst>
                  <a:gd name="adj" fmla="val 50000"/>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84" name="AutoShape 55"/>
              <p:cNvSpPr>
                <a:spLocks noChangeAspect="1" noChangeArrowheads="1"/>
              </p:cNvSpPr>
              <p:nvPr/>
            </p:nvSpPr>
            <p:spPr bwMode="auto">
              <a:xfrm>
                <a:off x="2291" y="2782"/>
                <a:ext cx="69" cy="69"/>
              </a:xfrm>
              <a:prstGeom prst="triangle">
                <a:avLst>
                  <a:gd name="adj" fmla="val 50000"/>
                </a:avLst>
              </a:prstGeom>
              <a:solidFill>
                <a:srgbClr val="3366FF"/>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85" name="Rectangle 56"/>
              <p:cNvSpPr>
                <a:spLocks noChangeAspect="1" noChangeArrowheads="1"/>
              </p:cNvSpPr>
              <p:nvPr/>
            </p:nvSpPr>
            <p:spPr bwMode="auto">
              <a:xfrm flipV="1">
                <a:off x="757" y="2693"/>
                <a:ext cx="69" cy="68"/>
              </a:xfrm>
              <a:prstGeom prst="rect">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86" name="Rectangle 57"/>
              <p:cNvSpPr>
                <a:spLocks noChangeAspect="1" noChangeArrowheads="1"/>
              </p:cNvSpPr>
              <p:nvPr/>
            </p:nvSpPr>
            <p:spPr bwMode="auto">
              <a:xfrm flipV="1">
                <a:off x="555" y="2603"/>
                <a:ext cx="69" cy="69"/>
              </a:xfrm>
              <a:prstGeom prst="rect">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87" name="Rectangle 58"/>
              <p:cNvSpPr>
                <a:spLocks noChangeAspect="1" noChangeArrowheads="1"/>
              </p:cNvSpPr>
              <p:nvPr/>
            </p:nvSpPr>
            <p:spPr bwMode="auto">
              <a:xfrm flipV="1">
                <a:off x="678" y="2592"/>
                <a:ext cx="69" cy="69"/>
              </a:xfrm>
              <a:prstGeom prst="rect">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88" name="Rectangle 59"/>
              <p:cNvSpPr>
                <a:spLocks noChangeAspect="1" noChangeArrowheads="1"/>
              </p:cNvSpPr>
              <p:nvPr/>
            </p:nvSpPr>
            <p:spPr bwMode="auto">
              <a:xfrm flipV="1">
                <a:off x="634" y="2681"/>
                <a:ext cx="68" cy="69"/>
              </a:xfrm>
              <a:prstGeom prst="rect">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89" name="Rectangle 60"/>
              <p:cNvSpPr>
                <a:spLocks noChangeAspect="1" noChangeArrowheads="1"/>
              </p:cNvSpPr>
              <p:nvPr/>
            </p:nvSpPr>
            <p:spPr bwMode="auto">
              <a:xfrm flipV="1">
                <a:off x="566" y="2894"/>
                <a:ext cx="69" cy="69"/>
              </a:xfrm>
              <a:prstGeom prst="rect">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90" name="Rectangle 61"/>
              <p:cNvSpPr>
                <a:spLocks noChangeAspect="1" noChangeArrowheads="1"/>
              </p:cNvSpPr>
              <p:nvPr/>
            </p:nvSpPr>
            <p:spPr bwMode="auto">
              <a:xfrm flipV="1">
                <a:off x="432" y="2939"/>
                <a:ext cx="69" cy="68"/>
              </a:xfrm>
              <a:prstGeom prst="rect">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91" name="Rectangle 62"/>
              <p:cNvSpPr>
                <a:spLocks noChangeAspect="1" noChangeArrowheads="1"/>
              </p:cNvSpPr>
              <p:nvPr/>
            </p:nvSpPr>
            <p:spPr bwMode="auto">
              <a:xfrm flipV="1">
                <a:off x="499" y="3039"/>
                <a:ext cx="69" cy="69"/>
              </a:xfrm>
              <a:prstGeom prst="rect">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92" name="Rectangle 63"/>
              <p:cNvSpPr>
                <a:spLocks noChangeAspect="1" noChangeArrowheads="1"/>
              </p:cNvSpPr>
              <p:nvPr/>
            </p:nvSpPr>
            <p:spPr bwMode="auto">
              <a:xfrm flipV="1">
                <a:off x="936" y="2704"/>
                <a:ext cx="69" cy="69"/>
              </a:xfrm>
              <a:prstGeom prst="rect">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93" name="Rectangle 64"/>
              <p:cNvSpPr>
                <a:spLocks noChangeAspect="1" noChangeArrowheads="1"/>
              </p:cNvSpPr>
              <p:nvPr/>
            </p:nvSpPr>
            <p:spPr bwMode="auto">
              <a:xfrm flipV="1">
                <a:off x="1115" y="2782"/>
                <a:ext cx="69" cy="69"/>
              </a:xfrm>
              <a:prstGeom prst="rect">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94" name="Rectangle 65"/>
              <p:cNvSpPr>
                <a:spLocks noChangeAspect="1" noChangeArrowheads="1"/>
              </p:cNvSpPr>
              <p:nvPr/>
            </p:nvSpPr>
            <p:spPr bwMode="auto">
              <a:xfrm flipV="1">
                <a:off x="936" y="2849"/>
                <a:ext cx="69" cy="69"/>
              </a:xfrm>
              <a:prstGeom prst="rect">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grpSp>
        <p:sp>
          <p:nvSpPr>
            <p:cNvPr id="6174" name="Rectangle 89"/>
            <p:cNvSpPr>
              <a:spLocks noChangeArrowheads="1"/>
            </p:cNvSpPr>
            <p:nvPr/>
          </p:nvSpPr>
          <p:spPr bwMode="auto">
            <a:xfrm>
              <a:off x="624" y="3244"/>
              <a:ext cx="1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1800" b="0">
                  <a:cs typeface="Times New Roman" pitchFamily="18" charset="0"/>
                </a:rPr>
                <a:t>Two Clusters</a:t>
              </a:r>
              <a:r>
                <a:rPr lang="en-US" altLang="en-US" sz="1800" b="0"/>
                <a:t> </a:t>
              </a:r>
            </a:p>
          </p:txBody>
        </p:sp>
      </p:grpSp>
      <p:grpSp>
        <p:nvGrpSpPr>
          <p:cNvPr id="8" name="Group 92"/>
          <p:cNvGrpSpPr>
            <a:grpSpLocks/>
          </p:cNvGrpSpPr>
          <p:nvPr/>
        </p:nvGrpSpPr>
        <p:grpSpPr bwMode="auto">
          <a:xfrm>
            <a:off x="4960938" y="1905000"/>
            <a:ext cx="3344862" cy="1509713"/>
            <a:chOff x="3125" y="1200"/>
            <a:chExt cx="2107" cy="951"/>
          </a:xfrm>
        </p:grpSpPr>
        <p:grpSp>
          <p:nvGrpSpPr>
            <p:cNvPr id="6151" name="Group 24"/>
            <p:cNvGrpSpPr>
              <a:grpSpLocks/>
            </p:cNvGrpSpPr>
            <p:nvPr/>
          </p:nvGrpSpPr>
          <p:grpSpPr bwMode="auto">
            <a:xfrm>
              <a:off x="3125" y="1200"/>
              <a:ext cx="2107" cy="518"/>
              <a:chOff x="3125" y="1200"/>
              <a:chExt cx="2107" cy="518"/>
            </a:xfrm>
          </p:grpSpPr>
          <p:sp>
            <p:nvSpPr>
              <p:cNvPr id="6153" name="AutoShape 25"/>
              <p:cNvSpPr>
                <a:spLocks noChangeAspect="1" noChangeArrowheads="1"/>
              </p:cNvSpPr>
              <p:nvPr/>
            </p:nvSpPr>
            <p:spPr bwMode="auto">
              <a:xfrm>
                <a:off x="4805" y="1548"/>
                <a:ext cx="69" cy="69"/>
              </a:xfrm>
              <a:prstGeom prst="diamond">
                <a:avLst/>
              </a:prstGeom>
              <a:solidFill>
                <a:srgbClr val="FF99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54" name="AutoShape 26"/>
              <p:cNvSpPr>
                <a:spLocks noChangeAspect="1" noChangeArrowheads="1"/>
              </p:cNvSpPr>
              <p:nvPr/>
            </p:nvSpPr>
            <p:spPr bwMode="auto">
              <a:xfrm>
                <a:off x="4603" y="1638"/>
                <a:ext cx="69" cy="69"/>
              </a:xfrm>
              <a:prstGeom prst="diamond">
                <a:avLst/>
              </a:prstGeom>
              <a:solidFill>
                <a:srgbClr val="FF99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55" name="AutoShape 27"/>
              <p:cNvSpPr>
                <a:spLocks noChangeAspect="1" noChangeArrowheads="1"/>
              </p:cNvSpPr>
              <p:nvPr/>
            </p:nvSpPr>
            <p:spPr bwMode="auto">
              <a:xfrm>
                <a:off x="4726" y="1649"/>
                <a:ext cx="69" cy="69"/>
              </a:xfrm>
              <a:prstGeom prst="diamond">
                <a:avLst/>
              </a:prstGeom>
              <a:solidFill>
                <a:srgbClr val="FF99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56" name="AutoShape 28"/>
              <p:cNvSpPr>
                <a:spLocks noChangeAspect="1" noChangeArrowheads="1"/>
              </p:cNvSpPr>
              <p:nvPr/>
            </p:nvSpPr>
            <p:spPr bwMode="auto">
              <a:xfrm>
                <a:off x="4682" y="1559"/>
                <a:ext cx="68" cy="69"/>
              </a:xfrm>
              <a:prstGeom prst="diamond">
                <a:avLst/>
              </a:prstGeom>
              <a:solidFill>
                <a:srgbClr val="FF99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537053" name="AutoShape 29"/>
              <p:cNvSpPr>
                <a:spLocks noChangeAspect="1" noChangeArrowheads="1"/>
              </p:cNvSpPr>
              <p:nvPr/>
            </p:nvSpPr>
            <p:spPr bwMode="auto">
              <a:xfrm>
                <a:off x="4614" y="1346"/>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1537054" name="AutoShape 30"/>
              <p:cNvSpPr>
                <a:spLocks noChangeAspect="1" noChangeArrowheads="1"/>
              </p:cNvSpPr>
              <p:nvPr/>
            </p:nvSpPr>
            <p:spPr bwMode="auto">
              <a:xfrm>
                <a:off x="4480" y="1301"/>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1537055" name="AutoShape 31"/>
              <p:cNvSpPr>
                <a:spLocks noChangeAspect="1" noChangeArrowheads="1"/>
              </p:cNvSpPr>
              <p:nvPr/>
            </p:nvSpPr>
            <p:spPr bwMode="auto">
              <a:xfrm>
                <a:off x="4547" y="1200"/>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6160" name="Rectangle 32"/>
              <p:cNvSpPr>
                <a:spLocks noChangeAspect="1" noChangeArrowheads="1"/>
              </p:cNvSpPr>
              <p:nvPr/>
            </p:nvSpPr>
            <p:spPr bwMode="auto">
              <a:xfrm>
                <a:off x="4984" y="1537"/>
                <a:ext cx="69" cy="69"/>
              </a:xfrm>
              <a:prstGeom prst="rect">
                <a:avLst/>
              </a:prstGeom>
              <a:solidFill>
                <a:srgbClr val="FFFF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61" name="Rectangle 33"/>
              <p:cNvSpPr>
                <a:spLocks noChangeAspect="1" noChangeArrowheads="1"/>
              </p:cNvSpPr>
              <p:nvPr/>
            </p:nvSpPr>
            <p:spPr bwMode="auto">
              <a:xfrm>
                <a:off x="5163" y="1458"/>
                <a:ext cx="69" cy="69"/>
              </a:xfrm>
              <a:prstGeom prst="rect">
                <a:avLst/>
              </a:prstGeom>
              <a:solidFill>
                <a:srgbClr val="FFFF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62" name="Rectangle 34"/>
              <p:cNvSpPr>
                <a:spLocks noChangeAspect="1" noChangeArrowheads="1"/>
              </p:cNvSpPr>
              <p:nvPr/>
            </p:nvSpPr>
            <p:spPr bwMode="auto">
              <a:xfrm>
                <a:off x="4984" y="1391"/>
                <a:ext cx="69" cy="69"/>
              </a:xfrm>
              <a:prstGeom prst="rect">
                <a:avLst/>
              </a:prstGeom>
              <a:solidFill>
                <a:srgbClr val="FFFF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63" name="AutoShape 35"/>
              <p:cNvSpPr>
                <a:spLocks noChangeAspect="1" noChangeArrowheads="1"/>
              </p:cNvSpPr>
              <p:nvPr/>
            </p:nvSpPr>
            <p:spPr bwMode="auto">
              <a:xfrm flipV="1">
                <a:off x="3450" y="1301"/>
                <a:ext cx="69" cy="69"/>
              </a:xfrm>
              <a:prstGeom prst="star4">
                <a:avLst>
                  <a:gd name="adj" fmla="val 12500"/>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64" name="AutoShape 36"/>
              <p:cNvSpPr>
                <a:spLocks noChangeAspect="1" noChangeArrowheads="1"/>
              </p:cNvSpPr>
              <p:nvPr/>
            </p:nvSpPr>
            <p:spPr bwMode="auto">
              <a:xfrm flipV="1">
                <a:off x="3248" y="1211"/>
                <a:ext cx="69" cy="69"/>
              </a:xfrm>
              <a:prstGeom prst="star4">
                <a:avLst>
                  <a:gd name="adj" fmla="val 12500"/>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65" name="AutoShape 37"/>
              <p:cNvSpPr>
                <a:spLocks noChangeAspect="1" noChangeArrowheads="1"/>
              </p:cNvSpPr>
              <p:nvPr/>
            </p:nvSpPr>
            <p:spPr bwMode="auto">
              <a:xfrm flipV="1">
                <a:off x="3371" y="1200"/>
                <a:ext cx="69" cy="69"/>
              </a:xfrm>
              <a:prstGeom prst="star4">
                <a:avLst>
                  <a:gd name="adj" fmla="val 12500"/>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66" name="AutoShape 38"/>
              <p:cNvSpPr>
                <a:spLocks noChangeAspect="1" noChangeArrowheads="1"/>
              </p:cNvSpPr>
              <p:nvPr/>
            </p:nvSpPr>
            <p:spPr bwMode="auto">
              <a:xfrm flipV="1">
                <a:off x="3327" y="1290"/>
                <a:ext cx="68" cy="69"/>
              </a:xfrm>
              <a:prstGeom prst="star4">
                <a:avLst>
                  <a:gd name="adj" fmla="val 12500"/>
                </a:avLst>
              </a:prstGeom>
              <a:solidFill>
                <a:srgbClr val="FF00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67" name="AutoShape 39"/>
              <p:cNvSpPr>
                <a:spLocks noChangeAspect="1" noChangeArrowheads="1"/>
              </p:cNvSpPr>
              <p:nvPr/>
            </p:nvSpPr>
            <p:spPr bwMode="auto">
              <a:xfrm flipV="1">
                <a:off x="3259" y="1503"/>
                <a:ext cx="69" cy="69"/>
              </a:xfrm>
              <a:prstGeom prst="triangle">
                <a:avLst>
                  <a:gd name="adj" fmla="val 50000"/>
                </a:avLst>
              </a:prstGeom>
              <a:solidFill>
                <a:srgbClr val="00FF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68" name="AutoShape 40"/>
              <p:cNvSpPr>
                <a:spLocks noChangeAspect="1" noChangeArrowheads="1"/>
              </p:cNvSpPr>
              <p:nvPr/>
            </p:nvSpPr>
            <p:spPr bwMode="auto">
              <a:xfrm flipV="1">
                <a:off x="3125" y="1548"/>
                <a:ext cx="69" cy="69"/>
              </a:xfrm>
              <a:prstGeom prst="triangle">
                <a:avLst>
                  <a:gd name="adj" fmla="val 50000"/>
                </a:avLst>
              </a:prstGeom>
              <a:solidFill>
                <a:srgbClr val="00FF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69" name="AutoShape 41"/>
              <p:cNvSpPr>
                <a:spLocks noChangeAspect="1" noChangeArrowheads="1"/>
              </p:cNvSpPr>
              <p:nvPr/>
            </p:nvSpPr>
            <p:spPr bwMode="auto">
              <a:xfrm flipV="1">
                <a:off x="3192" y="1649"/>
                <a:ext cx="69" cy="69"/>
              </a:xfrm>
              <a:prstGeom prst="triangle">
                <a:avLst>
                  <a:gd name="adj" fmla="val 50000"/>
                </a:avLst>
              </a:prstGeom>
              <a:solidFill>
                <a:srgbClr val="00FF00"/>
              </a:solidFill>
              <a:ln w="9525">
                <a:solidFill>
                  <a:srgbClr val="000000"/>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70" name="Oval 42"/>
              <p:cNvSpPr>
                <a:spLocks noChangeAspect="1" noChangeArrowheads="1"/>
              </p:cNvSpPr>
              <p:nvPr/>
            </p:nvSpPr>
            <p:spPr bwMode="auto">
              <a:xfrm flipV="1">
                <a:off x="3629" y="1312"/>
                <a:ext cx="69" cy="69"/>
              </a:xfrm>
              <a:prstGeom prst="ellipse">
                <a:avLst/>
              </a:prstGeom>
              <a:solidFill>
                <a:srgbClr val="00FFFF"/>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71" name="Oval 43"/>
              <p:cNvSpPr>
                <a:spLocks noChangeAspect="1" noChangeArrowheads="1"/>
              </p:cNvSpPr>
              <p:nvPr/>
            </p:nvSpPr>
            <p:spPr bwMode="auto">
              <a:xfrm flipV="1">
                <a:off x="3808" y="1391"/>
                <a:ext cx="69" cy="69"/>
              </a:xfrm>
              <a:prstGeom prst="ellipse">
                <a:avLst/>
              </a:prstGeom>
              <a:solidFill>
                <a:srgbClr val="00FFFF"/>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6172" name="Oval 44"/>
              <p:cNvSpPr>
                <a:spLocks noChangeAspect="1" noChangeArrowheads="1"/>
              </p:cNvSpPr>
              <p:nvPr/>
            </p:nvSpPr>
            <p:spPr bwMode="auto">
              <a:xfrm flipV="1">
                <a:off x="3629" y="1458"/>
                <a:ext cx="69" cy="69"/>
              </a:xfrm>
              <a:prstGeom prst="ellipse">
                <a:avLst/>
              </a:prstGeom>
              <a:solidFill>
                <a:srgbClr val="00FFFF"/>
              </a:solidFill>
              <a:ln w="9525">
                <a:solidFill>
                  <a:srgbClr val="000000"/>
                </a:solidFill>
                <a:round/>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grpSp>
        <p:sp>
          <p:nvSpPr>
            <p:cNvPr id="6152" name="Rectangle 90"/>
            <p:cNvSpPr>
              <a:spLocks noChangeArrowheads="1"/>
            </p:cNvSpPr>
            <p:nvPr/>
          </p:nvSpPr>
          <p:spPr bwMode="auto">
            <a:xfrm>
              <a:off x="3413" y="1920"/>
              <a:ext cx="1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1800" b="0">
                  <a:cs typeface="Times New Roman" pitchFamily="18" charset="0"/>
                </a:rPr>
                <a:t>Six Clusters</a:t>
              </a:r>
              <a:r>
                <a:rPr lang="en-US" altLang="en-US" sz="1600" b="0">
                  <a:latin typeface="Times New Roman"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A09D-995C-4E19-B899-95A78DEA8818}"/>
              </a:ext>
            </a:extLst>
          </p:cNvPr>
          <p:cNvSpPr>
            <a:spLocks noGrp="1"/>
          </p:cNvSpPr>
          <p:nvPr>
            <p:ph type="title"/>
          </p:nvPr>
        </p:nvSpPr>
        <p:spPr/>
        <p:txBody>
          <a:bodyPr/>
          <a:lstStyle/>
          <a:p>
            <a:r>
              <a:rPr lang="en-US"/>
              <a:t>Example </a:t>
            </a:r>
          </a:p>
        </p:txBody>
      </p:sp>
      <p:sp>
        <p:nvSpPr>
          <p:cNvPr id="5" name="Content Placeholder 4">
            <a:extLst>
              <a:ext uri="{FF2B5EF4-FFF2-40B4-BE49-F238E27FC236}">
                <a16:creationId xmlns:a16="http://schemas.microsoft.com/office/drawing/2014/main" id="{22E258A9-237C-4CF8-BFE8-B70C86CB4884}"/>
              </a:ext>
            </a:extLst>
          </p:cNvPr>
          <p:cNvSpPr>
            <a:spLocks noGrp="1"/>
          </p:cNvSpPr>
          <p:nvPr>
            <p:ph idx="1"/>
          </p:nvPr>
        </p:nvSpPr>
        <p:spPr>
          <a:xfrm>
            <a:off x="412750" y="708074"/>
            <a:ext cx="8318500" cy="5181600"/>
          </a:xfrm>
        </p:spPr>
        <p:txBody>
          <a:bodyPr/>
          <a:lstStyle/>
          <a:p>
            <a:pPr marL="0" indent="0">
              <a:buNone/>
            </a:pPr>
            <a:r>
              <a:rPr lang="en-US">
                <a:latin typeface="Georgia" panose="02040502050405020303" pitchFamily="18" charset="0"/>
              </a:rPr>
              <a:t>How many clusters and what type of cluster?</a:t>
            </a:r>
          </a:p>
          <a:p>
            <a:pPr marL="0" indent="0">
              <a:buNone/>
            </a:pPr>
            <a:endParaRPr lang="en-US"/>
          </a:p>
        </p:txBody>
      </p:sp>
      <p:pic>
        <p:nvPicPr>
          <p:cNvPr id="6" name="Picture 5">
            <a:extLst>
              <a:ext uri="{FF2B5EF4-FFF2-40B4-BE49-F238E27FC236}">
                <a16:creationId xmlns:a16="http://schemas.microsoft.com/office/drawing/2014/main" id="{38FC913A-15B1-44FD-9E80-390111E7AD19}"/>
              </a:ext>
            </a:extLst>
          </p:cNvPr>
          <p:cNvPicPr>
            <a:picLocks noChangeAspect="1"/>
          </p:cNvPicPr>
          <p:nvPr/>
        </p:nvPicPr>
        <p:blipFill>
          <a:blip r:embed="rId2"/>
          <a:stretch>
            <a:fillRect/>
          </a:stretch>
        </p:blipFill>
        <p:spPr>
          <a:xfrm>
            <a:off x="1752600" y="1295400"/>
            <a:ext cx="4048125" cy="2362200"/>
          </a:xfrm>
          <a:prstGeom prst="rect">
            <a:avLst/>
          </a:prstGeom>
        </p:spPr>
      </p:pic>
      <p:pic>
        <p:nvPicPr>
          <p:cNvPr id="8" name="Picture 7">
            <a:extLst>
              <a:ext uri="{FF2B5EF4-FFF2-40B4-BE49-F238E27FC236}">
                <a16:creationId xmlns:a16="http://schemas.microsoft.com/office/drawing/2014/main" id="{1A2BFC0C-6EEF-4958-9184-6541D847509A}"/>
              </a:ext>
            </a:extLst>
          </p:cNvPr>
          <p:cNvPicPr>
            <a:picLocks noChangeAspect="1"/>
          </p:cNvPicPr>
          <p:nvPr/>
        </p:nvPicPr>
        <p:blipFill>
          <a:blip r:embed="rId3"/>
          <a:stretch>
            <a:fillRect/>
          </a:stretch>
        </p:blipFill>
        <p:spPr>
          <a:xfrm>
            <a:off x="437368" y="4038600"/>
            <a:ext cx="7277100" cy="2819400"/>
          </a:xfrm>
          <a:prstGeom prst="rect">
            <a:avLst/>
          </a:prstGeom>
        </p:spPr>
      </p:pic>
    </p:spTree>
    <p:extLst>
      <p:ext uri="{BB962C8B-B14F-4D97-AF65-F5344CB8AC3E}">
        <p14:creationId xmlns:p14="http://schemas.microsoft.com/office/powerpoint/2010/main" val="242853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152400"/>
            <a:ext cx="8280400" cy="552450"/>
          </a:xfrm>
        </p:spPr>
        <p:txBody>
          <a:bodyPr/>
          <a:lstStyle/>
          <a:p>
            <a:r>
              <a:rPr lang="en-US" altLang="en-US"/>
              <a:t>Types of </a:t>
            </a:r>
            <a:r>
              <a:rPr lang="en-US" altLang="en-US" err="1"/>
              <a:t>Clusterings</a:t>
            </a:r>
            <a:endParaRPr lang="en-US" altLang="en-US"/>
          </a:p>
        </p:txBody>
      </p:sp>
      <p:sp>
        <p:nvSpPr>
          <p:cNvPr id="7171" name="Rectangle 3"/>
          <p:cNvSpPr>
            <a:spLocks noGrp="1" noChangeArrowheads="1"/>
          </p:cNvSpPr>
          <p:nvPr>
            <p:ph type="body" idx="1"/>
          </p:nvPr>
        </p:nvSpPr>
        <p:spPr>
          <a:xfrm>
            <a:off x="639763" y="1143000"/>
            <a:ext cx="8001000" cy="5106988"/>
          </a:xfrm>
        </p:spPr>
        <p:txBody>
          <a:bodyPr/>
          <a:lstStyle/>
          <a:p>
            <a:pPr marL="342900" indent="-342900">
              <a:lnSpc>
                <a:spcPct val="90000"/>
              </a:lnSpc>
              <a:spcBef>
                <a:spcPct val="20000"/>
              </a:spcBef>
            </a:pPr>
            <a:r>
              <a:rPr lang="en-US" altLang="en-US"/>
              <a:t>A </a:t>
            </a:r>
            <a:r>
              <a:rPr lang="en-US" altLang="en-US">
                <a:solidFill>
                  <a:srgbClr val="FF0000"/>
                </a:solidFill>
              </a:rPr>
              <a:t>clustering</a:t>
            </a:r>
            <a:r>
              <a:rPr lang="en-US" altLang="en-US"/>
              <a:t> is a set of clusters</a:t>
            </a:r>
          </a:p>
          <a:p>
            <a:pPr marL="342900" indent="-342900">
              <a:lnSpc>
                <a:spcPct val="90000"/>
              </a:lnSpc>
              <a:spcBef>
                <a:spcPct val="20000"/>
              </a:spcBef>
            </a:pPr>
            <a:endParaRPr lang="en-US" altLang="en-US" sz="1200"/>
          </a:p>
          <a:p>
            <a:pPr marL="342900" indent="-342900">
              <a:lnSpc>
                <a:spcPct val="90000"/>
              </a:lnSpc>
              <a:spcBef>
                <a:spcPct val="20000"/>
              </a:spcBef>
            </a:pPr>
            <a:r>
              <a:rPr lang="en-US" altLang="en-US"/>
              <a:t>Important distinction between </a:t>
            </a:r>
            <a:r>
              <a:rPr lang="en-US" altLang="en-US">
                <a:solidFill>
                  <a:srgbClr val="FF0000"/>
                </a:solidFill>
              </a:rPr>
              <a:t>hierarchical</a:t>
            </a:r>
            <a:r>
              <a:rPr lang="en-US" altLang="en-US"/>
              <a:t> and </a:t>
            </a:r>
            <a:r>
              <a:rPr lang="en-US" altLang="en-US">
                <a:solidFill>
                  <a:srgbClr val="FF0000"/>
                </a:solidFill>
              </a:rPr>
              <a:t>partitional</a:t>
            </a:r>
            <a:r>
              <a:rPr lang="en-US" altLang="en-US">
                <a:solidFill>
                  <a:srgbClr val="FFCC00"/>
                </a:solidFill>
              </a:rPr>
              <a:t> </a:t>
            </a:r>
            <a:r>
              <a:rPr lang="en-US" altLang="en-US"/>
              <a:t>sets of clusters </a:t>
            </a:r>
            <a:endParaRPr lang="en-US" altLang="en-US">
              <a:solidFill>
                <a:srgbClr val="FFCC00"/>
              </a:solidFill>
            </a:endParaRPr>
          </a:p>
          <a:p>
            <a:pPr marL="342900" indent="-342900">
              <a:lnSpc>
                <a:spcPct val="90000"/>
              </a:lnSpc>
              <a:spcBef>
                <a:spcPct val="20000"/>
              </a:spcBef>
            </a:pPr>
            <a:endParaRPr lang="en-US" altLang="en-US" sz="1200">
              <a:solidFill>
                <a:srgbClr val="FFCC00"/>
              </a:solidFill>
            </a:endParaRPr>
          </a:p>
          <a:p>
            <a:pPr marL="342900" indent="-342900">
              <a:lnSpc>
                <a:spcPct val="90000"/>
              </a:lnSpc>
              <a:spcBef>
                <a:spcPct val="20000"/>
              </a:spcBef>
            </a:pPr>
            <a:r>
              <a:rPr lang="en-US" altLang="en-US"/>
              <a:t>Partitional Clustering</a:t>
            </a:r>
          </a:p>
          <a:p>
            <a:pPr marL="742950" lvl="1" indent="-285750">
              <a:lnSpc>
                <a:spcPct val="90000"/>
              </a:lnSpc>
              <a:spcBef>
                <a:spcPct val="20000"/>
              </a:spcBef>
            </a:pPr>
            <a:r>
              <a:rPr lang="en-US" altLang="en-US" sz="2000"/>
              <a:t>A division of data objects into non-overlapping subsets (clusters) such that each data object is in exactly one subset</a:t>
            </a:r>
          </a:p>
          <a:p>
            <a:pPr marL="742950" lvl="1" indent="-285750">
              <a:lnSpc>
                <a:spcPct val="90000"/>
              </a:lnSpc>
              <a:spcBef>
                <a:spcPct val="20000"/>
              </a:spcBef>
            </a:pPr>
            <a:endParaRPr lang="en-US" altLang="en-US" sz="1000">
              <a:solidFill>
                <a:srgbClr val="FFCC00"/>
              </a:solidFill>
            </a:endParaRPr>
          </a:p>
          <a:p>
            <a:pPr marL="342900" indent="-342900">
              <a:lnSpc>
                <a:spcPct val="90000"/>
              </a:lnSpc>
              <a:spcBef>
                <a:spcPct val="20000"/>
              </a:spcBef>
            </a:pPr>
            <a:r>
              <a:rPr lang="en-US" altLang="en-US"/>
              <a:t>Hierarchical clustering</a:t>
            </a:r>
          </a:p>
          <a:p>
            <a:pPr marL="742950" lvl="1" indent="-285750">
              <a:lnSpc>
                <a:spcPct val="90000"/>
              </a:lnSpc>
              <a:spcBef>
                <a:spcPct val="20000"/>
              </a:spcBef>
            </a:pPr>
            <a:r>
              <a:rPr lang="en-US" altLang="en-US" sz="2000"/>
              <a:t>A set of nested clusters organized as a hierarchical tree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152400"/>
            <a:ext cx="8280400" cy="552450"/>
          </a:xfrm>
        </p:spPr>
        <p:txBody>
          <a:bodyPr/>
          <a:lstStyle/>
          <a:p>
            <a:r>
              <a:rPr lang="en-US" altLang="en-US"/>
              <a:t>Partitional Clustering</a:t>
            </a:r>
          </a:p>
        </p:txBody>
      </p:sp>
      <p:sp>
        <p:nvSpPr>
          <p:cNvPr id="8195" name="Freeform 4"/>
          <p:cNvSpPr>
            <a:spLocks/>
          </p:cNvSpPr>
          <p:nvPr/>
        </p:nvSpPr>
        <p:spPr bwMode="auto">
          <a:xfrm>
            <a:off x="1254125" y="2517775"/>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8196" name="Freeform 5"/>
          <p:cNvSpPr>
            <a:spLocks/>
          </p:cNvSpPr>
          <p:nvPr/>
        </p:nvSpPr>
        <p:spPr bwMode="auto">
          <a:xfrm>
            <a:off x="1254125" y="2716213"/>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8197" name="Freeform 6"/>
          <p:cNvSpPr>
            <a:spLocks/>
          </p:cNvSpPr>
          <p:nvPr/>
        </p:nvSpPr>
        <p:spPr bwMode="auto">
          <a:xfrm>
            <a:off x="1951038" y="4711700"/>
            <a:ext cx="96837"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0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round/>
            <a:headEnd/>
            <a:tailEnd/>
          </a:ln>
        </p:spPr>
        <p:txBody>
          <a:bodyPr/>
          <a:lstStyle/>
          <a:p>
            <a:endParaRPr lang="en-US"/>
          </a:p>
        </p:txBody>
      </p:sp>
      <p:sp>
        <p:nvSpPr>
          <p:cNvPr id="8198" name="Freeform 7"/>
          <p:cNvSpPr>
            <a:spLocks/>
          </p:cNvSpPr>
          <p:nvPr/>
        </p:nvSpPr>
        <p:spPr bwMode="auto">
          <a:xfrm>
            <a:off x="1550988" y="26193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round/>
            <a:headEnd/>
            <a:tailEnd/>
          </a:ln>
        </p:spPr>
        <p:txBody>
          <a:bodyPr/>
          <a:lstStyle/>
          <a:p>
            <a:endParaRPr lang="en-US"/>
          </a:p>
        </p:txBody>
      </p:sp>
      <p:sp>
        <p:nvSpPr>
          <p:cNvPr id="8199" name="Freeform 8"/>
          <p:cNvSpPr>
            <a:spLocks/>
          </p:cNvSpPr>
          <p:nvPr/>
        </p:nvSpPr>
        <p:spPr bwMode="auto">
          <a:xfrm>
            <a:off x="1951038" y="39147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8200" name="Freeform 9"/>
          <p:cNvSpPr>
            <a:spLocks/>
          </p:cNvSpPr>
          <p:nvPr/>
        </p:nvSpPr>
        <p:spPr bwMode="auto">
          <a:xfrm>
            <a:off x="2120900" y="1825625"/>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round/>
            <a:headEnd/>
            <a:tailEnd/>
          </a:ln>
        </p:spPr>
        <p:txBody>
          <a:bodyPr/>
          <a:lstStyle/>
          <a:p>
            <a:endParaRPr lang="en-US"/>
          </a:p>
        </p:txBody>
      </p:sp>
      <p:sp>
        <p:nvSpPr>
          <p:cNvPr id="8201" name="Freeform 10"/>
          <p:cNvSpPr>
            <a:spLocks/>
          </p:cNvSpPr>
          <p:nvPr/>
        </p:nvSpPr>
        <p:spPr bwMode="auto">
          <a:xfrm>
            <a:off x="2351088" y="2020888"/>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8202" name="Freeform 11"/>
          <p:cNvSpPr>
            <a:spLocks/>
          </p:cNvSpPr>
          <p:nvPr/>
        </p:nvSpPr>
        <p:spPr bwMode="auto">
          <a:xfrm>
            <a:off x="244792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8203" name="Freeform 12"/>
          <p:cNvSpPr>
            <a:spLocks/>
          </p:cNvSpPr>
          <p:nvPr/>
        </p:nvSpPr>
        <p:spPr bwMode="auto">
          <a:xfrm>
            <a:off x="284797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8204" name="Freeform 13"/>
          <p:cNvSpPr>
            <a:spLocks/>
          </p:cNvSpPr>
          <p:nvPr/>
        </p:nvSpPr>
        <p:spPr bwMode="auto">
          <a:xfrm>
            <a:off x="2647950" y="2117725"/>
            <a:ext cx="96838" cy="103188"/>
          </a:xfrm>
          <a:custGeom>
            <a:avLst/>
            <a:gdLst>
              <a:gd name="T0" fmla="*/ 2147483647 w 61"/>
              <a:gd name="T1" fmla="*/ 2147483647 h 65"/>
              <a:gd name="T2" fmla="*/ 2147483647 w 61"/>
              <a:gd name="T3" fmla="*/ 2147483647 h 65"/>
              <a:gd name="T4" fmla="*/ 2147483647 w 61"/>
              <a:gd name="T5" fmla="*/ 2147483647 h 65"/>
              <a:gd name="T6" fmla="*/ 2147483647 w 61"/>
              <a:gd name="T7" fmla="*/ 2147483647 h 65"/>
              <a:gd name="T8" fmla="*/ 2147483647 w 61"/>
              <a:gd name="T9" fmla="*/ 2147483647 h 65"/>
              <a:gd name="T10" fmla="*/ 0 w 61"/>
              <a:gd name="T11" fmla="*/ 2147483647 h 65"/>
              <a:gd name="T12" fmla="*/ 0 w 61"/>
              <a:gd name="T13" fmla="*/ 2147483647 h 65"/>
              <a:gd name="T14" fmla="*/ 2147483647 w 61"/>
              <a:gd name="T15" fmla="*/ 2147483647 h 65"/>
              <a:gd name="T16" fmla="*/ 2147483647 w 61"/>
              <a:gd name="T17" fmla="*/ 0 h 65"/>
              <a:gd name="T18" fmla="*/ 2147483647 w 61"/>
              <a:gd name="T19" fmla="*/ 2147483647 h 65"/>
              <a:gd name="T20" fmla="*/ 2147483647 w 61"/>
              <a:gd name="T21" fmla="*/ 2147483647 h 65"/>
              <a:gd name="T22" fmla="*/ 2147483647 w 61"/>
              <a:gd name="T23" fmla="*/ 2147483647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5"/>
              <a:gd name="T38" fmla="*/ 61 w 6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round/>
            <a:headEnd/>
            <a:tailEnd/>
          </a:ln>
        </p:spPr>
        <p:txBody>
          <a:bodyPr/>
          <a:lstStyle/>
          <a:p>
            <a:endParaRPr lang="en-US"/>
          </a:p>
        </p:txBody>
      </p:sp>
      <p:sp>
        <p:nvSpPr>
          <p:cNvPr id="8205" name="Freeform 14"/>
          <p:cNvSpPr>
            <a:spLocks/>
          </p:cNvSpPr>
          <p:nvPr/>
        </p:nvSpPr>
        <p:spPr bwMode="auto">
          <a:xfrm>
            <a:off x="2647950" y="1724025"/>
            <a:ext cx="96838"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8206" name="Freeform 15"/>
          <p:cNvSpPr>
            <a:spLocks/>
          </p:cNvSpPr>
          <p:nvPr/>
        </p:nvSpPr>
        <p:spPr bwMode="auto">
          <a:xfrm>
            <a:off x="3344863" y="4711700"/>
            <a:ext cx="103187" cy="98425"/>
          </a:xfrm>
          <a:custGeom>
            <a:avLst/>
            <a:gdLst>
              <a:gd name="T0" fmla="*/ 2147483647 w 65"/>
              <a:gd name="T1" fmla="*/ 2147483647 h 62"/>
              <a:gd name="T2" fmla="*/ 2147483647 w 65"/>
              <a:gd name="T3" fmla="*/ 2147483647 h 62"/>
              <a:gd name="T4" fmla="*/ 2147483647 w 65"/>
              <a:gd name="T5" fmla="*/ 2147483647 h 62"/>
              <a:gd name="T6" fmla="*/ 2147483647 w 65"/>
              <a:gd name="T7" fmla="*/ 2147483647 h 62"/>
              <a:gd name="T8" fmla="*/ 2147483647 w 65"/>
              <a:gd name="T9" fmla="*/ 2147483647 h 62"/>
              <a:gd name="T10" fmla="*/ 0 w 65"/>
              <a:gd name="T11" fmla="*/ 2147483647 h 62"/>
              <a:gd name="T12" fmla="*/ 0 w 65"/>
              <a:gd name="T13" fmla="*/ 2147483647 h 62"/>
              <a:gd name="T14" fmla="*/ 2147483647 w 65"/>
              <a:gd name="T15" fmla="*/ 2147483647 h 62"/>
              <a:gd name="T16" fmla="*/ 2147483647 w 65"/>
              <a:gd name="T17" fmla="*/ 0 h 62"/>
              <a:gd name="T18" fmla="*/ 2147483647 w 65"/>
              <a:gd name="T19" fmla="*/ 0 h 62"/>
              <a:gd name="T20" fmla="*/ 2147483647 w 65"/>
              <a:gd name="T21" fmla="*/ 2147483647 h 62"/>
              <a:gd name="T22" fmla="*/ 2147483647 w 65"/>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2"/>
              <a:gd name="T38" fmla="*/ 65 w 65"/>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round/>
            <a:headEnd/>
            <a:tailEnd/>
          </a:ln>
        </p:spPr>
        <p:txBody>
          <a:bodyPr/>
          <a:lstStyle/>
          <a:p>
            <a:endParaRPr lang="en-US"/>
          </a:p>
        </p:txBody>
      </p:sp>
      <p:sp>
        <p:nvSpPr>
          <p:cNvPr id="8207" name="Freeform 16"/>
          <p:cNvSpPr>
            <a:spLocks/>
          </p:cNvSpPr>
          <p:nvPr/>
        </p:nvSpPr>
        <p:spPr bwMode="auto">
          <a:xfrm>
            <a:off x="1550988" y="2220913"/>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8208" name="Freeform 17"/>
          <p:cNvSpPr>
            <a:spLocks/>
          </p:cNvSpPr>
          <p:nvPr/>
        </p:nvSpPr>
        <p:spPr bwMode="auto">
          <a:xfrm>
            <a:off x="1223963" y="4410075"/>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round/>
            <a:headEnd/>
            <a:tailEnd/>
          </a:ln>
        </p:spPr>
        <p:txBody>
          <a:bodyPr/>
          <a:lstStyle/>
          <a:p>
            <a:endParaRPr lang="en-US"/>
          </a:p>
        </p:txBody>
      </p:sp>
      <p:sp>
        <p:nvSpPr>
          <p:cNvPr id="8209" name="Freeform 18"/>
          <p:cNvSpPr>
            <a:spLocks/>
          </p:cNvSpPr>
          <p:nvPr/>
        </p:nvSpPr>
        <p:spPr bwMode="auto">
          <a:xfrm>
            <a:off x="1254125" y="5008563"/>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8210" name="Freeform 19"/>
          <p:cNvSpPr>
            <a:spLocks/>
          </p:cNvSpPr>
          <p:nvPr/>
        </p:nvSpPr>
        <p:spPr bwMode="auto">
          <a:xfrm>
            <a:off x="1720850" y="1990725"/>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round/>
            <a:headEnd/>
            <a:tailEnd/>
          </a:ln>
        </p:spPr>
        <p:txBody>
          <a:bodyPr/>
          <a:lstStyle/>
          <a:p>
            <a:endParaRPr lang="en-US"/>
          </a:p>
        </p:txBody>
      </p:sp>
      <p:sp>
        <p:nvSpPr>
          <p:cNvPr id="8211" name="Text Box 20"/>
          <p:cNvSpPr txBox="1">
            <a:spLocks noChangeArrowheads="1"/>
          </p:cNvSpPr>
          <p:nvPr/>
        </p:nvSpPr>
        <p:spPr bwMode="auto">
          <a:xfrm>
            <a:off x="990600" y="55626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Original Points</a:t>
            </a:r>
          </a:p>
        </p:txBody>
      </p:sp>
      <p:grpSp>
        <p:nvGrpSpPr>
          <p:cNvPr id="2" name="Group 22"/>
          <p:cNvGrpSpPr>
            <a:grpSpLocks/>
          </p:cNvGrpSpPr>
          <p:nvPr/>
        </p:nvGrpSpPr>
        <p:grpSpPr bwMode="auto">
          <a:xfrm>
            <a:off x="4724400" y="1295400"/>
            <a:ext cx="3581400" cy="4633913"/>
            <a:chOff x="2976" y="816"/>
            <a:chExt cx="2256" cy="2919"/>
          </a:xfrm>
        </p:grpSpPr>
        <p:graphicFrame>
          <p:nvGraphicFramePr>
            <p:cNvPr id="8213" name="Object 1024"/>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name="VISIO" r:id="rId2" imgW="1547102" imgH="2097084" progId="Visio.Drawing.6">
                    <p:embed/>
                  </p:oleObj>
                </mc:Choice>
                <mc:Fallback>
                  <p:oleObj name="VISIO" r:id="rId2" imgW="1547102" imgH="2097084" progId="Visio.Drawing.6">
                    <p:embed/>
                    <p:pic>
                      <p:nvPicPr>
                        <p:cNvPr id="8213"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4" name="Text Box 21"/>
            <p:cNvSpPr txBox="1">
              <a:spLocks noChangeArrowheads="1"/>
            </p:cNvSpPr>
            <p:nvPr/>
          </p:nvSpPr>
          <p:spPr bwMode="auto">
            <a:xfrm>
              <a:off x="3456" y="3504"/>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A Partitional  Clustering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152400"/>
            <a:ext cx="8280400" cy="552450"/>
          </a:xfrm>
        </p:spPr>
        <p:txBody>
          <a:bodyPr/>
          <a:lstStyle/>
          <a:p>
            <a:r>
              <a:rPr lang="en-US" altLang="en-US"/>
              <a:t>Hierarchical Clustering</a:t>
            </a:r>
          </a:p>
        </p:txBody>
      </p:sp>
      <p:graphicFrame>
        <p:nvGraphicFramePr>
          <p:cNvPr id="9219" name="Object 1024"/>
          <p:cNvGraphicFramePr>
            <a:graphicFrameLocks noChangeAspect="1"/>
          </p:cNvGraphicFramePr>
          <p:nvPr/>
        </p:nvGraphicFramePr>
        <p:xfrm>
          <a:off x="990600" y="3962400"/>
          <a:ext cx="2752725" cy="1960563"/>
        </p:xfrm>
        <a:graphic>
          <a:graphicData uri="http://schemas.openxmlformats.org/presentationml/2006/ole">
            <mc:AlternateContent xmlns:mc="http://schemas.openxmlformats.org/markup-compatibility/2006">
              <mc:Choice xmlns:v="urn:schemas-microsoft-com:vml" Requires="v">
                <p:oleObj name="VISIO" r:id="rId2" imgW="2747671" imgH="1960706" progId="Visio.Drawing.6">
                  <p:embed/>
                </p:oleObj>
              </mc:Choice>
              <mc:Fallback>
                <p:oleObj name="VISIO" r:id="rId2" imgW="2747671" imgH="1960706" progId="Visio.Drawing.6">
                  <p:embed/>
                  <p:pic>
                    <p:nvPicPr>
                      <p:cNvPr id="9219"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62400"/>
                        <a:ext cx="275272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1025"/>
          <p:cNvGraphicFramePr>
            <a:graphicFrameLocks noChangeAspect="1"/>
          </p:cNvGraphicFramePr>
          <p:nvPr/>
        </p:nvGraphicFramePr>
        <p:xfrm>
          <a:off x="914400" y="1447800"/>
          <a:ext cx="2760663" cy="1793875"/>
        </p:xfrm>
        <a:graphic>
          <a:graphicData uri="http://schemas.openxmlformats.org/presentationml/2006/ole">
            <mc:AlternateContent xmlns:mc="http://schemas.openxmlformats.org/markup-compatibility/2006">
              <mc:Choice xmlns:v="urn:schemas-microsoft-com:vml" Requires="v">
                <p:oleObj name="VISIO" r:id="rId4" imgW="2756614" imgH="1795265" progId="Visio.Drawing.6">
                  <p:embed/>
                </p:oleObj>
              </mc:Choice>
              <mc:Fallback>
                <p:oleObj name="VISIO" r:id="rId4" imgW="2756614" imgH="1795265" progId="Visio.Drawing.6">
                  <p:embed/>
                  <p:pic>
                    <p:nvPicPr>
                      <p:cNvPr id="922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447800"/>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1026"/>
          <p:cNvGraphicFramePr>
            <a:graphicFrameLocks noChangeAspect="1"/>
          </p:cNvGraphicFramePr>
          <p:nvPr/>
        </p:nvGraphicFramePr>
        <p:xfrm>
          <a:off x="5400675" y="1066800"/>
          <a:ext cx="1773238" cy="2284413"/>
        </p:xfrm>
        <a:graphic>
          <a:graphicData uri="http://schemas.openxmlformats.org/presentationml/2006/ole">
            <mc:AlternateContent xmlns:mc="http://schemas.openxmlformats.org/markup-compatibility/2006">
              <mc:Choice xmlns:v="urn:schemas-microsoft-com:vml" Requires="v">
                <p:oleObj name="VISIO" r:id="rId6" imgW="1379425" imgH="1779615" progId="Visio.Drawing.6">
                  <p:embed/>
                </p:oleObj>
              </mc:Choice>
              <mc:Fallback>
                <p:oleObj name="VISIO" r:id="rId6" imgW="1379425" imgH="1779615" progId="Visio.Drawing.6">
                  <p:embed/>
                  <p:pic>
                    <p:nvPicPr>
                      <p:cNvPr id="9221"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0675" y="1066800"/>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1027"/>
          <p:cNvGraphicFramePr>
            <a:graphicFrameLocks noChangeAspect="1"/>
          </p:cNvGraphicFramePr>
          <p:nvPr/>
        </p:nvGraphicFramePr>
        <p:xfrm>
          <a:off x="5400675" y="3657600"/>
          <a:ext cx="1909763" cy="2282825"/>
        </p:xfrm>
        <a:graphic>
          <a:graphicData uri="http://schemas.openxmlformats.org/presentationml/2006/ole">
            <mc:AlternateContent xmlns:mc="http://schemas.openxmlformats.org/markup-compatibility/2006">
              <mc:Choice xmlns:v="urn:schemas-microsoft-com:vml" Requires="v">
                <p:oleObj name="VISIO" r:id="rId8" imgW="1471089" imgH="1761729" progId="Visio.Drawing.6">
                  <p:embed/>
                </p:oleObj>
              </mc:Choice>
              <mc:Fallback>
                <p:oleObj name="VISIO" r:id="rId8" imgW="1471089" imgH="1761729" progId="Visio.Drawing.6">
                  <p:embed/>
                  <p:pic>
                    <p:nvPicPr>
                      <p:cNvPr id="9222"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0675" y="3657600"/>
                        <a:ext cx="1909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Text Box 7"/>
          <p:cNvSpPr txBox="1">
            <a:spLocks noChangeArrowheads="1"/>
          </p:cNvSpPr>
          <p:nvPr/>
        </p:nvSpPr>
        <p:spPr bwMode="auto">
          <a:xfrm>
            <a:off x="381000" y="3200400"/>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Traditional Hierarchical Clustering</a:t>
            </a:r>
          </a:p>
        </p:txBody>
      </p:sp>
      <p:sp>
        <p:nvSpPr>
          <p:cNvPr id="9224" name="Text Box 8"/>
          <p:cNvSpPr txBox="1">
            <a:spLocks noChangeArrowheads="1"/>
          </p:cNvSpPr>
          <p:nvPr/>
        </p:nvSpPr>
        <p:spPr bwMode="auto">
          <a:xfrm>
            <a:off x="228600" y="5791200"/>
            <a:ext cx="441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Non-traditional Hierarchical Clustering</a:t>
            </a:r>
          </a:p>
        </p:txBody>
      </p:sp>
      <p:sp>
        <p:nvSpPr>
          <p:cNvPr id="9225" name="Text Box 9"/>
          <p:cNvSpPr txBox="1">
            <a:spLocks noChangeArrowheads="1"/>
          </p:cNvSpPr>
          <p:nvPr/>
        </p:nvSpPr>
        <p:spPr bwMode="auto">
          <a:xfrm>
            <a:off x="4800600" y="5791200"/>
            <a:ext cx="3810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Non-traditional Dendrogram</a:t>
            </a:r>
          </a:p>
        </p:txBody>
      </p:sp>
      <p:sp>
        <p:nvSpPr>
          <p:cNvPr id="9226" name="Text Box 10"/>
          <p:cNvSpPr txBox="1">
            <a:spLocks noChangeArrowheads="1"/>
          </p:cNvSpPr>
          <p:nvPr/>
        </p:nvSpPr>
        <p:spPr bwMode="auto">
          <a:xfrm>
            <a:off x="4800600" y="3200400"/>
            <a:ext cx="335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Traditional Dendrogram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51C3-250E-4F65-ADE9-A1E57C2BF168}"/>
              </a:ext>
            </a:extLst>
          </p:cNvPr>
          <p:cNvSpPr>
            <a:spLocks noGrp="1"/>
          </p:cNvSpPr>
          <p:nvPr>
            <p:ph type="title"/>
          </p:nvPr>
        </p:nvSpPr>
        <p:spPr/>
        <p:txBody>
          <a:bodyPr/>
          <a:lstStyle/>
          <a:p>
            <a:r>
              <a:rPr lang="en-US"/>
              <a:t>Types of Data in Cluster Analysis</a:t>
            </a:r>
          </a:p>
        </p:txBody>
      </p:sp>
      <p:sp>
        <p:nvSpPr>
          <p:cNvPr id="3" name="Content Placeholder 2">
            <a:extLst>
              <a:ext uri="{FF2B5EF4-FFF2-40B4-BE49-F238E27FC236}">
                <a16:creationId xmlns:a16="http://schemas.microsoft.com/office/drawing/2014/main" id="{5D6CD8C6-3ADA-4518-94D5-5FFFEB74F6F5}"/>
              </a:ext>
            </a:extLst>
          </p:cNvPr>
          <p:cNvSpPr>
            <a:spLocks noGrp="1"/>
          </p:cNvSpPr>
          <p:nvPr>
            <p:ph idx="1"/>
          </p:nvPr>
        </p:nvSpPr>
        <p:spPr/>
        <p:txBody>
          <a:bodyPr/>
          <a:lstStyle/>
          <a:p>
            <a:r>
              <a:rPr lang="en-US">
                <a:latin typeface="Georgia" panose="02040502050405020303" pitchFamily="18" charset="0"/>
              </a:rPr>
              <a:t>Clustering algorithms typically operate on either of the following two data structures: </a:t>
            </a:r>
          </a:p>
          <a:p>
            <a:pPr marL="0" indent="0">
              <a:buNone/>
            </a:pPr>
            <a:r>
              <a:rPr lang="en-US">
                <a:latin typeface="Georgia" panose="02040502050405020303" pitchFamily="18" charset="0"/>
              </a:rPr>
              <a:t>	–Data matrix</a:t>
            </a:r>
          </a:p>
          <a:p>
            <a:pPr marL="0" indent="0">
              <a:buNone/>
            </a:pPr>
            <a:r>
              <a:rPr lang="en-US">
                <a:latin typeface="Georgia" panose="02040502050405020303" pitchFamily="18" charset="0"/>
              </a:rPr>
              <a:t>	–Dissimilarity matrix</a:t>
            </a:r>
          </a:p>
        </p:txBody>
      </p:sp>
    </p:spTree>
    <p:extLst>
      <p:ext uri="{BB962C8B-B14F-4D97-AF65-F5344CB8AC3E}">
        <p14:creationId xmlns:p14="http://schemas.microsoft.com/office/powerpoint/2010/main" val="3575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865D-6065-46DC-9D33-D552A576E27F}"/>
              </a:ext>
            </a:extLst>
          </p:cNvPr>
          <p:cNvSpPr>
            <a:spLocks noGrp="1"/>
          </p:cNvSpPr>
          <p:nvPr>
            <p:ph type="title"/>
          </p:nvPr>
        </p:nvSpPr>
        <p:spPr/>
        <p:txBody>
          <a:bodyPr/>
          <a:lstStyle/>
          <a:p>
            <a:r>
              <a:rPr lang="en-US"/>
              <a:t>Data Matrix</a:t>
            </a:r>
          </a:p>
        </p:txBody>
      </p:sp>
      <p:sp>
        <p:nvSpPr>
          <p:cNvPr id="3" name="Content Placeholder 2">
            <a:extLst>
              <a:ext uri="{FF2B5EF4-FFF2-40B4-BE49-F238E27FC236}">
                <a16:creationId xmlns:a16="http://schemas.microsoft.com/office/drawing/2014/main" id="{7A10761F-3768-430E-851F-EFC5FD7ADF95}"/>
              </a:ext>
            </a:extLst>
          </p:cNvPr>
          <p:cNvSpPr>
            <a:spLocks noGrp="1"/>
          </p:cNvSpPr>
          <p:nvPr>
            <p:ph idx="1"/>
          </p:nvPr>
        </p:nvSpPr>
        <p:spPr/>
        <p:txBody>
          <a:bodyPr/>
          <a:lstStyle/>
          <a:p>
            <a:r>
              <a:rPr lang="en-US">
                <a:latin typeface="Georgia" panose="02040502050405020303" pitchFamily="18" charset="0"/>
              </a:rPr>
              <a:t>A data matrix represents </a:t>
            </a:r>
            <a:r>
              <a:rPr lang="en-US" i="1">
                <a:latin typeface="Georgia" panose="02040502050405020303" pitchFamily="18" charset="0"/>
              </a:rPr>
              <a:t>n</a:t>
            </a:r>
            <a:r>
              <a:rPr lang="en-US">
                <a:latin typeface="Georgia" panose="02040502050405020303" pitchFamily="18" charset="0"/>
              </a:rPr>
              <a:t> objects, such as persons, with p variables(measurements or attributes), such as age, height, weight, gender, and so on.</a:t>
            </a:r>
          </a:p>
          <a:p>
            <a:r>
              <a:rPr lang="en-US">
                <a:latin typeface="Georgia" panose="02040502050405020303" pitchFamily="18" charset="0"/>
              </a:rPr>
              <a:t>The structure is in the form of a relational table, or n-by-p matrix</a:t>
            </a:r>
          </a:p>
        </p:txBody>
      </p:sp>
      <p:pic>
        <p:nvPicPr>
          <p:cNvPr id="6" name="Picture 5">
            <a:extLst>
              <a:ext uri="{FF2B5EF4-FFF2-40B4-BE49-F238E27FC236}">
                <a16:creationId xmlns:a16="http://schemas.microsoft.com/office/drawing/2014/main" id="{21DF5EEB-9281-4584-ACF2-AF748D3FFC99}"/>
              </a:ext>
            </a:extLst>
          </p:cNvPr>
          <p:cNvPicPr>
            <a:picLocks noChangeAspect="1"/>
          </p:cNvPicPr>
          <p:nvPr/>
        </p:nvPicPr>
        <p:blipFill>
          <a:blip r:embed="rId2"/>
          <a:stretch>
            <a:fillRect/>
          </a:stretch>
        </p:blipFill>
        <p:spPr>
          <a:xfrm>
            <a:off x="5113356" y="4038600"/>
            <a:ext cx="3517564" cy="2062688"/>
          </a:xfrm>
          <a:prstGeom prst="rect">
            <a:avLst/>
          </a:prstGeom>
        </p:spPr>
      </p:pic>
    </p:spTree>
    <p:extLst>
      <p:ext uri="{BB962C8B-B14F-4D97-AF65-F5344CB8AC3E}">
        <p14:creationId xmlns:p14="http://schemas.microsoft.com/office/powerpoint/2010/main" val="294905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58AE-A61A-45DE-91F9-3BBEB4C6112C}"/>
              </a:ext>
            </a:extLst>
          </p:cNvPr>
          <p:cNvSpPr>
            <a:spLocks noGrp="1"/>
          </p:cNvSpPr>
          <p:nvPr>
            <p:ph type="title"/>
          </p:nvPr>
        </p:nvSpPr>
        <p:spPr/>
        <p:txBody>
          <a:bodyPr/>
          <a:lstStyle/>
          <a:p>
            <a:r>
              <a:rPr lang="en-US">
                <a:latin typeface="Georgia" panose="02040502050405020303" pitchFamily="18" charset="0"/>
              </a:rPr>
              <a:t>Machine Learning Types</a:t>
            </a:r>
          </a:p>
        </p:txBody>
      </p:sp>
      <p:sp>
        <p:nvSpPr>
          <p:cNvPr id="3" name="Content Placeholder 2">
            <a:extLst>
              <a:ext uri="{FF2B5EF4-FFF2-40B4-BE49-F238E27FC236}">
                <a16:creationId xmlns:a16="http://schemas.microsoft.com/office/drawing/2014/main" id="{C7AD3CC2-AFD9-45AE-9C8B-6F04604C7469}"/>
              </a:ext>
            </a:extLst>
          </p:cNvPr>
          <p:cNvSpPr>
            <a:spLocks noGrp="1"/>
          </p:cNvSpPr>
          <p:nvPr>
            <p:ph idx="1"/>
          </p:nvPr>
        </p:nvSpPr>
        <p:spPr/>
        <p:txBody>
          <a:bodyPr/>
          <a:lstStyle/>
          <a:p>
            <a:pPr>
              <a:buFont typeface="Wingdings" panose="05000000000000000000" pitchFamily="2" charset="2"/>
              <a:buChar char="v"/>
            </a:pPr>
            <a:r>
              <a:rPr lang="en-US">
                <a:latin typeface="Georgia" panose="02040502050405020303" pitchFamily="18" charset="0"/>
              </a:rPr>
              <a:t>Supervised Learning</a:t>
            </a:r>
          </a:p>
          <a:p>
            <a:pPr>
              <a:buFont typeface="Wingdings" panose="05000000000000000000" pitchFamily="2" charset="2"/>
              <a:buChar char="v"/>
            </a:pPr>
            <a:r>
              <a:rPr lang="en-US">
                <a:latin typeface="Georgia" panose="02040502050405020303" pitchFamily="18" charset="0"/>
              </a:rPr>
              <a:t>Unsupervised Learning</a:t>
            </a:r>
          </a:p>
          <a:p>
            <a:pPr>
              <a:buFont typeface="Wingdings" panose="05000000000000000000" pitchFamily="2" charset="2"/>
              <a:buChar char="v"/>
            </a:pPr>
            <a:r>
              <a:rPr lang="en-US">
                <a:latin typeface="Georgia" panose="02040502050405020303" pitchFamily="18" charset="0"/>
              </a:rPr>
              <a:t>Reinforcement Learning</a:t>
            </a:r>
          </a:p>
        </p:txBody>
      </p:sp>
    </p:spTree>
    <p:extLst>
      <p:ext uri="{BB962C8B-B14F-4D97-AF65-F5344CB8AC3E}">
        <p14:creationId xmlns:p14="http://schemas.microsoft.com/office/powerpoint/2010/main" val="86800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5291-7B5C-4265-A703-3BFFF6E709DF}"/>
              </a:ext>
            </a:extLst>
          </p:cNvPr>
          <p:cNvSpPr>
            <a:spLocks noGrp="1"/>
          </p:cNvSpPr>
          <p:nvPr>
            <p:ph type="title"/>
          </p:nvPr>
        </p:nvSpPr>
        <p:spPr/>
        <p:txBody>
          <a:bodyPr/>
          <a:lstStyle/>
          <a:p>
            <a:r>
              <a:rPr lang="en-US">
                <a:latin typeface="Georgia" panose="02040502050405020303" pitchFamily="18" charset="0"/>
              </a:rPr>
              <a:t>Dissimilarity Matrix</a:t>
            </a:r>
          </a:p>
        </p:txBody>
      </p:sp>
      <p:sp>
        <p:nvSpPr>
          <p:cNvPr id="3" name="Content Placeholder 2">
            <a:extLst>
              <a:ext uri="{FF2B5EF4-FFF2-40B4-BE49-F238E27FC236}">
                <a16:creationId xmlns:a16="http://schemas.microsoft.com/office/drawing/2014/main" id="{178B1B12-3079-459E-A352-DEC7156E94A1}"/>
              </a:ext>
            </a:extLst>
          </p:cNvPr>
          <p:cNvSpPr>
            <a:spLocks noGrp="1"/>
          </p:cNvSpPr>
          <p:nvPr>
            <p:ph idx="1"/>
          </p:nvPr>
        </p:nvSpPr>
        <p:spPr>
          <a:xfrm>
            <a:off x="412750" y="838200"/>
            <a:ext cx="8318500" cy="5181600"/>
          </a:xfrm>
        </p:spPr>
        <p:txBody>
          <a:bodyPr/>
          <a:lstStyle/>
          <a:p>
            <a:r>
              <a:rPr lang="en-US">
                <a:solidFill>
                  <a:srgbClr val="000000"/>
                </a:solidFill>
                <a:latin typeface="Times-Roman"/>
              </a:rPr>
              <a:t>It is often represented by an </a:t>
            </a:r>
            <a:r>
              <a:rPr lang="en-US" i="1">
                <a:solidFill>
                  <a:srgbClr val="000000"/>
                </a:solidFill>
                <a:latin typeface="Times-Italic"/>
              </a:rPr>
              <a:t>n-</a:t>
            </a:r>
            <a:r>
              <a:rPr lang="en-US">
                <a:solidFill>
                  <a:srgbClr val="000000"/>
                </a:solidFill>
                <a:latin typeface="Times-Roman"/>
              </a:rPr>
              <a:t>by</a:t>
            </a:r>
            <a:r>
              <a:rPr lang="en-US" i="1">
                <a:solidFill>
                  <a:srgbClr val="000000"/>
                </a:solidFill>
                <a:latin typeface="Times-Italic"/>
              </a:rPr>
              <a:t>-n </a:t>
            </a:r>
            <a:r>
              <a:rPr lang="en-US">
                <a:solidFill>
                  <a:srgbClr val="000000"/>
                </a:solidFill>
                <a:latin typeface="Times-Roman"/>
              </a:rPr>
              <a:t>where </a:t>
            </a:r>
            <a:r>
              <a:rPr lang="en-US" i="1">
                <a:solidFill>
                  <a:srgbClr val="000000"/>
                </a:solidFill>
                <a:latin typeface="Times-Italic"/>
              </a:rPr>
              <a:t>d(</a:t>
            </a:r>
            <a:r>
              <a:rPr lang="en-US" i="1" err="1">
                <a:solidFill>
                  <a:srgbClr val="000000"/>
                </a:solidFill>
                <a:latin typeface="Times-Italic"/>
              </a:rPr>
              <a:t>i</a:t>
            </a:r>
            <a:r>
              <a:rPr lang="en-US" i="1">
                <a:solidFill>
                  <a:srgbClr val="000000"/>
                </a:solidFill>
                <a:latin typeface="Times-Italic"/>
              </a:rPr>
              <a:t>, j) </a:t>
            </a:r>
            <a:r>
              <a:rPr lang="en-US">
                <a:solidFill>
                  <a:srgbClr val="000000"/>
                </a:solidFill>
                <a:latin typeface="Times-Roman"/>
              </a:rPr>
              <a:t>is the measured difference or dissimilarity between objects </a:t>
            </a:r>
            <a:r>
              <a:rPr lang="en-US" i="1" err="1">
                <a:solidFill>
                  <a:srgbClr val="000000"/>
                </a:solidFill>
                <a:latin typeface="Times-Italic"/>
              </a:rPr>
              <a:t>i</a:t>
            </a:r>
            <a:r>
              <a:rPr lang="en-US" i="1">
                <a:solidFill>
                  <a:srgbClr val="000000"/>
                </a:solidFill>
                <a:latin typeface="Times-Italic"/>
              </a:rPr>
              <a:t> </a:t>
            </a:r>
            <a:r>
              <a:rPr lang="en-US">
                <a:solidFill>
                  <a:srgbClr val="000000"/>
                </a:solidFill>
                <a:latin typeface="Times-Roman"/>
              </a:rPr>
              <a:t>and </a:t>
            </a:r>
            <a:r>
              <a:rPr lang="en-US" i="1">
                <a:solidFill>
                  <a:srgbClr val="000000"/>
                </a:solidFill>
                <a:latin typeface="Times-Italic"/>
              </a:rPr>
              <a:t>j</a:t>
            </a:r>
            <a:r>
              <a:rPr lang="en-US">
                <a:solidFill>
                  <a:srgbClr val="000000"/>
                </a:solidFill>
                <a:latin typeface="Times-Roman"/>
              </a:rPr>
              <a:t>.</a:t>
            </a:r>
          </a:p>
          <a:p>
            <a:r>
              <a:rPr lang="en-US" sz="2000">
                <a:solidFill>
                  <a:srgbClr val="0C7B9D"/>
                </a:solidFill>
                <a:latin typeface="TT10Et00"/>
              </a:rPr>
              <a:t> </a:t>
            </a:r>
            <a:r>
              <a:rPr lang="en-US">
                <a:solidFill>
                  <a:srgbClr val="000000"/>
                </a:solidFill>
                <a:latin typeface="Times-Roman"/>
              </a:rPr>
              <a:t>In general, </a:t>
            </a:r>
            <a:r>
              <a:rPr lang="en-US" i="1">
                <a:solidFill>
                  <a:srgbClr val="000000"/>
                </a:solidFill>
                <a:latin typeface="Times-Italic"/>
              </a:rPr>
              <a:t>d(i, j) </a:t>
            </a:r>
            <a:r>
              <a:rPr lang="en-US">
                <a:solidFill>
                  <a:srgbClr val="000000"/>
                </a:solidFill>
                <a:latin typeface="Times-Roman"/>
              </a:rPr>
              <a:t>is a nonnegative number that is</a:t>
            </a:r>
            <a:r>
              <a:rPr lang="en-US" sz="2400">
                <a:solidFill>
                  <a:srgbClr val="0C7B9D"/>
                </a:solidFill>
                <a:latin typeface="Helvetica" panose="020B0604020202020204" pitchFamily="34" charset="0"/>
              </a:rPr>
              <a:t> </a:t>
            </a:r>
            <a:r>
              <a:rPr lang="en-US" sz="2400">
                <a:solidFill>
                  <a:srgbClr val="000000"/>
                </a:solidFill>
                <a:latin typeface="Times-Roman"/>
              </a:rPr>
              <a:t>close to </a:t>
            </a:r>
            <a:r>
              <a:rPr lang="en-US" sz="2400" i="1">
                <a:solidFill>
                  <a:srgbClr val="000000"/>
                </a:solidFill>
                <a:latin typeface="Times-Italic"/>
              </a:rPr>
              <a:t>0 </a:t>
            </a:r>
            <a:r>
              <a:rPr lang="en-US" sz="2400">
                <a:solidFill>
                  <a:srgbClr val="000000"/>
                </a:solidFill>
                <a:latin typeface="Times-Roman"/>
              </a:rPr>
              <a:t>when objects </a:t>
            </a:r>
            <a:r>
              <a:rPr lang="en-US" sz="2400" i="1">
                <a:solidFill>
                  <a:srgbClr val="000000"/>
                </a:solidFill>
                <a:latin typeface="Times-Italic"/>
              </a:rPr>
              <a:t>i </a:t>
            </a:r>
            <a:r>
              <a:rPr lang="en-US" sz="2400">
                <a:solidFill>
                  <a:srgbClr val="000000"/>
                </a:solidFill>
                <a:latin typeface="Times-Roman"/>
              </a:rPr>
              <a:t>and </a:t>
            </a:r>
            <a:r>
              <a:rPr lang="en-US" sz="2400" i="1">
                <a:solidFill>
                  <a:srgbClr val="000000"/>
                </a:solidFill>
                <a:latin typeface="Times-Italic"/>
              </a:rPr>
              <a:t>j </a:t>
            </a:r>
            <a:r>
              <a:rPr lang="en-US" sz="2400">
                <a:solidFill>
                  <a:srgbClr val="000000"/>
                </a:solidFill>
                <a:latin typeface="Times-Roman"/>
              </a:rPr>
              <a:t>are highly similar or   “near”  each other becomes larger the more they differ</a:t>
            </a:r>
          </a:p>
          <a:p>
            <a:pPr marL="0" indent="0">
              <a:buNone/>
            </a:pPr>
            <a:r>
              <a:rPr lang="en-US" sz="2000">
                <a:solidFill>
                  <a:srgbClr val="0C7B9D"/>
                </a:solidFill>
                <a:latin typeface="Georgia" panose="02040502050405020303" pitchFamily="18" charset="0"/>
              </a:rPr>
              <a:t>  </a:t>
            </a:r>
            <a:r>
              <a:rPr lang="en-US" sz="2000">
                <a:solidFill>
                  <a:srgbClr val="000000"/>
                </a:solidFill>
                <a:latin typeface="Georgia" panose="02040502050405020303" pitchFamily="18" charset="0"/>
              </a:rPr>
              <a:t>Where </a:t>
            </a:r>
            <a:r>
              <a:rPr lang="en-US" i="1">
                <a:solidFill>
                  <a:srgbClr val="000000"/>
                </a:solidFill>
                <a:latin typeface="Times-Italic"/>
              </a:rPr>
              <a:t>d(</a:t>
            </a:r>
            <a:r>
              <a:rPr lang="en-US" i="1" err="1">
                <a:solidFill>
                  <a:srgbClr val="000000"/>
                </a:solidFill>
                <a:latin typeface="Times-Italic"/>
              </a:rPr>
              <a:t>i</a:t>
            </a:r>
            <a:r>
              <a:rPr lang="en-US" i="1">
                <a:solidFill>
                  <a:srgbClr val="000000"/>
                </a:solidFill>
                <a:latin typeface="Times-Italic"/>
              </a:rPr>
              <a:t>, j)=d( j, </a:t>
            </a:r>
            <a:r>
              <a:rPr lang="en-US" i="1" err="1">
                <a:solidFill>
                  <a:srgbClr val="000000"/>
                </a:solidFill>
                <a:latin typeface="Times-Italic"/>
              </a:rPr>
              <a:t>i</a:t>
            </a:r>
            <a:r>
              <a:rPr lang="en-US" i="1">
                <a:solidFill>
                  <a:srgbClr val="000000"/>
                </a:solidFill>
                <a:latin typeface="Times-Italic"/>
              </a:rPr>
              <a:t>), </a:t>
            </a:r>
            <a:r>
              <a:rPr lang="en-US">
                <a:solidFill>
                  <a:srgbClr val="000000"/>
                </a:solidFill>
                <a:latin typeface="Times-Roman"/>
              </a:rPr>
              <a:t>and </a:t>
            </a:r>
            <a:r>
              <a:rPr lang="en-US" i="1">
                <a:solidFill>
                  <a:srgbClr val="000000"/>
                </a:solidFill>
                <a:latin typeface="Times-Italic"/>
              </a:rPr>
              <a:t>d(</a:t>
            </a:r>
            <a:r>
              <a:rPr lang="en-US" i="1" err="1">
                <a:solidFill>
                  <a:srgbClr val="000000"/>
                </a:solidFill>
                <a:latin typeface="Times-Italic"/>
              </a:rPr>
              <a:t>i</a:t>
            </a:r>
            <a:r>
              <a:rPr lang="en-US" i="1">
                <a:solidFill>
                  <a:srgbClr val="000000"/>
                </a:solidFill>
                <a:latin typeface="Times-Italic"/>
              </a:rPr>
              <a:t>, </a:t>
            </a:r>
            <a:r>
              <a:rPr lang="en-US" i="1" err="1">
                <a:solidFill>
                  <a:srgbClr val="000000"/>
                </a:solidFill>
                <a:latin typeface="Times-Italic"/>
              </a:rPr>
              <a:t>i</a:t>
            </a:r>
            <a:r>
              <a:rPr lang="en-US" i="1">
                <a:solidFill>
                  <a:srgbClr val="000000"/>
                </a:solidFill>
                <a:latin typeface="Times-Italic"/>
              </a:rPr>
              <a:t>)=0</a:t>
            </a:r>
            <a:endParaRPr lang="en-US"/>
          </a:p>
        </p:txBody>
      </p:sp>
      <p:pic>
        <p:nvPicPr>
          <p:cNvPr id="5" name="Picture 4">
            <a:extLst>
              <a:ext uri="{FF2B5EF4-FFF2-40B4-BE49-F238E27FC236}">
                <a16:creationId xmlns:a16="http://schemas.microsoft.com/office/drawing/2014/main" id="{9041277C-5A62-4A4B-AE43-00B29DE84E0B}"/>
              </a:ext>
            </a:extLst>
          </p:cNvPr>
          <p:cNvPicPr>
            <a:picLocks noChangeAspect="1"/>
          </p:cNvPicPr>
          <p:nvPr/>
        </p:nvPicPr>
        <p:blipFill>
          <a:blip r:embed="rId2"/>
          <a:stretch>
            <a:fillRect/>
          </a:stretch>
        </p:blipFill>
        <p:spPr>
          <a:xfrm>
            <a:off x="3429000" y="4132385"/>
            <a:ext cx="4953000" cy="2057400"/>
          </a:xfrm>
          <a:prstGeom prst="rect">
            <a:avLst/>
          </a:prstGeom>
        </p:spPr>
      </p:pic>
    </p:spTree>
    <p:extLst>
      <p:ext uri="{BB962C8B-B14F-4D97-AF65-F5344CB8AC3E}">
        <p14:creationId xmlns:p14="http://schemas.microsoft.com/office/powerpoint/2010/main" val="1455051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5D19-96DA-4B97-B78B-FF8E76F6B120}"/>
              </a:ext>
            </a:extLst>
          </p:cNvPr>
          <p:cNvSpPr>
            <a:spLocks noGrp="1"/>
          </p:cNvSpPr>
          <p:nvPr>
            <p:ph type="title"/>
          </p:nvPr>
        </p:nvSpPr>
        <p:spPr>
          <a:xfrm>
            <a:off x="381000" y="152400"/>
            <a:ext cx="8610600" cy="533400"/>
          </a:xfrm>
        </p:spPr>
        <p:txBody>
          <a:bodyPr/>
          <a:lstStyle/>
          <a:p>
            <a:r>
              <a:rPr lang="en-US" sz="2400">
                <a:latin typeface="Georgia" panose="02040502050405020303" pitchFamily="18" charset="0"/>
              </a:rPr>
              <a:t>Dissimilarity Calculation- Numerical Variables</a:t>
            </a:r>
          </a:p>
        </p:txBody>
      </p:sp>
      <p:sp>
        <p:nvSpPr>
          <p:cNvPr id="3" name="Content Placeholder 2">
            <a:extLst>
              <a:ext uri="{FF2B5EF4-FFF2-40B4-BE49-F238E27FC236}">
                <a16:creationId xmlns:a16="http://schemas.microsoft.com/office/drawing/2014/main" id="{5DDB4557-3E52-4418-BB88-83F0B4FD36C2}"/>
              </a:ext>
            </a:extLst>
          </p:cNvPr>
          <p:cNvSpPr>
            <a:spLocks noGrp="1"/>
          </p:cNvSpPr>
          <p:nvPr>
            <p:ph idx="1"/>
          </p:nvPr>
        </p:nvSpPr>
        <p:spPr>
          <a:xfrm>
            <a:off x="407963" y="838200"/>
            <a:ext cx="8583637" cy="6553200"/>
          </a:xfrm>
        </p:spPr>
        <p:txBody>
          <a:bodyPr/>
          <a:lstStyle/>
          <a:p>
            <a:pPr>
              <a:buFont typeface="Wingdings" panose="05000000000000000000" pitchFamily="2" charset="2"/>
              <a:buChar char="v"/>
            </a:pPr>
            <a:r>
              <a:rPr lang="en-US" sz="2400"/>
              <a:t>The measurement unit used can affect the clustering Types of Data in Cluster Analysis</a:t>
            </a:r>
          </a:p>
          <a:p>
            <a:pPr>
              <a:buFont typeface="Wingdings" panose="05000000000000000000" pitchFamily="2" charset="2"/>
              <a:buChar char="v"/>
            </a:pPr>
            <a:r>
              <a:rPr lang="en-US" sz="2400">
                <a:solidFill>
                  <a:srgbClr val="000000"/>
                </a:solidFill>
                <a:latin typeface="Times-Roman"/>
              </a:rPr>
              <a:t>Expressing a variable in </a:t>
            </a:r>
            <a:r>
              <a:rPr lang="en-US" sz="2400">
                <a:solidFill>
                  <a:srgbClr val="0070C1"/>
                </a:solidFill>
                <a:latin typeface="Times-Roman"/>
              </a:rPr>
              <a:t>smaller units </a:t>
            </a:r>
            <a:r>
              <a:rPr lang="en-US" sz="2400">
                <a:solidFill>
                  <a:srgbClr val="000000"/>
                </a:solidFill>
                <a:latin typeface="Times-Roman"/>
              </a:rPr>
              <a:t>will lead to a</a:t>
            </a:r>
          </a:p>
          <a:p>
            <a:pPr marL="280988" indent="0">
              <a:buNone/>
            </a:pPr>
            <a:r>
              <a:rPr lang="en-US" sz="2400">
                <a:solidFill>
                  <a:srgbClr val="0070C1"/>
                </a:solidFill>
                <a:latin typeface="Times-Roman"/>
              </a:rPr>
              <a:t> larger range </a:t>
            </a:r>
            <a:r>
              <a:rPr lang="en-US" sz="2400">
                <a:solidFill>
                  <a:srgbClr val="000000"/>
                </a:solidFill>
                <a:latin typeface="Times-Roman"/>
              </a:rPr>
              <a:t>for that variable, and thus a larger  effect on the resulting clustering structure.</a:t>
            </a:r>
          </a:p>
          <a:p>
            <a:pPr>
              <a:buFont typeface="Wingdings" panose="05000000000000000000" pitchFamily="2" charset="2"/>
              <a:buChar char="v"/>
            </a:pPr>
            <a:r>
              <a:rPr lang="en-US" sz="2400">
                <a:solidFill>
                  <a:srgbClr val="000000"/>
                </a:solidFill>
                <a:latin typeface="Times-Roman"/>
              </a:rPr>
              <a:t>To help avoid dependence on the choice of measurement units, the data should be </a:t>
            </a:r>
            <a:r>
              <a:rPr lang="en-US" sz="2400">
                <a:solidFill>
                  <a:srgbClr val="0070C1"/>
                </a:solidFill>
                <a:latin typeface="Times-Roman"/>
              </a:rPr>
              <a:t>standardized</a:t>
            </a:r>
            <a:r>
              <a:rPr lang="en-US" sz="2400">
                <a:solidFill>
                  <a:srgbClr val="000000"/>
                </a:solidFill>
                <a:latin typeface="Times-Roman"/>
              </a:rPr>
              <a:t>.</a:t>
            </a:r>
          </a:p>
          <a:p>
            <a:pPr marL="0" indent="0">
              <a:buNone/>
            </a:pPr>
            <a:r>
              <a:rPr lang="en-US" sz="2400">
                <a:solidFill>
                  <a:srgbClr val="0C7B9D"/>
                </a:solidFill>
                <a:latin typeface="TT10Et00"/>
              </a:rPr>
              <a:t>	</a:t>
            </a:r>
            <a:r>
              <a:rPr lang="en-US" sz="2400">
                <a:solidFill>
                  <a:srgbClr val="000000"/>
                </a:solidFill>
                <a:latin typeface="Times-Roman"/>
              </a:rPr>
              <a:t>Standardizing measurements attempts to give  	all variables </a:t>
            </a:r>
            <a:r>
              <a:rPr lang="en-US" sz="2400">
                <a:solidFill>
                  <a:srgbClr val="0070C1"/>
                </a:solidFill>
                <a:latin typeface="Times-Roman"/>
              </a:rPr>
              <a:t>an equal weight</a:t>
            </a:r>
            <a:r>
              <a:rPr lang="en-US" sz="2400">
                <a:solidFill>
                  <a:srgbClr val="000000"/>
                </a:solidFill>
                <a:latin typeface="Times-Roman"/>
              </a:rPr>
              <a:t>.</a:t>
            </a:r>
          </a:p>
          <a:p>
            <a:pPr>
              <a:buFont typeface="Wingdings" panose="05000000000000000000" pitchFamily="2" charset="2"/>
              <a:buChar char="v"/>
            </a:pPr>
            <a:r>
              <a:rPr lang="en-US" sz="2400">
                <a:solidFill>
                  <a:srgbClr val="0C7B9D"/>
                </a:solidFill>
                <a:latin typeface="TT10Et00"/>
              </a:rPr>
              <a:t> </a:t>
            </a:r>
            <a:r>
              <a:rPr lang="en-US" sz="2400">
                <a:solidFill>
                  <a:srgbClr val="000000"/>
                </a:solidFill>
                <a:latin typeface="Times-Roman"/>
              </a:rPr>
              <a:t>To standardize measurements, one choice is to convert</a:t>
            </a:r>
          </a:p>
          <a:p>
            <a:pPr marL="0" indent="0">
              <a:buNone/>
            </a:pPr>
            <a:r>
              <a:rPr lang="en-US" sz="2400">
                <a:solidFill>
                  <a:srgbClr val="000000"/>
                </a:solidFill>
                <a:latin typeface="Times-Roman"/>
              </a:rPr>
              <a:t>the original measurements to </a:t>
            </a:r>
            <a:r>
              <a:rPr lang="en-US" sz="2400">
                <a:solidFill>
                  <a:srgbClr val="0070C1"/>
                </a:solidFill>
                <a:latin typeface="Times-Roman"/>
              </a:rPr>
              <a:t>unitless variables</a:t>
            </a:r>
            <a:r>
              <a:rPr lang="en-US" sz="2400">
                <a:solidFill>
                  <a:srgbClr val="000000"/>
                </a:solidFill>
                <a:latin typeface="Times-Roman"/>
              </a:rPr>
              <a:t>.</a:t>
            </a:r>
          </a:p>
          <a:p>
            <a:pPr marL="0" indent="0">
              <a:buNone/>
            </a:pPr>
            <a:r>
              <a:rPr lang="en-US" sz="2400" i="1">
                <a:solidFill>
                  <a:srgbClr val="FF0000"/>
                </a:solidFill>
                <a:latin typeface="Times-Roman"/>
              </a:rPr>
              <a:t>Calculate the standard scores(z-scores) </a:t>
            </a:r>
            <a:endParaRPr lang="en-US" sz="2400" i="1">
              <a:solidFill>
                <a:srgbClr val="FF0000"/>
              </a:solidFill>
            </a:endParaRPr>
          </a:p>
        </p:txBody>
      </p:sp>
    </p:spTree>
    <p:extLst>
      <p:ext uri="{BB962C8B-B14F-4D97-AF65-F5344CB8AC3E}">
        <p14:creationId xmlns:p14="http://schemas.microsoft.com/office/powerpoint/2010/main" val="3074244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9AEF-DAB3-4496-A330-6F3A5E353ACB}"/>
              </a:ext>
            </a:extLst>
          </p:cNvPr>
          <p:cNvSpPr>
            <a:spLocks noGrp="1"/>
          </p:cNvSpPr>
          <p:nvPr>
            <p:ph type="title"/>
          </p:nvPr>
        </p:nvSpPr>
        <p:spPr/>
        <p:txBody>
          <a:bodyPr/>
          <a:lstStyle/>
          <a:p>
            <a:r>
              <a:rPr lang="en-US">
                <a:latin typeface="Georgia" panose="02040502050405020303" pitchFamily="18" charset="0"/>
              </a:rPr>
              <a:t>Dissimilarity Calculation</a:t>
            </a:r>
          </a:p>
        </p:txBody>
      </p:sp>
      <p:sp>
        <p:nvSpPr>
          <p:cNvPr id="3" name="Content Placeholder 2">
            <a:extLst>
              <a:ext uri="{FF2B5EF4-FFF2-40B4-BE49-F238E27FC236}">
                <a16:creationId xmlns:a16="http://schemas.microsoft.com/office/drawing/2014/main" id="{962745F0-0FE2-4302-92FA-F500AFC0C859}"/>
              </a:ext>
            </a:extLst>
          </p:cNvPr>
          <p:cNvSpPr>
            <a:spLocks noGrp="1"/>
          </p:cNvSpPr>
          <p:nvPr>
            <p:ph idx="1"/>
          </p:nvPr>
        </p:nvSpPr>
        <p:spPr/>
        <p:txBody>
          <a:bodyPr/>
          <a:lstStyle/>
          <a:p>
            <a:endParaRPr lang="en-US" sz="2400"/>
          </a:p>
        </p:txBody>
      </p:sp>
      <p:pic>
        <p:nvPicPr>
          <p:cNvPr id="4" name="Picture 3">
            <a:extLst>
              <a:ext uri="{FF2B5EF4-FFF2-40B4-BE49-F238E27FC236}">
                <a16:creationId xmlns:a16="http://schemas.microsoft.com/office/drawing/2014/main" id="{064DC970-9F1D-4D20-B4D5-1458ABEFA127}"/>
              </a:ext>
            </a:extLst>
          </p:cNvPr>
          <p:cNvPicPr>
            <a:picLocks noChangeAspect="1"/>
          </p:cNvPicPr>
          <p:nvPr/>
        </p:nvPicPr>
        <p:blipFill>
          <a:blip r:embed="rId2"/>
          <a:stretch>
            <a:fillRect/>
          </a:stretch>
        </p:blipFill>
        <p:spPr>
          <a:xfrm>
            <a:off x="304801" y="914400"/>
            <a:ext cx="8686800" cy="5410200"/>
          </a:xfrm>
          <a:prstGeom prst="rect">
            <a:avLst/>
          </a:prstGeom>
        </p:spPr>
      </p:pic>
    </p:spTree>
    <p:extLst>
      <p:ext uri="{BB962C8B-B14F-4D97-AF65-F5344CB8AC3E}">
        <p14:creationId xmlns:p14="http://schemas.microsoft.com/office/powerpoint/2010/main" val="875237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A1F9-D29A-4D49-8E19-27A66DAA21D0}"/>
              </a:ext>
            </a:extLst>
          </p:cNvPr>
          <p:cNvSpPr>
            <a:spLocks noGrp="1"/>
          </p:cNvSpPr>
          <p:nvPr>
            <p:ph type="title"/>
          </p:nvPr>
        </p:nvSpPr>
        <p:spPr/>
        <p:txBody>
          <a:bodyPr/>
          <a:lstStyle/>
          <a:p>
            <a:r>
              <a:rPr lang="en-US">
                <a:latin typeface="Georgia" panose="02040502050405020303" pitchFamily="18" charset="0"/>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E2C2D2-1A5C-9729-23C6-0B91A4F15B32}"/>
                  </a:ext>
                </a:extLst>
              </p:cNvPr>
              <p:cNvSpPr>
                <a:spLocks noGrp="1"/>
              </p:cNvSpPr>
              <p:nvPr>
                <p:ph idx="1"/>
              </p:nvPr>
            </p:nvSpPr>
            <p:spPr/>
            <p:txBody>
              <a:bodyPr/>
              <a:lstStyle/>
              <a:p>
                <a:pPr marL="0" indent="0">
                  <a:buNone/>
                </a:pPr>
                <a:r>
                  <a:rPr lang="en-US">
                    <a:latin typeface="Georgia" panose="02040502050405020303" pitchFamily="18" charset="0"/>
                  </a:rPr>
                  <a:t>Consider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a:latin typeface="Georgia" panose="02040502050405020303" pitchFamily="18" charset="0"/>
                  </a:rPr>
                  <a:t>=(1,2)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a:latin typeface="Georgia" panose="02040502050405020303" pitchFamily="18" charset="0"/>
                  </a:rPr>
                  <a:t>=(3,5) be two objects</a:t>
                </a:r>
              </a:p>
            </p:txBody>
          </p:sp>
        </mc:Choice>
        <mc:Fallback xmlns="">
          <p:sp>
            <p:nvSpPr>
              <p:cNvPr id="3" name="Content Placeholder 2">
                <a:extLst>
                  <a:ext uri="{FF2B5EF4-FFF2-40B4-BE49-F238E27FC236}">
                    <a16:creationId xmlns:a16="http://schemas.microsoft.com/office/drawing/2014/main" id="{E9E2C2D2-1A5C-9729-23C6-0B91A4F15B32}"/>
                  </a:ext>
                </a:extLst>
              </p:cNvPr>
              <p:cNvSpPr>
                <a:spLocks noGrp="1" noRot="1" noChangeAspect="1" noMove="1" noResize="1" noEditPoints="1" noAdjustHandles="1" noChangeArrowheads="1" noChangeShapeType="1" noTextEdit="1"/>
              </p:cNvSpPr>
              <p:nvPr>
                <p:ph idx="1"/>
              </p:nvPr>
            </p:nvSpPr>
            <p:spPr>
              <a:blipFill>
                <a:blip r:embed="rId2"/>
                <a:stretch>
                  <a:fillRect l="-1465" t="-129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48C2456-BEFA-A396-C3C2-2C725EA4E9F8}"/>
              </a:ext>
            </a:extLst>
          </p:cNvPr>
          <p:cNvPicPr>
            <a:picLocks noChangeAspect="1"/>
          </p:cNvPicPr>
          <p:nvPr/>
        </p:nvPicPr>
        <p:blipFill>
          <a:blip r:embed="rId3"/>
          <a:stretch>
            <a:fillRect/>
          </a:stretch>
        </p:blipFill>
        <p:spPr>
          <a:xfrm>
            <a:off x="413472" y="1831589"/>
            <a:ext cx="7363853" cy="4839375"/>
          </a:xfrm>
          <a:prstGeom prst="rect">
            <a:avLst/>
          </a:prstGeom>
        </p:spPr>
      </p:pic>
    </p:spTree>
    <p:extLst>
      <p:ext uri="{BB962C8B-B14F-4D97-AF65-F5344CB8AC3E}">
        <p14:creationId xmlns:p14="http://schemas.microsoft.com/office/powerpoint/2010/main" val="87210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C3437-CEE1-4B1F-ADFB-27112EAC12CF}"/>
              </a:ext>
            </a:extLst>
          </p:cNvPr>
          <p:cNvSpPr>
            <a:spLocks noGrp="1"/>
          </p:cNvSpPr>
          <p:nvPr>
            <p:ph type="title"/>
          </p:nvPr>
        </p:nvSpPr>
        <p:spPr/>
        <p:txBody>
          <a:bodyPr/>
          <a:lstStyle/>
          <a:p>
            <a:r>
              <a:rPr lang="en-US">
                <a:latin typeface="Georgia" panose="02040502050405020303" pitchFamily="18" charset="0"/>
              </a:rPr>
              <a:t>Dissimilarity Calculation</a:t>
            </a:r>
          </a:p>
        </p:txBody>
      </p:sp>
      <p:pic>
        <p:nvPicPr>
          <p:cNvPr id="4" name="Content Placeholder 3">
            <a:extLst>
              <a:ext uri="{FF2B5EF4-FFF2-40B4-BE49-F238E27FC236}">
                <a16:creationId xmlns:a16="http://schemas.microsoft.com/office/drawing/2014/main" id="{7D36448D-AF02-4646-86F4-07136C6C8CBC}"/>
              </a:ext>
            </a:extLst>
          </p:cNvPr>
          <p:cNvPicPr>
            <a:picLocks noGrp="1" noChangeAspect="1"/>
          </p:cNvPicPr>
          <p:nvPr>
            <p:ph idx="1"/>
          </p:nvPr>
        </p:nvPicPr>
        <p:blipFill>
          <a:blip r:embed="rId2"/>
          <a:stretch>
            <a:fillRect/>
          </a:stretch>
        </p:blipFill>
        <p:spPr>
          <a:xfrm>
            <a:off x="152400" y="1447800"/>
            <a:ext cx="8991600" cy="4495800"/>
          </a:xfrm>
          <a:prstGeom prst="rect">
            <a:avLst/>
          </a:prstGeom>
        </p:spPr>
      </p:pic>
    </p:spTree>
    <p:extLst>
      <p:ext uri="{BB962C8B-B14F-4D97-AF65-F5344CB8AC3E}">
        <p14:creationId xmlns:p14="http://schemas.microsoft.com/office/powerpoint/2010/main" val="2206300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7EE7-1D10-1ACA-CB60-9565DBBA7C60}"/>
              </a:ext>
            </a:extLst>
          </p:cNvPr>
          <p:cNvSpPr>
            <a:spLocks noGrp="1"/>
          </p:cNvSpPr>
          <p:nvPr>
            <p:ph type="title"/>
          </p:nvPr>
        </p:nvSpPr>
        <p:spPr/>
        <p:txBody>
          <a:bodyPr/>
          <a:lstStyle/>
          <a:p>
            <a:r>
              <a:rPr lang="en-US">
                <a:latin typeface="Georgia" panose="02040502050405020303" pitchFamily="18" charset="0"/>
              </a:rPr>
              <a:t>Binary Variables</a:t>
            </a:r>
          </a:p>
        </p:txBody>
      </p:sp>
      <p:sp>
        <p:nvSpPr>
          <p:cNvPr id="3" name="Content Placeholder 2">
            <a:extLst>
              <a:ext uri="{FF2B5EF4-FFF2-40B4-BE49-F238E27FC236}">
                <a16:creationId xmlns:a16="http://schemas.microsoft.com/office/drawing/2014/main" id="{80B3DEBF-484C-6E99-E1CF-EFDCD47BF346}"/>
              </a:ext>
            </a:extLst>
          </p:cNvPr>
          <p:cNvSpPr>
            <a:spLocks noGrp="1"/>
          </p:cNvSpPr>
          <p:nvPr>
            <p:ph idx="1"/>
          </p:nvPr>
        </p:nvSpPr>
        <p:spPr/>
        <p:txBody>
          <a:bodyPr/>
          <a:lstStyle/>
          <a:p>
            <a:pPr>
              <a:buFont typeface="Wingdings" panose="05000000000000000000" pitchFamily="2" charset="2"/>
              <a:buChar char="v"/>
            </a:pPr>
            <a:r>
              <a:rPr lang="en-US" sz="2400">
                <a:latin typeface="Georgia" panose="02040502050405020303" pitchFamily="18" charset="0"/>
              </a:rPr>
              <a:t>A binary variable has only two states: 0 or 1, where 0 means that the variable is absent, and 1 means that it is present.</a:t>
            </a:r>
          </a:p>
          <a:p>
            <a:pPr>
              <a:buFont typeface="Wingdings" panose="05000000000000000000" pitchFamily="2" charset="2"/>
              <a:buChar char="v"/>
            </a:pPr>
            <a:endParaRPr lang="en-US" sz="2400">
              <a:latin typeface="Georgia" panose="02040502050405020303" pitchFamily="18" charset="0"/>
            </a:endParaRPr>
          </a:p>
          <a:p>
            <a:pPr>
              <a:buFont typeface="Wingdings" panose="05000000000000000000" pitchFamily="2" charset="2"/>
              <a:buChar char="v"/>
            </a:pPr>
            <a:r>
              <a:rPr lang="en-US" sz="2400">
                <a:latin typeface="Georgia" panose="02040502050405020303" pitchFamily="18" charset="0"/>
              </a:rPr>
              <a:t>Given the variable </a:t>
            </a:r>
            <a:r>
              <a:rPr lang="en-US" sz="2400">
                <a:solidFill>
                  <a:srgbClr val="CC3300"/>
                </a:solidFill>
                <a:latin typeface="Georgia" panose="02040502050405020303" pitchFamily="18" charset="0"/>
              </a:rPr>
              <a:t>smoker</a:t>
            </a:r>
            <a:r>
              <a:rPr lang="en-US" sz="2400">
                <a:latin typeface="Georgia" panose="02040502050405020303" pitchFamily="18" charset="0"/>
              </a:rPr>
              <a:t> describing a patient,</a:t>
            </a:r>
          </a:p>
          <a:p>
            <a:pPr lvl="1">
              <a:buFont typeface="Wingdings" panose="05000000000000000000" pitchFamily="2" charset="2"/>
              <a:buChar char="Ø"/>
            </a:pPr>
            <a:r>
              <a:rPr lang="en-US" sz="2000">
                <a:latin typeface="Georgia" panose="02040502050405020303" pitchFamily="18" charset="0"/>
              </a:rPr>
              <a:t>1 indicates that the patient smokes</a:t>
            </a:r>
          </a:p>
          <a:p>
            <a:pPr lvl="1">
              <a:buFont typeface="Wingdings" panose="05000000000000000000" pitchFamily="2" charset="2"/>
              <a:buChar char="Ø"/>
            </a:pPr>
            <a:r>
              <a:rPr lang="en-US" sz="2400">
                <a:latin typeface="Georgia" panose="02040502050405020303" pitchFamily="18" charset="0"/>
              </a:rPr>
              <a:t>0 indicates that the patient does not.</a:t>
            </a:r>
          </a:p>
          <a:p>
            <a:pPr marL="457200" lvl="1" indent="0">
              <a:buNone/>
            </a:pPr>
            <a:endParaRPr lang="en-US" sz="2400">
              <a:latin typeface="Georgia" panose="02040502050405020303" pitchFamily="18" charset="0"/>
            </a:endParaRPr>
          </a:p>
          <a:p>
            <a:pPr>
              <a:buFont typeface="Wingdings" panose="05000000000000000000" pitchFamily="2" charset="2"/>
              <a:buChar char="v"/>
            </a:pPr>
            <a:r>
              <a:rPr lang="en-US" sz="2400">
                <a:latin typeface="Georgia" panose="02040502050405020303" pitchFamily="18" charset="0"/>
              </a:rPr>
              <a:t>Treating binary variables as if they are interval-scaled can lead to misleading clustering results.</a:t>
            </a:r>
          </a:p>
          <a:p>
            <a:pPr>
              <a:buFont typeface="Wingdings" panose="05000000000000000000" pitchFamily="2" charset="2"/>
              <a:buChar char="v"/>
            </a:pPr>
            <a:r>
              <a:rPr lang="en-US" sz="2400">
                <a:latin typeface="Georgia" panose="02040502050405020303" pitchFamily="18" charset="0"/>
              </a:rPr>
              <a:t>Therefore, methods specific to binary data are necessary for computing dissimilarities</a:t>
            </a:r>
          </a:p>
        </p:txBody>
      </p:sp>
    </p:spTree>
    <p:extLst>
      <p:ext uri="{BB962C8B-B14F-4D97-AF65-F5344CB8AC3E}">
        <p14:creationId xmlns:p14="http://schemas.microsoft.com/office/powerpoint/2010/main" val="763658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4299-8FCC-4A4F-A8CB-301E52BA8FB9}"/>
              </a:ext>
            </a:extLst>
          </p:cNvPr>
          <p:cNvSpPr>
            <a:spLocks noGrp="1"/>
          </p:cNvSpPr>
          <p:nvPr>
            <p:ph type="title"/>
          </p:nvPr>
        </p:nvSpPr>
        <p:spPr>
          <a:xfrm>
            <a:off x="381000" y="152400"/>
            <a:ext cx="8763000" cy="533400"/>
          </a:xfrm>
        </p:spPr>
        <p:txBody>
          <a:bodyPr/>
          <a:lstStyle/>
          <a:p>
            <a:r>
              <a:rPr lang="en-US" sz="2800">
                <a:latin typeface="Georgia" panose="02040502050405020303" pitchFamily="18" charset="0"/>
              </a:rPr>
              <a:t>Dissimilarity Calculation- Binary Variables</a:t>
            </a:r>
          </a:p>
        </p:txBody>
      </p:sp>
      <p:sp>
        <p:nvSpPr>
          <p:cNvPr id="3" name="Content Placeholder 2">
            <a:extLst>
              <a:ext uri="{FF2B5EF4-FFF2-40B4-BE49-F238E27FC236}">
                <a16:creationId xmlns:a16="http://schemas.microsoft.com/office/drawing/2014/main" id="{9D94AC93-06D9-45F7-BF18-0BDCB9E45ADA}"/>
              </a:ext>
            </a:extLst>
          </p:cNvPr>
          <p:cNvSpPr>
            <a:spLocks noGrp="1"/>
          </p:cNvSpPr>
          <p:nvPr>
            <p:ph idx="1"/>
          </p:nvPr>
        </p:nvSpPr>
        <p:spPr>
          <a:xfrm>
            <a:off x="397925" y="838200"/>
            <a:ext cx="8318500" cy="5181600"/>
          </a:xfrm>
        </p:spPr>
        <p:txBody>
          <a:bodyPr/>
          <a:lstStyle/>
          <a:p>
            <a:pPr marL="0" indent="0">
              <a:buNone/>
            </a:pPr>
            <a:r>
              <a:rPr lang="en-US" sz="2400">
                <a:latin typeface="Georgia" panose="02040502050405020303" pitchFamily="18" charset="0"/>
              </a:rPr>
              <a:t>If all binary variables are thought of as having the same weight, we have the 2-by-2 contingency table</a:t>
            </a:r>
          </a:p>
          <a:p>
            <a:pPr marL="0" indent="0">
              <a:buNone/>
            </a:pPr>
            <a:endParaRPr lang="en-US" sz="2400"/>
          </a:p>
          <a:p>
            <a:pPr marL="0" indent="0">
              <a:buNone/>
            </a:pPr>
            <a:endParaRPr lang="en-US" sz="2400"/>
          </a:p>
        </p:txBody>
      </p:sp>
      <p:pic>
        <p:nvPicPr>
          <p:cNvPr id="5" name="Picture 4">
            <a:extLst>
              <a:ext uri="{FF2B5EF4-FFF2-40B4-BE49-F238E27FC236}">
                <a16:creationId xmlns:a16="http://schemas.microsoft.com/office/drawing/2014/main" id="{4165EFCF-A8AA-44AB-B999-72A8B6CA00A9}"/>
              </a:ext>
            </a:extLst>
          </p:cNvPr>
          <p:cNvPicPr>
            <a:picLocks noChangeAspect="1"/>
          </p:cNvPicPr>
          <p:nvPr/>
        </p:nvPicPr>
        <p:blipFill>
          <a:blip r:embed="rId2"/>
          <a:stretch>
            <a:fillRect/>
          </a:stretch>
        </p:blipFill>
        <p:spPr>
          <a:xfrm>
            <a:off x="367763" y="1828800"/>
            <a:ext cx="8348662" cy="4876800"/>
          </a:xfrm>
          <a:prstGeom prst="rect">
            <a:avLst/>
          </a:prstGeom>
        </p:spPr>
      </p:pic>
    </p:spTree>
    <p:extLst>
      <p:ext uri="{BB962C8B-B14F-4D97-AF65-F5344CB8AC3E}">
        <p14:creationId xmlns:p14="http://schemas.microsoft.com/office/powerpoint/2010/main" val="946668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D315-FAAB-4560-A40C-8B401978B56E}"/>
              </a:ext>
            </a:extLst>
          </p:cNvPr>
          <p:cNvSpPr>
            <a:spLocks noGrp="1"/>
          </p:cNvSpPr>
          <p:nvPr>
            <p:ph type="title"/>
          </p:nvPr>
        </p:nvSpPr>
        <p:spPr/>
        <p:txBody>
          <a:bodyPr/>
          <a:lstStyle/>
          <a:p>
            <a:r>
              <a:rPr lang="en-US">
                <a:latin typeface="Georgia" panose="02040502050405020303" pitchFamily="18" charset="0"/>
              </a:rPr>
              <a:t>Dissimilarity Calculation</a:t>
            </a:r>
          </a:p>
        </p:txBody>
      </p:sp>
      <p:sp>
        <p:nvSpPr>
          <p:cNvPr id="3" name="Content Placeholder 2">
            <a:extLst>
              <a:ext uri="{FF2B5EF4-FFF2-40B4-BE49-F238E27FC236}">
                <a16:creationId xmlns:a16="http://schemas.microsoft.com/office/drawing/2014/main" id="{C977B15D-C258-4C03-8D11-EFC27B280648}"/>
              </a:ext>
            </a:extLst>
          </p:cNvPr>
          <p:cNvSpPr>
            <a:spLocks noGrp="1"/>
          </p:cNvSpPr>
          <p:nvPr>
            <p:ph idx="1"/>
          </p:nvPr>
        </p:nvSpPr>
        <p:spPr/>
        <p:txBody>
          <a:bodyPr/>
          <a:lstStyle/>
          <a:p>
            <a:pPr>
              <a:buFont typeface="Wingdings" panose="05000000000000000000" pitchFamily="2" charset="2"/>
              <a:buChar char="v"/>
            </a:pPr>
            <a:r>
              <a:rPr lang="en-US">
                <a:solidFill>
                  <a:srgbClr val="000000"/>
                </a:solidFill>
                <a:latin typeface="Times-Roman"/>
              </a:rPr>
              <a:t>A binary variable is </a:t>
            </a:r>
            <a:r>
              <a:rPr lang="en-US">
                <a:solidFill>
                  <a:srgbClr val="FF0000"/>
                </a:solidFill>
                <a:latin typeface="Times-Roman"/>
              </a:rPr>
              <a:t>symmetric </a:t>
            </a:r>
            <a:r>
              <a:rPr lang="en-US">
                <a:solidFill>
                  <a:srgbClr val="000000"/>
                </a:solidFill>
                <a:latin typeface="Times-Roman"/>
              </a:rPr>
              <a:t>if both of its states are </a:t>
            </a:r>
            <a:r>
              <a:rPr lang="en-US">
                <a:solidFill>
                  <a:srgbClr val="FF0000"/>
                </a:solidFill>
                <a:latin typeface="Times-Roman"/>
              </a:rPr>
              <a:t>equally valuable </a:t>
            </a:r>
            <a:r>
              <a:rPr lang="en-US">
                <a:solidFill>
                  <a:srgbClr val="000000"/>
                </a:solidFill>
                <a:latin typeface="Times-Roman"/>
              </a:rPr>
              <a:t>and carry the same weight</a:t>
            </a:r>
          </a:p>
          <a:p>
            <a:pPr marL="0" indent="0">
              <a:buNone/>
            </a:pPr>
            <a:r>
              <a:rPr lang="en-US" sz="2400">
                <a:solidFill>
                  <a:srgbClr val="0C7B9D"/>
                </a:solidFill>
                <a:latin typeface="Helvetica" panose="020B0604020202020204" pitchFamily="34" charset="0"/>
              </a:rPr>
              <a:t>    – </a:t>
            </a:r>
            <a:r>
              <a:rPr lang="en-US" sz="2400">
                <a:solidFill>
                  <a:srgbClr val="000000"/>
                </a:solidFill>
                <a:latin typeface="Times-Roman"/>
              </a:rPr>
              <a:t>Example: the attribute </a:t>
            </a:r>
            <a:r>
              <a:rPr lang="en-US" sz="2400">
                <a:solidFill>
                  <a:srgbClr val="0070C1"/>
                </a:solidFill>
                <a:latin typeface="Times-Roman"/>
              </a:rPr>
              <a:t>gender </a:t>
            </a:r>
            <a:r>
              <a:rPr lang="en-US" sz="2400">
                <a:solidFill>
                  <a:srgbClr val="000000"/>
                </a:solidFill>
                <a:latin typeface="Times-Roman"/>
              </a:rPr>
              <a:t>having the states </a:t>
            </a:r>
            <a:r>
              <a:rPr lang="en-US" sz="2400">
                <a:solidFill>
                  <a:srgbClr val="0070C1"/>
                </a:solidFill>
                <a:latin typeface="Times-Roman"/>
              </a:rPr>
              <a:t>male    		</a:t>
            </a:r>
            <a:r>
              <a:rPr lang="en-US" sz="2400">
                <a:solidFill>
                  <a:srgbClr val="000000"/>
                </a:solidFill>
                <a:latin typeface="Times-Roman"/>
              </a:rPr>
              <a:t>and </a:t>
            </a:r>
            <a:r>
              <a:rPr lang="en-US" sz="2400">
                <a:solidFill>
                  <a:srgbClr val="0070C1"/>
                </a:solidFill>
                <a:latin typeface="Times-Roman"/>
              </a:rPr>
              <a:t>  female</a:t>
            </a:r>
            <a:r>
              <a:rPr lang="en-US" sz="2400">
                <a:solidFill>
                  <a:srgbClr val="000000"/>
                </a:solidFill>
                <a:latin typeface="Times-Roman"/>
              </a:rPr>
              <a:t>.</a:t>
            </a:r>
          </a:p>
          <a:p>
            <a:pPr>
              <a:buFont typeface="Wingdings" panose="05000000000000000000" pitchFamily="2" charset="2"/>
              <a:buChar char="v"/>
            </a:pPr>
            <a:r>
              <a:rPr lang="en-US" sz="2100">
                <a:solidFill>
                  <a:srgbClr val="0C7B9D"/>
                </a:solidFill>
                <a:latin typeface="TT10Et00"/>
              </a:rPr>
              <a:t> </a:t>
            </a:r>
            <a:r>
              <a:rPr lang="en-US">
                <a:solidFill>
                  <a:srgbClr val="000000"/>
                </a:solidFill>
                <a:latin typeface="Times-Roman"/>
              </a:rPr>
              <a:t>Dissimilarity that is based on symmetric binary</a:t>
            </a:r>
          </a:p>
          <a:p>
            <a:pPr marL="0" indent="0">
              <a:buNone/>
            </a:pPr>
            <a:r>
              <a:rPr lang="en-US">
                <a:solidFill>
                  <a:srgbClr val="000000"/>
                </a:solidFill>
                <a:latin typeface="Times-Roman"/>
              </a:rPr>
              <a:t>  variables is called </a:t>
            </a:r>
            <a:r>
              <a:rPr lang="en-US">
                <a:solidFill>
                  <a:srgbClr val="FF0000"/>
                </a:solidFill>
                <a:latin typeface="Times-Roman"/>
              </a:rPr>
              <a:t>symmetric binary dissimilarity</a:t>
            </a:r>
            <a:r>
              <a:rPr lang="en-US">
                <a:solidFill>
                  <a:srgbClr val="000000"/>
                </a:solidFill>
                <a:latin typeface="Times-Roman"/>
              </a:rPr>
              <a:t>.</a:t>
            </a:r>
          </a:p>
          <a:p>
            <a:pPr>
              <a:buFont typeface="Wingdings" panose="05000000000000000000" pitchFamily="2" charset="2"/>
              <a:buChar char="v"/>
            </a:pPr>
            <a:r>
              <a:rPr lang="en-US">
                <a:solidFill>
                  <a:srgbClr val="000000"/>
                </a:solidFill>
                <a:latin typeface="Times-Roman"/>
              </a:rPr>
              <a:t>The dissimilarity between objects </a:t>
            </a:r>
            <a:r>
              <a:rPr lang="en-US" i="1" err="1">
                <a:solidFill>
                  <a:srgbClr val="000000"/>
                </a:solidFill>
                <a:latin typeface="Times-Roman"/>
              </a:rPr>
              <a:t>i</a:t>
            </a:r>
            <a:r>
              <a:rPr lang="en-US">
                <a:solidFill>
                  <a:srgbClr val="000000"/>
                </a:solidFill>
                <a:latin typeface="Times-Roman"/>
              </a:rPr>
              <a:t> and </a:t>
            </a:r>
            <a:r>
              <a:rPr lang="en-US" i="1">
                <a:solidFill>
                  <a:srgbClr val="000000"/>
                </a:solidFill>
                <a:latin typeface="Times-Roman"/>
              </a:rPr>
              <a:t>j is given by</a:t>
            </a:r>
            <a:r>
              <a:rPr lang="en-US">
                <a:solidFill>
                  <a:srgbClr val="000000"/>
                </a:solidFill>
                <a:latin typeface="Times-Roman"/>
              </a:rPr>
              <a:t>: </a:t>
            </a:r>
          </a:p>
          <a:p>
            <a:pPr>
              <a:buFont typeface="Wingdings" panose="05000000000000000000" pitchFamily="2" charset="2"/>
              <a:buChar char="v"/>
            </a:pPr>
            <a:endParaRPr lang="en-US"/>
          </a:p>
        </p:txBody>
      </p:sp>
      <p:pic>
        <p:nvPicPr>
          <p:cNvPr id="4" name="Picture 3">
            <a:extLst>
              <a:ext uri="{FF2B5EF4-FFF2-40B4-BE49-F238E27FC236}">
                <a16:creationId xmlns:a16="http://schemas.microsoft.com/office/drawing/2014/main" id="{0106778D-6486-48FB-927E-4DEC5E36A01D}"/>
              </a:ext>
            </a:extLst>
          </p:cNvPr>
          <p:cNvPicPr>
            <a:picLocks noChangeAspect="1"/>
          </p:cNvPicPr>
          <p:nvPr/>
        </p:nvPicPr>
        <p:blipFill>
          <a:blip r:embed="rId2"/>
          <a:stretch>
            <a:fillRect/>
          </a:stretch>
        </p:blipFill>
        <p:spPr>
          <a:xfrm>
            <a:off x="2286000" y="5029200"/>
            <a:ext cx="3553828" cy="886594"/>
          </a:xfrm>
          <a:prstGeom prst="rect">
            <a:avLst/>
          </a:prstGeom>
        </p:spPr>
      </p:pic>
    </p:spTree>
    <p:extLst>
      <p:ext uri="{BB962C8B-B14F-4D97-AF65-F5344CB8AC3E}">
        <p14:creationId xmlns:p14="http://schemas.microsoft.com/office/powerpoint/2010/main" val="802361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8F58-A4F0-4DA8-A8B6-84A6F4831178}"/>
              </a:ext>
            </a:extLst>
          </p:cNvPr>
          <p:cNvSpPr>
            <a:spLocks noGrp="1"/>
          </p:cNvSpPr>
          <p:nvPr>
            <p:ph type="title"/>
          </p:nvPr>
        </p:nvSpPr>
        <p:spPr/>
        <p:txBody>
          <a:bodyPr/>
          <a:lstStyle/>
          <a:p>
            <a:r>
              <a:rPr lang="en-US">
                <a:latin typeface="Georgia" panose="02040502050405020303" pitchFamily="18" charset="0"/>
              </a:rPr>
              <a:t>Asymmetric Dissimilarity</a:t>
            </a:r>
          </a:p>
        </p:txBody>
      </p:sp>
      <p:sp>
        <p:nvSpPr>
          <p:cNvPr id="3" name="Content Placeholder 2">
            <a:extLst>
              <a:ext uri="{FF2B5EF4-FFF2-40B4-BE49-F238E27FC236}">
                <a16:creationId xmlns:a16="http://schemas.microsoft.com/office/drawing/2014/main" id="{FBAFAF3D-D21D-4E73-B6C5-EE06FB253DAA}"/>
              </a:ext>
            </a:extLst>
          </p:cNvPr>
          <p:cNvSpPr>
            <a:spLocks noGrp="1"/>
          </p:cNvSpPr>
          <p:nvPr>
            <p:ph idx="1"/>
          </p:nvPr>
        </p:nvSpPr>
        <p:spPr>
          <a:xfrm>
            <a:off x="412750" y="685800"/>
            <a:ext cx="8578850" cy="6172200"/>
          </a:xfrm>
        </p:spPr>
        <p:txBody>
          <a:bodyPr/>
          <a:lstStyle/>
          <a:p>
            <a:pPr>
              <a:buFont typeface="Wingdings" panose="05000000000000000000" pitchFamily="2" charset="2"/>
              <a:buChar char="q"/>
            </a:pPr>
            <a:r>
              <a:rPr lang="en-US" sz="2400">
                <a:solidFill>
                  <a:srgbClr val="000000"/>
                </a:solidFill>
                <a:latin typeface="Times-Roman"/>
              </a:rPr>
              <a:t>A binary variable is </a:t>
            </a:r>
            <a:r>
              <a:rPr lang="en-US" sz="2400">
                <a:solidFill>
                  <a:srgbClr val="FF0000"/>
                </a:solidFill>
                <a:latin typeface="Times-Roman"/>
              </a:rPr>
              <a:t>asymmetric </a:t>
            </a:r>
            <a:r>
              <a:rPr lang="en-US" sz="2400">
                <a:solidFill>
                  <a:srgbClr val="000000"/>
                </a:solidFill>
                <a:latin typeface="Times-Roman"/>
              </a:rPr>
              <a:t>if the outcomes of the states are not equally important,</a:t>
            </a:r>
          </a:p>
          <a:p>
            <a:pPr marL="0" indent="0">
              <a:buNone/>
            </a:pPr>
            <a:r>
              <a:rPr lang="en-US" sz="2400">
                <a:solidFill>
                  <a:srgbClr val="0C7B9D"/>
                </a:solidFill>
                <a:latin typeface="Helvetica" panose="020B0604020202020204" pitchFamily="34" charset="0"/>
              </a:rPr>
              <a:t>  – </a:t>
            </a:r>
            <a:r>
              <a:rPr lang="en-US" sz="2400">
                <a:solidFill>
                  <a:srgbClr val="000000"/>
                </a:solidFill>
                <a:latin typeface="Times-Roman"/>
              </a:rPr>
              <a:t>Example: the </a:t>
            </a:r>
            <a:r>
              <a:rPr lang="en-US" sz="2400">
                <a:solidFill>
                  <a:srgbClr val="0070C1"/>
                </a:solidFill>
                <a:latin typeface="Times-Roman"/>
              </a:rPr>
              <a:t>positive </a:t>
            </a:r>
            <a:r>
              <a:rPr lang="en-US" sz="2400">
                <a:solidFill>
                  <a:srgbClr val="000000"/>
                </a:solidFill>
                <a:latin typeface="Times-Roman"/>
              </a:rPr>
              <a:t>and </a:t>
            </a:r>
            <a:r>
              <a:rPr lang="en-US" sz="2400">
                <a:solidFill>
                  <a:srgbClr val="0070C1"/>
                </a:solidFill>
                <a:latin typeface="Times-Roman"/>
              </a:rPr>
              <a:t>negative </a:t>
            </a:r>
            <a:r>
              <a:rPr lang="en-US" sz="2400">
                <a:solidFill>
                  <a:srgbClr val="000000"/>
                </a:solidFill>
                <a:latin typeface="Times-Roman"/>
              </a:rPr>
              <a:t>outcomes of a HIV test.</a:t>
            </a:r>
          </a:p>
          <a:p>
            <a:pPr>
              <a:buFont typeface="Wingdings" panose="05000000000000000000" pitchFamily="2" charset="2"/>
              <a:buChar char="q"/>
            </a:pPr>
            <a:r>
              <a:rPr lang="en-US" sz="2400">
                <a:solidFill>
                  <a:srgbClr val="000000"/>
                </a:solidFill>
                <a:latin typeface="Times-Roman"/>
              </a:rPr>
              <a:t>We shall code the most important outcome, which is usually the rarest one, by 1 (HIV positive)</a:t>
            </a:r>
          </a:p>
          <a:p>
            <a:pPr>
              <a:buFont typeface="Wingdings" panose="05000000000000000000" pitchFamily="2" charset="2"/>
              <a:buChar char="q"/>
            </a:pPr>
            <a:r>
              <a:rPr lang="en-US" sz="2400">
                <a:solidFill>
                  <a:srgbClr val="000000"/>
                </a:solidFill>
                <a:latin typeface="Times-Roman"/>
              </a:rPr>
              <a:t>Given two asymmetric binary variables, the agreement of two 1s (a positive match) is then considered more significant than that of two 0s (a negative match).</a:t>
            </a:r>
          </a:p>
          <a:p>
            <a:pPr>
              <a:buFont typeface="Wingdings" panose="05000000000000000000" pitchFamily="2" charset="2"/>
              <a:buChar char="q"/>
            </a:pPr>
            <a:r>
              <a:rPr lang="en-US" sz="2400">
                <a:solidFill>
                  <a:srgbClr val="000000"/>
                </a:solidFill>
                <a:latin typeface="Times-Roman"/>
              </a:rPr>
              <a:t>The dissimilarity based on such variables is called </a:t>
            </a:r>
            <a:r>
              <a:rPr lang="en-US" sz="2400">
                <a:solidFill>
                  <a:srgbClr val="FF0000"/>
                </a:solidFill>
                <a:latin typeface="Times-Roman"/>
              </a:rPr>
              <a:t>asymmetric</a:t>
            </a:r>
          </a:p>
          <a:p>
            <a:pPr marL="0" indent="0">
              <a:buNone/>
            </a:pPr>
            <a:r>
              <a:rPr lang="en-US" sz="2400">
                <a:solidFill>
                  <a:srgbClr val="FF0000"/>
                </a:solidFill>
                <a:latin typeface="Times-Roman"/>
              </a:rPr>
              <a:t>binary dissimilarity</a:t>
            </a:r>
            <a:endParaRPr lang="en-US" sz="2400"/>
          </a:p>
        </p:txBody>
      </p:sp>
    </p:spTree>
    <p:extLst>
      <p:ext uri="{BB962C8B-B14F-4D97-AF65-F5344CB8AC3E}">
        <p14:creationId xmlns:p14="http://schemas.microsoft.com/office/powerpoint/2010/main" val="2136607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9134-4EBC-48DE-8354-1669B9C85DF9}"/>
              </a:ext>
            </a:extLst>
          </p:cNvPr>
          <p:cNvSpPr>
            <a:spLocks noGrp="1"/>
          </p:cNvSpPr>
          <p:nvPr>
            <p:ph type="title"/>
          </p:nvPr>
        </p:nvSpPr>
        <p:spPr/>
        <p:txBody>
          <a:bodyPr/>
          <a:lstStyle/>
          <a:p>
            <a:r>
              <a:rPr lang="en-US">
                <a:latin typeface="Georgia" panose="02040502050405020303" pitchFamily="18" charset="0"/>
              </a:rPr>
              <a:t>Asymmetric dissimilarity</a:t>
            </a:r>
          </a:p>
        </p:txBody>
      </p:sp>
      <p:sp>
        <p:nvSpPr>
          <p:cNvPr id="3" name="Content Placeholder 2">
            <a:extLst>
              <a:ext uri="{FF2B5EF4-FFF2-40B4-BE49-F238E27FC236}">
                <a16:creationId xmlns:a16="http://schemas.microsoft.com/office/drawing/2014/main" id="{5C2E6305-791E-4225-B4DA-BCAA5F333C6B}"/>
              </a:ext>
            </a:extLst>
          </p:cNvPr>
          <p:cNvSpPr>
            <a:spLocks noGrp="1"/>
          </p:cNvSpPr>
          <p:nvPr>
            <p:ph idx="1"/>
          </p:nvPr>
        </p:nvSpPr>
        <p:spPr/>
        <p:txBody>
          <a:bodyPr/>
          <a:lstStyle/>
          <a:p>
            <a:r>
              <a:rPr lang="en-US">
                <a:solidFill>
                  <a:srgbClr val="000000"/>
                </a:solidFill>
                <a:latin typeface="Times-Roman"/>
              </a:rPr>
              <a:t>In </a:t>
            </a:r>
            <a:r>
              <a:rPr lang="en-US">
                <a:solidFill>
                  <a:srgbClr val="FF0000"/>
                </a:solidFill>
                <a:latin typeface="Times-Roman"/>
              </a:rPr>
              <a:t>asymmetric binary dissimilarity </a:t>
            </a:r>
            <a:r>
              <a:rPr lang="en-US">
                <a:solidFill>
                  <a:srgbClr val="000000"/>
                </a:solidFill>
                <a:latin typeface="Times-Roman"/>
              </a:rPr>
              <a:t>the number of</a:t>
            </a:r>
          </a:p>
          <a:p>
            <a:pPr marL="0" indent="0">
              <a:buNone/>
            </a:pPr>
            <a:r>
              <a:rPr lang="en-US">
                <a:solidFill>
                  <a:srgbClr val="0070C1"/>
                </a:solidFill>
                <a:latin typeface="Times-Roman"/>
              </a:rPr>
              <a:t>negative matches</a:t>
            </a:r>
            <a:r>
              <a:rPr lang="en-US">
                <a:solidFill>
                  <a:srgbClr val="000000"/>
                </a:solidFill>
                <a:latin typeface="Times-Roman"/>
              </a:rPr>
              <a:t>, t, is considered unimportant and</a:t>
            </a:r>
          </a:p>
          <a:p>
            <a:pPr marL="0" indent="0">
              <a:buNone/>
            </a:pPr>
            <a:r>
              <a:rPr lang="en-US">
                <a:solidFill>
                  <a:srgbClr val="000000"/>
                </a:solidFill>
                <a:latin typeface="Times-Roman"/>
              </a:rPr>
              <a:t>thus is </a:t>
            </a:r>
            <a:r>
              <a:rPr lang="en-US">
                <a:solidFill>
                  <a:srgbClr val="0070C1"/>
                </a:solidFill>
                <a:latin typeface="Times-Roman"/>
              </a:rPr>
              <a:t>ignored </a:t>
            </a:r>
            <a:r>
              <a:rPr lang="en-US">
                <a:solidFill>
                  <a:srgbClr val="000000"/>
                </a:solidFill>
                <a:latin typeface="Times-Roman"/>
              </a:rPr>
              <a:t>in the computation  </a:t>
            </a:r>
          </a:p>
          <a:p>
            <a:pPr marL="0" indent="0">
              <a:buNone/>
            </a:pPr>
            <a:endParaRPr lang="en-US"/>
          </a:p>
        </p:txBody>
      </p:sp>
      <p:pic>
        <p:nvPicPr>
          <p:cNvPr id="4" name="Picture 3">
            <a:extLst>
              <a:ext uri="{FF2B5EF4-FFF2-40B4-BE49-F238E27FC236}">
                <a16:creationId xmlns:a16="http://schemas.microsoft.com/office/drawing/2014/main" id="{7492E8E5-1228-4741-9A88-A0BAD5A1C5ED}"/>
              </a:ext>
            </a:extLst>
          </p:cNvPr>
          <p:cNvPicPr>
            <a:picLocks noChangeAspect="1"/>
          </p:cNvPicPr>
          <p:nvPr/>
        </p:nvPicPr>
        <p:blipFill>
          <a:blip r:embed="rId2"/>
          <a:stretch>
            <a:fillRect/>
          </a:stretch>
        </p:blipFill>
        <p:spPr>
          <a:xfrm>
            <a:off x="2266704" y="5393803"/>
            <a:ext cx="4424153" cy="1311797"/>
          </a:xfrm>
          <a:prstGeom prst="rect">
            <a:avLst/>
          </a:prstGeom>
        </p:spPr>
      </p:pic>
      <p:pic>
        <p:nvPicPr>
          <p:cNvPr id="5" name="Picture 4">
            <a:extLst>
              <a:ext uri="{FF2B5EF4-FFF2-40B4-BE49-F238E27FC236}">
                <a16:creationId xmlns:a16="http://schemas.microsoft.com/office/drawing/2014/main" id="{C0D6D236-5741-458A-BA52-CBAE797B9C4C}"/>
              </a:ext>
            </a:extLst>
          </p:cNvPr>
          <p:cNvPicPr>
            <a:picLocks noChangeAspect="1"/>
          </p:cNvPicPr>
          <p:nvPr/>
        </p:nvPicPr>
        <p:blipFill>
          <a:blip r:embed="rId3"/>
          <a:stretch>
            <a:fillRect/>
          </a:stretch>
        </p:blipFill>
        <p:spPr>
          <a:xfrm>
            <a:off x="381000" y="2743200"/>
            <a:ext cx="8195562" cy="2460750"/>
          </a:xfrm>
          <a:prstGeom prst="rect">
            <a:avLst/>
          </a:prstGeom>
        </p:spPr>
      </p:pic>
    </p:spTree>
    <p:extLst>
      <p:ext uri="{BB962C8B-B14F-4D97-AF65-F5344CB8AC3E}">
        <p14:creationId xmlns:p14="http://schemas.microsoft.com/office/powerpoint/2010/main" val="401669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AC5E-98C5-497C-BF55-1DD178ADE0DF}"/>
              </a:ext>
            </a:extLst>
          </p:cNvPr>
          <p:cNvSpPr>
            <a:spLocks noGrp="1"/>
          </p:cNvSpPr>
          <p:nvPr>
            <p:ph type="title"/>
          </p:nvPr>
        </p:nvSpPr>
        <p:spPr>
          <a:xfrm>
            <a:off x="990600" y="341453"/>
            <a:ext cx="8280400" cy="533400"/>
          </a:xfrm>
        </p:spPr>
        <p:txBody>
          <a:bodyPr/>
          <a:lstStyle/>
          <a:p>
            <a:r>
              <a:rPr lang="en-US" sz="4800">
                <a:latin typeface="Georgia" panose="02040502050405020303" pitchFamily="18" charset="0"/>
              </a:rPr>
              <a:t>Cluster Analysis</a:t>
            </a:r>
          </a:p>
        </p:txBody>
      </p:sp>
      <p:sp>
        <p:nvSpPr>
          <p:cNvPr id="3" name="Content Placeholder 2">
            <a:extLst>
              <a:ext uri="{FF2B5EF4-FFF2-40B4-BE49-F238E27FC236}">
                <a16:creationId xmlns:a16="http://schemas.microsoft.com/office/drawing/2014/main" id="{6EAAFEE0-8BFF-4ED3-BBA1-C7524BE4C58A}"/>
              </a:ext>
            </a:extLst>
          </p:cNvPr>
          <p:cNvSpPr>
            <a:spLocks noGrp="1"/>
          </p:cNvSpPr>
          <p:nvPr>
            <p:ph idx="1"/>
          </p:nvPr>
        </p:nvSpPr>
        <p:spPr>
          <a:xfrm>
            <a:off x="411162" y="1143000"/>
            <a:ext cx="8732837" cy="5410200"/>
          </a:xfrm>
        </p:spPr>
        <p:txBody>
          <a:bodyPr/>
          <a:lstStyle/>
          <a:p>
            <a:pPr>
              <a:buFont typeface="Wingdings" panose="05000000000000000000" pitchFamily="2" charset="2"/>
              <a:buChar char="Ø"/>
            </a:pPr>
            <a:r>
              <a:rPr lang="en-US"/>
              <a:t> </a:t>
            </a:r>
            <a:r>
              <a:rPr lang="en-US" sz="3200">
                <a:latin typeface="Georgia" panose="02040502050405020303" pitchFamily="18" charset="0"/>
              </a:rPr>
              <a:t>What is Cluster Analysis?</a:t>
            </a:r>
          </a:p>
          <a:p>
            <a:pPr>
              <a:buFont typeface="Wingdings" panose="05000000000000000000" pitchFamily="2" charset="2"/>
              <a:buChar char="Ø"/>
            </a:pPr>
            <a:r>
              <a:rPr lang="en-US" sz="3200">
                <a:latin typeface="Georgia" panose="02040502050405020303" pitchFamily="18" charset="0"/>
              </a:rPr>
              <a:t> </a:t>
            </a:r>
            <a:r>
              <a:rPr lang="en-US" sz="3200" err="1">
                <a:latin typeface="Georgia" panose="02040502050405020303" pitchFamily="18" charset="0"/>
              </a:rPr>
              <a:t>Partioning</a:t>
            </a:r>
            <a:r>
              <a:rPr lang="en-US" sz="3200">
                <a:latin typeface="Georgia" panose="02040502050405020303" pitchFamily="18" charset="0"/>
              </a:rPr>
              <a:t> method(K-Means Clustering)</a:t>
            </a:r>
          </a:p>
          <a:p>
            <a:pPr>
              <a:buFont typeface="Wingdings" panose="05000000000000000000" pitchFamily="2" charset="2"/>
              <a:buChar char="Ø"/>
            </a:pPr>
            <a:r>
              <a:rPr lang="en-US" sz="3200">
                <a:latin typeface="Georgia" panose="02040502050405020303" pitchFamily="18" charset="0"/>
              </a:rPr>
              <a:t>Hierarchical Clustering</a:t>
            </a:r>
          </a:p>
          <a:p>
            <a:pPr>
              <a:buFont typeface="Wingdings" panose="05000000000000000000" pitchFamily="2" charset="2"/>
              <a:buChar char="Ø"/>
            </a:pPr>
            <a:r>
              <a:rPr lang="en-US" sz="3200">
                <a:latin typeface="Georgia" panose="02040502050405020303" pitchFamily="18" charset="0"/>
              </a:rPr>
              <a:t>Density-based Clustering</a:t>
            </a:r>
          </a:p>
          <a:p>
            <a:pPr>
              <a:buFont typeface="Wingdings" panose="05000000000000000000" pitchFamily="2" charset="2"/>
              <a:buChar char="Ø"/>
            </a:pPr>
            <a:r>
              <a:rPr lang="en-US" sz="3200">
                <a:latin typeface="Georgia" panose="02040502050405020303" pitchFamily="18" charset="0"/>
              </a:rPr>
              <a:t> Proximity Measures</a:t>
            </a:r>
          </a:p>
        </p:txBody>
      </p:sp>
    </p:spTree>
    <p:extLst>
      <p:ext uri="{BB962C8B-B14F-4D97-AF65-F5344CB8AC3E}">
        <p14:creationId xmlns:p14="http://schemas.microsoft.com/office/powerpoint/2010/main" val="287280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3442-07CD-4D67-9EDF-C4EDCD65EEB9}"/>
              </a:ext>
            </a:extLst>
          </p:cNvPr>
          <p:cNvSpPr>
            <a:spLocks noGrp="1"/>
          </p:cNvSpPr>
          <p:nvPr>
            <p:ph type="title"/>
          </p:nvPr>
        </p:nvSpPr>
        <p:spPr>
          <a:xfrm>
            <a:off x="381000" y="152400"/>
            <a:ext cx="8280400" cy="462044"/>
          </a:xfrm>
        </p:spPr>
        <p:txBody>
          <a:bodyPr/>
          <a:lstStyle/>
          <a:p>
            <a:r>
              <a:rPr lang="en-US" sz="2000">
                <a:latin typeface="Georgia" panose="02040502050405020303" pitchFamily="18" charset="0"/>
              </a:rPr>
              <a:t>Example: Dissimilarity between asymmetric binary variables</a:t>
            </a:r>
          </a:p>
        </p:txBody>
      </p:sp>
      <p:graphicFrame>
        <p:nvGraphicFramePr>
          <p:cNvPr id="4" name="Content Placeholder 3">
            <a:extLst>
              <a:ext uri="{FF2B5EF4-FFF2-40B4-BE49-F238E27FC236}">
                <a16:creationId xmlns:a16="http://schemas.microsoft.com/office/drawing/2014/main" id="{9ABF3202-F6C7-085C-2125-751210E15732}"/>
              </a:ext>
            </a:extLst>
          </p:cNvPr>
          <p:cNvGraphicFramePr>
            <a:graphicFrameLocks noGrp="1"/>
          </p:cNvGraphicFramePr>
          <p:nvPr>
            <p:ph idx="1"/>
            <p:extLst>
              <p:ext uri="{D42A27DB-BD31-4B8C-83A1-F6EECF244321}">
                <p14:modId xmlns:p14="http://schemas.microsoft.com/office/powerpoint/2010/main" val="882988030"/>
              </p:ext>
            </p:extLst>
          </p:nvPr>
        </p:nvGraphicFramePr>
        <p:xfrm>
          <a:off x="373067" y="778628"/>
          <a:ext cx="8318496" cy="1483360"/>
        </p:xfrm>
        <a:graphic>
          <a:graphicData uri="http://schemas.openxmlformats.org/drawingml/2006/table">
            <a:tbl>
              <a:tblPr firstRow="1" bandRow="1">
                <a:tableStyleId>{00A15C55-8517-42AA-B614-E9B94910E393}</a:tableStyleId>
              </a:tblPr>
              <a:tblGrid>
                <a:gridCol w="1039812">
                  <a:extLst>
                    <a:ext uri="{9D8B030D-6E8A-4147-A177-3AD203B41FA5}">
                      <a16:colId xmlns:a16="http://schemas.microsoft.com/office/drawing/2014/main" val="1141330985"/>
                    </a:ext>
                  </a:extLst>
                </a:gridCol>
                <a:gridCol w="1039812">
                  <a:extLst>
                    <a:ext uri="{9D8B030D-6E8A-4147-A177-3AD203B41FA5}">
                      <a16:colId xmlns:a16="http://schemas.microsoft.com/office/drawing/2014/main" val="856105188"/>
                    </a:ext>
                  </a:extLst>
                </a:gridCol>
                <a:gridCol w="1039812">
                  <a:extLst>
                    <a:ext uri="{9D8B030D-6E8A-4147-A177-3AD203B41FA5}">
                      <a16:colId xmlns:a16="http://schemas.microsoft.com/office/drawing/2014/main" val="2034031095"/>
                    </a:ext>
                  </a:extLst>
                </a:gridCol>
                <a:gridCol w="1039812">
                  <a:extLst>
                    <a:ext uri="{9D8B030D-6E8A-4147-A177-3AD203B41FA5}">
                      <a16:colId xmlns:a16="http://schemas.microsoft.com/office/drawing/2014/main" val="2870616347"/>
                    </a:ext>
                  </a:extLst>
                </a:gridCol>
                <a:gridCol w="1039812">
                  <a:extLst>
                    <a:ext uri="{9D8B030D-6E8A-4147-A177-3AD203B41FA5}">
                      <a16:colId xmlns:a16="http://schemas.microsoft.com/office/drawing/2014/main" val="3027612629"/>
                    </a:ext>
                  </a:extLst>
                </a:gridCol>
                <a:gridCol w="1039812">
                  <a:extLst>
                    <a:ext uri="{9D8B030D-6E8A-4147-A177-3AD203B41FA5}">
                      <a16:colId xmlns:a16="http://schemas.microsoft.com/office/drawing/2014/main" val="288799512"/>
                    </a:ext>
                  </a:extLst>
                </a:gridCol>
                <a:gridCol w="1039812">
                  <a:extLst>
                    <a:ext uri="{9D8B030D-6E8A-4147-A177-3AD203B41FA5}">
                      <a16:colId xmlns:a16="http://schemas.microsoft.com/office/drawing/2014/main" val="4070455274"/>
                    </a:ext>
                  </a:extLst>
                </a:gridCol>
                <a:gridCol w="1039812">
                  <a:extLst>
                    <a:ext uri="{9D8B030D-6E8A-4147-A177-3AD203B41FA5}">
                      <a16:colId xmlns:a16="http://schemas.microsoft.com/office/drawing/2014/main" val="434886144"/>
                    </a:ext>
                  </a:extLst>
                </a:gridCol>
              </a:tblGrid>
              <a:tr h="370840">
                <a:tc>
                  <a:txBody>
                    <a:bodyPr/>
                    <a:lstStyle/>
                    <a:p>
                      <a:r>
                        <a:rPr lang="en-US"/>
                        <a:t>Name</a:t>
                      </a:r>
                    </a:p>
                  </a:txBody>
                  <a:tcPr/>
                </a:tc>
                <a:tc>
                  <a:txBody>
                    <a:bodyPr/>
                    <a:lstStyle/>
                    <a:p>
                      <a:r>
                        <a:rPr lang="en-US"/>
                        <a:t>Gender</a:t>
                      </a:r>
                    </a:p>
                  </a:txBody>
                  <a:tcPr/>
                </a:tc>
                <a:tc>
                  <a:txBody>
                    <a:bodyPr/>
                    <a:lstStyle/>
                    <a:p>
                      <a:r>
                        <a:rPr lang="en-US"/>
                        <a:t>Fever</a:t>
                      </a:r>
                    </a:p>
                  </a:txBody>
                  <a:tcPr/>
                </a:tc>
                <a:tc>
                  <a:txBody>
                    <a:bodyPr/>
                    <a:lstStyle/>
                    <a:p>
                      <a:r>
                        <a:rPr lang="en-US"/>
                        <a:t>Cough</a:t>
                      </a:r>
                    </a:p>
                  </a:txBody>
                  <a:tcPr/>
                </a:tc>
                <a:tc>
                  <a:txBody>
                    <a:bodyPr/>
                    <a:lstStyle/>
                    <a:p>
                      <a:r>
                        <a:rPr lang="en-US"/>
                        <a:t>Test -1</a:t>
                      </a:r>
                    </a:p>
                  </a:txBody>
                  <a:tcPr/>
                </a:tc>
                <a:tc>
                  <a:txBody>
                    <a:bodyPr/>
                    <a:lstStyle/>
                    <a:p>
                      <a:r>
                        <a:rPr lang="en-US"/>
                        <a:t>Test -2</a:t>
                      </a:r>
                    </a:p>
                  </a:txBody>
                  <a:tcPr/>
                </a:tc>
                <a:tc>
                  <a:txBody>
                    <a:bodyPr/>
                    <a:lstStyle/>
                    <a:p>
                      <a:r>
                        <a:rPr lang="en-US"/>
                        <a:t>Test-3</a:t>
                      </a:r>
                    </a:p>
                  </a:txBody>
                  <a:tcPr/>
                </a:tc>
                <a:tc>
                  <a:txBody>
                    <a:bodyPr/>
                    <a:lstStyle/>
                    <a:p>
                      <a:r>
                        <a:rPr lang="en-US"/>
                        <a:t>Test-4</a:t>
                      </a:r>
                    </a:p>
                  </a:txBody>
                  <a:tcPr/>
                </a:tc>
                <a:extLst>
                  <a:ext uri="{0D108BD9-81ED-4DB2-BD59-A6C34878D82A}">
                    <a16:rowId xmlns:a16="http://schemas.microsoft.com/office/drawing/2014/main" val="3286504961"/>
                  </a:ext>
                </a:extLst>
              </a:tr>
              <a:tr h="370840">
                <a:tc>
                  <a:txBody>
                    <a:bodyPr/>
                    <a:lstStyle/>
                    <a:p>
                      <a:r>
                        <a:rPr lang="en-US"/>
                        <a:t>Jack</a:t>
                      </a:r>
                    </a:p>
                  </a:txBody>
                  <a:tcPr/>
                </a:tc>
                <a:tc>
                  <a:txBody>
                    <a:bodyPr/>
                    <a:lstStyle/>
                    <a:p>
                      <a:r>
                        <a:rPr lang="en-US"/>
                        <a:t>M</a:t>
                      </a:r>
                    </a:p>
                  </a:txBody>
                  <a:tcPr/>
                </a:tc>
                <a:tc>
                  <a:txBody>
                    <a:bodyPr/>
                    <a:lstStyle/>
                    <a:p>
                      <a:r>
                        <a:rPr lang="en-US"/>
                        <a:t>Y</a:t>
                      </a:r>
                    </a:p>
                  </a:txBody>
                  <a:tcPr/>
                </a:tc>
                <a:tc>
                  <a:txBody>
                    <a:bodyPr/>
                    <a:lstStyle/>
                    <a:p>
                      <a:r>
                        <a:rPr lang="en-US"/>
                        <a:t>N</a:t>
                      </a:r>
                    </a:p>
                  </a:txBody>
                  <a:tcPr/>
                </a:tc>
                <a:tc>
                  <a:txBody>
                    <a:bodyPr/>
                    <a:lstStyle/>
                    <a:p>
                      <a:r>
                        <a:rPr lang="en-US"/>
                        <a:t>P</a:t>
                      </a:r>
                    </a:p>
                  </a:txBody>
                  <a:tcPr/>
                </a:tc>
                <a:tc>
                  <a:txBody>
                    <a:bodyPr/>
                    <a:lstStyle/>
                    <a:p>
                      <a:r>
                        <a:rPr lang="en-US"/>
                        <a:t>N</a:t>
                      </a:r>
                    </a:p>
                  </a:txBody>
                  <a:tcPr/>
                </a:tc>
                <a:tc>
                  <a:txBody>
                    <a:bodyPr/>
                    <a:lstStyle/>
                    <a:p>
                      <a:r>
                        <a:rPr lang="en-US"/>
                        <a:t>N</a:t>
                      </a:r>
                    </a:p>
                  </a:txBody>
                  <a:tcPr/>
                </a:tc>
                <a:tc>
                  <a:txBody>
                    <a:bodyPr/>
                    <a:lstStyle/>
                    <a:p>
                      <a:r>
                        <a:rPr lang="en-US"/>
                        <a:t>N</a:t>
                      </a:r>
                    </a:p>
                  </a:txBody>
                  <a:tcPr/>
                </a:tc>
                <a:extLst>
                  <a:ext uri="{0D108BD9-81ED-4DB2-BD59-A6C34878D82A}">
                    <a16:rowId xmlns:a16="http://schemas.microsoft.com/office/drawing/2014/main" val="1530643630"/>
                  </a:ext>
                </a:extLst>
              </a:tr>
              <a:tr h="370840">
                <a:tc>
                  <a:txBody>
                    <a:bodyPr/>
                    <a:lstStyle/>
                    <a:p>
                      <a:r>
                        <a:rPr lang="en-US"/>
                        <a:t>Mary</a:t>
                      </a:r>
                    </a:p>
                  </a:txBody>
                  <a:tcPr/>
                </a:tc>
                <a:tc>
                  <a:txBody>
                    <a:bodyPr/>
                    <a:lstStyle/>
                    <a:p>
                      <a:r>
                        <a:rPr lang="en-US"/>
                        <a:t>F</a:t>
                      </a:r>
                    </a:p>
                  </a:txBody>
                  <a:tcPr/>
                </a:tc>
                <a:tc>
                  <a:txBody>
                    <a:bodyPr/>
                    <a:lstStyle/>
                    <a:p>
                      <a:r>
                        <a:rPr lang="en-US"/>
                        <a:t>Y</a:t>
                      </a:r>
                    </a:p>
                  </a:txBody>
                  <a:tcPr/>
                </a:tc>
                <a:tc>
                  <a:txBody>
                    <a:bodyPr/>
                    <a:lstStyle/>
                    <a:p>
                      <a:r>
                        <a:rPr lang="en-US"/>
                        <a:t>N</a:t>
                      </a:r>
                    </a:p>
                  </a:txBody>
                  <a:tcPr/>
                </a:tc>
                <a:tc>
                  <a:txBody>
                    <a:bodyPr/>
                    <a:lstStyle/>
                    <a:p>
                      <a:r>
                        <a:rPr lang="en-US"/>
                        <a:t>P</a:t>
                      </a:r>
                    </a:p>
                  </a:txBody>
                  <a:tcPr/>
                </a:tc>
                <a:tc>
                  <a:txBody>
                    <a:bodyPr/>
                    <a:lstStyle/>
                    <a:p>
                      <a:r>
                        <a:rPr lang="en-US"/>
                        <a:t>N</a:t>
                      </a:r>
                    </a:p>
                  </a:txBody>
                  <a:tcPr/>
                </a:tc>
                <a:tc>
                  <a:txBody>
                    <a:bodyPr/>
                    <a:lstStyle/>
                    <a:p>
                      <a:r>
                        <a:rPr lang="en-US"/>
                        <a:t>P</a:t>
                      </a:r>
                    </a:p>
                  </a:txBody>
                  <a:tcPr/>
                </a:tc>
                <a:tc>
                  <a:txBody>
                    <a:bodyPr/>
                    <a:lstStyle/>
                    <a:p>
                      <a:r>
                        <a:rPr lang="en-US"/>
                        <a:t>N</a:t>
                      </a:r>
                    </a:p>
                  </a:txBody>
                  <a:tcPr/>
                </a:tc>
                <a:extLst>
                  <a:ext uri="{0D108BD9-81ED-4DB2-BD59-A6C34878D82A}">
                    <a16:rowId xmlns:a16="http://schemas.microsoft.com/office/drawing/2014/main" val="1968141581"/>
                  </a:ext>
                </a:extLst>
              </a:tr>
              <a:tr h="370840">
                <a:tc>
                  <a:txBody>
                    <a:bodyPr/>
                    <a:lstStyle/>
                    <a:p>
                      <a:r>
                        <a:rPr lang="en-US"/>
                        <a:t>Jim</a:t>
                      </a:r>
                    </a:p>
                  </a:txBody>
                  <a:tcPr/>
                </a:tc>
                <a:tc>
                  <a:txBody>
                    <a:bodyPr/>
                    <a:lstStyle/>
                    <a:p>
                      <a:r>
                        <a:rPr lang="en-US"/>
                        <a:t>M</a:t>
                      </a:r>
                    </a:p>
                  </a:txBody>
                  <a:tcPr/>
                </a:tc>
                <a:tc>
                  <a:txBody>
                    <a:bodyPr/>
                    <a:lstStyle/>
                    <a:p>
                      <a:r>
                        <a:rPr lang="en-US"/>
                        <a:t>Y</a:t>
                      </a:r>
                    </a:p>
                  </a:txBody>
                  <a:tcPr/>
                </a:tc>
                <a:tc>
                  <a:txBody>
                    <a:bodyPr/>
                    <a:lstStyle/>
                    <a:p>
                      <a:r>
                        <a:rPr lang="en-US"/>
                        <a:t>P</a:t>
                      </a:r>
                    </a:p>
                  </a:txBody>
                  <a:tcPr/>
                </a:tc>
                <a:tc>
                  <a:txBody>
                    <a:bodyPr/>
                    <a:lstStyle/>
                    <a:p>
                      <a:r>
                        <a:rPr lang="en-US"/>
                        <a:t>N</a:t>
                      </a:r>
                    </a:p>
                  </a:txBody>
                  <a:tcPr/>
                </a:tc>
                <a:tc>
                  <a:txBody>
                    <a:bodyPr/>
                    <a:lstStyle/>
                    <a:p>
                      <a:r>
                        <a:rPr lang="en-US"/>
                        <a:t>N</a:t>
                      </a:r>
                    </a:p>
                  </a:txBody>
                  <a:tcPr/>
                </a:tc>
                <a:tc>
                  <a:txBody>
                    <a:bodyPr/>
                    <a:lstStyle/>
                    <a:p>
                      <a:r>
                        <a:rPr lang="en-US"/>
                        <a:t>N</a:t>
                      </a:r>
                    </a:p>
                  </a:txBody>
                  <a:tcPr/>
                </a:tc>
                <a:tc>
                  <a:txBody>
                    <a:bodyPr/>
                    <a:lstStyle/>
                    <a:p>
                      <a:r>
                        <a:rPr lang="en-US"/>
                        <a:t>N</a:t>
                      </a:r>
                    </a:p>
                  </a:txBody>
                  <a:tcPr/>
                </a:tc>
                <a:extLst>
                  <a:ext uri="{0D108BD9-81ED-4DB2-BD59-A6C34878D82A}">
                    <a16:rowId xmlns:a16="http://schemas.microsoft.com/office/drawing/2014/main" val="1929660649"/>
                  </a:ext>
                </a:extLst>
              </a:tr>
            </a:tbl>
          </a:graphicData>
        </a:graphic>
      </p:graphicFrame>
      <p:graphicFrame>
        <p:nvGraphicFramePr>
          <p:cNvPr id="5" name="Table 4">
            <a:extLst>
              <a:ext uri="{FF2B5EF4-FFF2-40B4-BE49-F238E27FC236}">
                <a16:creationId xmlns:a16="http://schemas.microsoft.com/office/drawing/2014/main" id="{4A8D9B9C-0AFB-955C-5E88-0ACFE03BEA9A}"/>
              </a:ext>
            </a:extLst>
          </p:cNvPr>
          <p:cNvGraphicFramePr>
            <a:graphicFrameLocks noGrp="1"/>
          </p:cNvGraphicFramePr>
          <p:nvPr>
            <p:extLst>
              <p:ext uri="{D42A27DB-BD31-4B8C-83A1-F6EECF244321}">
                <p14:modId xmlns:p14="http://schemas.microsoft.com/office/powerpoint/2010/main" val="3745727907"/>
              </p:ext>
            </p:extLst>
          </p:nvPr>
        </p:nvGraphicFramePr>
        <p:xfrm>
          <a:off x="228600" y="2789636"/>
          <a:ext cx="3581400" cy="1828800"/>
        </p:xfrm>
        <a:graphic>
          <a:graphicData uri="http://schemas.openxmlformats.org/drawingml/2006/table">
            <a:tbl>
              <a:tblPr firstRow="1" bandRow="1">
                <a:tableStyleId>{21E4AEA4-8DFA-4A89-87EB-49C32662AFE0}</a:tableStyleId>
              </a:tblPr>
              <a:tblGrid>
                <a:gridCol w="716280">
                  <a:extLst>
                    <a:ext uri="{9D8B030D-6E8A-4147-A177-3AD203B41FA5}">
                      <a16:colId xmlns:a16="http://schemas.microsoft.com/office/drawing/2014/main" val="391624402"/>
                    </a:ext>
                  </a:extLst>
                </a:gridCol>
                <a:gridCol w="716280">
                  <a:extLst>
                    <a:ext uri="{9D8B030D-6E8A-4147-A177-3AD203B41FA5}">
                      <a16:colId xmlns:a16="http://schemas.microsoft.com/office/drawing/2014/main" val="4208534749"/>
                    </a:ext>
                  </a:extLst>
                </a:gridCol>
                <a:gridCol w="716280">
                  <a:extLst>
                    <a:ext uri="{9D8B030D-6E8A-4147-A177-3AD203B41FA5}">
                      <a16:colId xmlns:a16="http://schemas.microsoft.com/office/drawing/2014/main" val="2802074362"/>
                    </a:ext>
                  </a:extLst>
                </a:gridCol>
                <a:gridCol w="716280">
                  <a:extLst>
                    <a:ext uri="{9D8B030D-6E8A-4147-A177-3AD203B41FA5}">
                      <a16:colId xmlns:a16="http://schemas.microsoft.com/office/drawing/2014/main" val="2832558608"/>
                    </a:ext>
                  </a:extLst>
                </a:gridCol>
                <a:gridCol w="716280">
                  <a:extLst>
                    <a:ext uri="{9D8B030D-6E8A-4147-A177-3AD203B41FA5}">
                      <a16:colId xmlns:a16="http://schemas.microsoft.com/office/drawing/2014/main" val="3622203372"/>
                    </a:ext>
                  </a:extLst>
                </a:gridCol>
              </a:tblGrid>
              <a:tr h="309285">
                <a:tc gridSpan="5">
                  <a:txBody>
                    <a:bodyPr/>
                    <a:lstStyle/>
                    <a:p>
                      <a:pPr algn="ctr"/>
                      <a:r>
                        <a:rPr lang="en-US"/>
                        <a:t>Mary</a:t>
                      </a:r>
                    </a:p>
                  </a:txBody>
                  <a:tcPr/>
                </a:tc>
                <a:tc hMerge="1">
                  <a:txBody>
                    <a:bodyPr/>
                    <a:lstStyle/>
                    <a:p>
                      <a:endParaRPr lang="en-US"/>
                    </a:p>
                  </a:txBody>
                  <a:tcPr/>
                </a:tc>
                <a:tc hMerge="1">
                  <a:txBody>
                    <a:bodyPr/>
                    <a:lstStyle/>
                    <a:p>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1342983"/>
                  </a:ext>
                </a:extLst>
              </a:tr>
              <a:tr h="309285">
                <a:tc rowSpan="4">
                  <a:txBody>
                    <a:bodyPr/>
                    <a:lstStyle/>
                    <a:p>
                      <a:endParaRPr lang="en-US"/>
                    </a:p>
                    <a:p>
                      <a:endParaRPr lang="en-US"/>
                    </a:p>
                    <a:p>
                      <a:r>
                        <a:rPr lang="en-US"/>
                        <a:t>Jack</a:t>
                      </a:r>
                    </a:p>
                  </a:txBody>
                  <a:tcPr/>
                </a:tc>
                <a:tc>
                  <a:txBody>
                    <a:bodyPr/>
                    <a:lstStyle/>
                    <a:p>
                      <a:endParaRPr lang="en-US"/>
                    </a:p>
                  </a:txBody>
                  <a:tcPr/>
                </a:tc>
                <a:tc>
                  <a:txBody>
                    <a:bodyPr/>
                    <a:lstStyle/>
                    <a:p>
                      <a:r>
                        <a:rPr lang="en-US"/>
                        <a:t>1</a:t>
                      </a:r>
                    </a:p>
                  </a:txBody>
                  <a:tcPr/>
                </a:tc>
                <a:tc>
                  <a:txBody>
                    <a:bodyPr/>
                    <a:lstStyle/>
                    <a:p>
                      <a:r>
                        <a:rPr lang="en-US"/>
                        <a:t>0</a:t>
                      </a:r>
                    </a:p>
                  </a:txBody>
                  <a:tcPr/>
                </a:tc>
                <a:tc>
                  <a:txBody>
                    <a:bodyPr/>
                    <a:lstStyle/>
                    <a:p>
                      <a:r>
                        <a:rPr lang="en-US"/>
                        <a:t>sum</a:t>
                      </a:r>
                    </a:p>
                  </a:txBody>
                  <a:tcPr/>
                </a:tc>
                <a:extLst>
                  <a:ext uri="{0D108BD9-81ED-4DB2-BD59-A6C34878D82A}">
                    <a16:rowId xmlns:a16="http://schemas.microsoft.com/office/drawing/2014/main" val="1427440171"/>
                  </a:ext>
                </a:extLst>
              </a:tr>
              <a:tr h="309285">
                <a:tc vMerge="1">
                  <a:txBody>
                    <a:bodyPr/>
                    <a:lstStyle/>
                    <a:p>
                      <a:endParaRPr/>
                    </a:p>
                  </a:txBody>
                  <a:tcPr/>
                </a:tc>
                <a:tc>
                  <a:txBody>
                    <a:bodyPr/>
                    <a:lstStyle/>
                    <a:p>
                      <a:r>
                        <a:rPr lang="en-US"/>
                        <a:t>1</a:t>
                      </a:r>
                    </a:p>
                  </a:txBody>
                  <a:tcPr/>
                </a:tc>
                <a:tc>
                  <a:txBody>
                    <a:bodyPr/>
                    <a:lstStyle/>
                    <a:p>
                      <a:r>
                        <a:rPr lang="en-US"/>
                        <a:t>2</a:t>
                      </a:r>
                    </a:p>
                  </a:txBody>
                  <a:tcPr/>
                </a:tc>
                <a:tc>
                  <a:txBody>
                    <a:bodyPr/>
                    <a:lstStyle/>
                    <a:p>
                      <a:r>
                        <a:rPr lang="en-US"/>
                        <a:t>0</a:t>
                      </a:r>
                    </a:p>
                  </a:txBody>
                  <a:tcPr/>
                </a:tc>
                <a:tc>
                  <a:txBody>
                    <a:bodyPr/>
                    <a:lstStyle/>
                    <a:p>
                      <a:r>
                        <a:rPr lang="en-US"/>
                        <a:t>2</a:t>
                      </a:r>
                    </a:p>
                  </a:txBody>
                  <a:tcPr/>
                </a:tc>
                <a:extLst>
                  <a:ext uri="{0D108BD9-81ED-4DB2-BD59-A6C34878D82A}">
                    <a16:rowId xmlns:a16="http://schemas.microsoft.com/office/drawing/2014/main" val="2251629101"/>
                  </a:ext>
                </a:extLst>
              </a:tr>
              <a:tr h="309285">
                <a:tc vMerge="1">
                  <a:txBody>
                    <a:bodyPr/>
                    <a:lstStyle/>
                    <a:p>
                      <a:endParaRPr lang="en-US"/>
                    </a:p>
                  </a:txBody>
                  <a:tcPr/>
                </a:tc>
                <a:tc>
                  <a:txBody>
                    <a:bodyPr/>
                    <a:lstStyle/>
                    <a:p>
                      <a:r>
                        <a:rPr lang="en-US"/>
                        <a:t>0</a:t>
                      </a:r>
                    </a:p>
                  </a:txBody>
                  <a:tcPr/>
                </a:tc>
                <a:tc>
                  <a:txBody>
                    <a:bodyPr/>
                    <a:lstStyle/>
                    <a:p>
                      <a:r>
                        <a:rPr lang="en-US"/>
                        <a:t>1</a:t>
                      </a:r>
                    </a:p>
                  </a:txBody>
                  <a:tcPr/>
                </a:tc>
                <a:tc>
                  <a:txBody>
                    <a:bodyPr/>
                    <a:lstStyle/>
                    <a:p>
                      <a:r>
                        <a:rPr lang="en-US"/>
                        <a:t>3</a:t>
                      </a:r>
                    </a:p>
                  </a:txBody>
                  <a:tcPr/>
                </a:tc>
                <a:tc>
                  <a:txBody>
                    <a:bodyPr/>
                    <a:lstStyle/>
                    <a:p>
                      <a:r>
                        <a:rPr lang="en-US"/>
                        <a:t>4</a:t>
                      </a:r>
                    </a:p>
                  </a:txBody>
                  <a:tcPr/>
                </a:tc>
                <a:extLst>
                  <a:ext uri="{0D108BD9-81ED-4DB2-BD59-A6C34878D82A}">
                    <a16:rowId xmlns:a16="http://schemas.microsoft.com/office/drawing/2014/main" val="2699207"/>
                  </a:ext>
                </a:extLst>
              </a:tr>
              <a:tr h="309285">
                <a:tc vMerge="1">
                  <a:txBody>
                    <a:bodyPr/>
                    <a:lstStyle/>
                    <a:p>
                      <a:endParaRPr lang="en-US"/>
                    </a:p>
                  </a:txBody>
                  <a:tcPr/>
                </a:tc>
                <a:tc>
                  <a:txBody>
                    <a:bodyPr/>
                    <a:lstStyle/>
                    <a:p>
                      <a:r>
                        <a:rPr lang="en-US"/>
                        <a:t>sum</a:t>
                      </a:r>
                    </a:p>
                  </a:txBody>
                  <a:tcPr/>
                </a:tc>
                <a:tc>
                  <a:txBody>
                    <a:bodyPr/>
                    <a:lstStyle/>
                    <a:p>
                      <a:r>
                        <a:rPr lang="en-US"/>
                        <a:t>3</a:t>
                      </a:r>
                    </a:p>
                  </a:txBody>
                  <a:tcPr/>
                </a:tc>
                <a:tc>
                  <a:txBody>
                    <a:bodyPr/>
                    <a:lstStyle/>
                    <a:p>
                      <a:r>
                        <a:rPr lang="en-US"/>
                        <a:t>3</a:t>
                      </a:r>
                    </a:p>
                  </a:txBody>
                  <a:tcPr/>
                </a:tc>
                <a:tc>
                  <a:txBody>
                    <a:bodyPr/>
                    <a:lstStyle/>
                    <a:p>
                      <a:r>
                        <a:rPr lang="en-US"/>
                        <a:t>6</a:t>
                      </a:r>
                    </a:p>
                  </a:txBody>
                  <a:tcPr/>
                </a:tc>
                <a:extLst>
                  <a:ext uri="{0D108BD9-81ED-4DB2-BD59-A6C34878D82A}">
                    <a16:rowId xmlns:a16="http://schemas.microsoft.com/office/drawing/2014/main" val="2750665081"/>
                  </a:ext>
                </a:extLst>
              </a:tr>
            </a:tbl>
          </a:graphicData>
        </a:graphic>
      </p:graphicFrame>
      <p:sp>
        <p:nvSpPr>
          <p:cNvPr id="7" name="TextBox 6">
            <a:extLst>
              <a:ext uri="{FF2B5EF4-FFF2-40B4-BE49-F238E27FC236}">
                <a16:creationId xmlns:a16="http://schemas.microsoft.com/office/drawing/2014/main" id="{8CB0B72D-7F32-BA1C-6560-929C8AFA8A32}"/>
              </a:ext>
            </a:extLst>
          </p:cNvPr>
          <p:cNvSpPr txBox="1"/>
          <p:nvPr/>
        </p:nvSpPr>
        <p:spPr>
          <a:xfrm>
            <a:off x="0" y="2363842"/>
            <a:ext cx="9296400" cy="261610"/>
          </a:xfrm>
          <a:prstGeom prst="rect">
            <a:avLst/>
          </a:prstGeom>
          <a:noFill/>
        </p:spPr>
        <p:txBody>
          <a:bodyPr wrap="square">
            <a:spAutoFit/>
          </a:bodyPr>
          <a:lstStyle/>
          <a:p>
            <a:r>
              <a:rPr lang="en-US" sz="1100">
                <a:latin typeface="Georgia" panose="02040502050405020303" pitchFamily="18" charset="0"/>
              </a:rPr>
              <a:t>We will consider the variable other than the gender as it is a symmetric variable.  We will let the values Y and P be 1 and N be 0.</a:t>
            </a:r>
          </a:p>
        </p:txBody>
      </p:sp>
      <p:graphicFrame>
        <p:nvGraphicFramePr>
          <p:cNvPr id="8" name="Table 7">
            <a:extLst>
              <a:ext uri="{FF2B5EF4-FFF2-40B4-BE49-F238E27FC236}">
                <a16:creationId xmlns:a16="http://schemas.microsoft.com/office/drawing/2014/main" id="{2DCC0EC6-1A67-15B4-00F6-8F89FE0E5621}"/>
              </a:ext>
            </a:extLst>
          </p:cNvPr>
          <p:cNvGraphicFramePr>
            <a:graphicFrameLocks noGrp="1"/>
          </p:cNvGraphicFramePr>
          <p:nvPr>
            <p:extLst>
              <p:ext uri="{D42A27DB-BD31-4B8C-83A1-F6EECF244321}">
                <p14:modId xmlns:p14="http://schemas.microsoft.com/office/powerpoint/2010/main" val="697799857"/>
              </p:ext>
            </p:extLst>
          </p:nvPr>
        </p:nvGraphicFramePr>
        <p:xfrm>
          <a:off x="4457700" y="2700968"/>
          <a:ext cx="3505200" cy="1915158"/>
        </p:xfrm>
        <a:graphic>
          <a:graphicData uri="http://schemas.openxmlformats.org/drawingml/2006/table">
            <a:tbl>
              <a:tblPr firstRow="1" bandRow="1">
                <a:tableStyleId>{21E4AEA4-8DFA-4A89-87EB-49C32662AFE0}</a:tableStyleId>
              </a:tblPr>
              <a:tblGrid>
                <a:gridCol w="701040">
                  <a:extLst>
                    <a:ext uri="{9D8B030D-6E8A-4147-A177-3AD203B41FA5}">
                      <a16:colId xmlns:a16="http://schemas.microsoft.com/office/drawing/2014/main" val="391624402"/>
                    </a:ext>
                  </a:extLst>
                </a:gridCol>
                <a:gridCol w="701040">
                  <a:extLst>
                    <a:ext uri="{9D8B030D-6E8A-4147-A177-3AD203B41FA5}">
                      <a16:colId xmlns:a16="http://schemas.microsoft.com/office/drawing/2014/main" val="4208534749"/>
                    </a:ext>
                  </a:extLst>
                </a:gridCol>
                <a:gridCol w="701040">
                  <a:extLst>
                    <a:ext uri="{9D8B030D-6E8A-4147-A177-3AD203B41FA5}">
                      <a16:colId xmlns:a16="http://schemas.microsoft.com/office/drawing/2014/main" val="2802074362"/>
                    </a:ext>
                  </a:extLst>
                </a:gridCol>
                <a:gridCol w="701040">
                  <a:extLst>
                    <a:ext uri="{9D8B030D-6E8A-4147-A177-3AD203B41FA5}">
                      <a16:colId xmlns:a16="http://schemas.microsoft.com/office/drawing/2014/main" val="2832558608"/>
                    </a:ext>
                  </a:extLst>
                </a:gridCol>
                <a:gridCol w="701040">
                  <a:extLst>
                    <a:ext uri="{9D8B030D-6E8A-4147-A177-3AD203B41FA5}">
                      <a16:colId xmlns:a16="http://schemas.microsoft.com/office/drawing/2014/main" val="3622203372"/>
                    </a:ext>
                  </a:extLst>
                </a:gridCol>
              </a:tblGrid>
              <a:tr h="336205">
                <a:tc gridSpan="5">
                  <a:txBody>
                    <a:bodyPr/>
                    <a:lstStyle/>
                    <a:p>
                      <a:pPr algn="ctr"/>
                      <a:r>
                        <a:rPr lang="en-US"/>
                        <a:t>Jim</a:t>
                      </a:r>
                    </a:p>
                  </a:txBody>
                  <a:tcPr/>
                </a:tc>
                <a:tc hMerge="1">
                  <a:txBody>
                    <a:bodyPr/>
                    <a:lstStyle/>
                    <a:p>
                      <a:endParaRPr lang="en-US"/>
                    </a:p>
                  </a:txBody>
                  <a:tcPr/>
                </a:tc>
                <a:tc hMerge="1">
                  <a:txBody>
                    <a:bodyPr/>
                    <a:lstStyle/>
                    <a:p>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1342983"/>
                  </a:ext>
                </a:extLst>
              </a:tr>
              <a:tr h="408939">
                <a:tc rowSpan="4">
                  <a:txBody>
                    <a:bodyPr/>
                    <a:lstStyle/>
                    <a:p>
                      <a:endParaRPr lang="en-US"/>
                    </a:p>
                    <a:p>
                      <a:endParaRPr lang="en-US"/>
                    </a:p>
                    <a:p>
                      <a:r>
                        <a:rPr lang="en-US"/>
                        <a:t>Jack</a:t>
                      </a:r>
                    </a:p>
                  </a:txBody>
                  <a:tcPr/>
                </a:tc>
                <a:tc>
                  <a:txBody>
                    <a:bodyPr/>
                    <a:lstStyle/>
                    <a:p>
                      <a:endParaRPr lang="en-US"/>
                    </a:p>
                  </a:txBody>
                  <a:tcPr/>
                </a:tc>
                <a:tc>
                  <a:txBody>
                    <a:bodyPr/>
                    <a:lstStyle/>
                    <a:p>
                      <a:r>
                        <a:rPr lang="en-US"/>
                        <a:t>1</a:t>
                      </a:r>
                    </a:p>
                  </a:txBody>
                  <a:tcPr/>
                </a:tc>
                <a:tc>
                  <a:txBody>
                    <a:bodyPr/>
                    <a:lstStyle/>
                    <a:p>
                      <a:r>
                        <a:rPr lang="en-US"/>
                        <a:t>0</a:t>
                      </a:r>
                    </a:p>
                  </a:txBody>
                  <a:tcPr/>
                </a:tc>
                <a:tc>
                  <a:txBody>
                    <a:bodyPr/>
                    <a:lstStyle/>
                    <a:p>
                      <a:r>
                        <a:rPr lang="en-US"/>
                        <a:t>sum</a:t>
                      </a:r>
                    </a:p>
                  </a:txBody>
                  <a:tcPr/>
                </a:tc>
                <a:extLst>
                  <a:ext uri="{0D108BD9-81ED-4DB2-BD59-A6C34878D82A}">
                    <a16:rowId xmlns:a16="http://schemas.microsoft.com/office/drawing/2014/main" val="1427440171"/>
                  </a:ext>
                </a:extLst>
              </a:tr>
              <a:tr h="336205">
                <a:tc vMerge="1">
                  <a:txBody>
                    <a:bodyPr/>
                    <a:lstStyle/>
                    <a:p>
                      <a:endParaRP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2</a:t>
                      </a:r>
                    </a:p>
                  </a:txBody>
                  <a:tcPr/>
                </a:tc>
                <a:extLst>
                  <a:ext uri="{0D108BD9-81ED-4DB2-BD59-A6C34878D82A}">
                    <a16:rowId xmlns:a16="http://schemas.microsoft.com/office/drawing/2014/main" val="2251629101"/>
                  </a:ext>
                </a:extLst>
              </a:tr>
              <a:tr h="336205">
                <a:tc vMerge="1">
                  <a:txBody>
                    <a:bodyPr/>
                    <a:lstStyle/>
                    <a:p>
                      <a:endParaRPr lang="en-US"/>
                    </a:p>
                  </a:txBody>
                  <a:tcPr/>
                </a:tc>
                <a:tc>
                  <a:txBody>
                    <a:bodyPr/>
                    <a:lstStyle/>
                    <a:p>
                      <a:r>
                        <a:rPr lang="en-US"/>
                        <a:t>0</a:t>
                      </a:r>
                    </a:p>
                  </a:txBody>
                  <a:tcPr/>
                </a:tc>
                <a:tc>
                  <a:txBody>
                    <a:bodyPr/>
                    <a:lstStyle/>
                    <a:p>
                      <a:r>
                        <a:rPr lang="en-US"/>
                        <a:t>1</a:t>
                      </a:r>
                    </a:p>
                  </a:txBody>
                  <a:tcPr/>
                </a:tc>
                <a:tc>
                  <a:txBody>
                    <a:bodyPr/>
                    <a:lstStyle/>
                    <a:p>
                      <a:r>
                        <a:rPr lang="en-US"/>
                        <a:t>3</a:t>
                      </a:r>
                    </a:p>
                  </a:txBody>
                  <a:tcPr/>
                </a:tc>
                <a:tc>
                  <a:txBody>
                    <a:bodyPr/>
                    <a:lstStyle/>
                    <a:p>
                      <a:r>
                        <a:rPr lang="en-US"/>
                        <a:t>4</a:t>
                      </a:r>
                    </a:p>
                  </a:txBody>
                  <a:tcPr/>
                </a:tc>
                <a:extLst>
                  <a:ext uri="{0D108BD9-81ED-4DB2-BD59-A6C34878D82A}">
                    <a16:rowId xmlns:a16="http://schemas.microsoft.com/office/drawing/2014/main" val="2699207"/>
                  </a:ext>
                </a:extLst>
              </a:tr>
              <a:tr h="408939">
                <a:tc vMerge="1">
                  <a:txBody>
                    <a:bodyPr/>
                    <a:lstStyle/>
                    <a:p>
                      <a:endParaRPr lang="en-US"/>
                    </a:p>
                  </a:txBody>
                  <a:tcPr/>
                </a:tc>
                <a:tc>
                  <a:txBody>
                    <a:bodyPr/>
                    <a:lstStyle/>
                    <a:p>
                      <a:r>
                        <a:rPr lang="en-US"/>
                        <a:t>sum</a:t>
                      </a:r>
                    </a:p>
                  </a:txBody>
                  <a:tcPr/>
                </a:tc>
                <a:tc>
                  <a:txBody>
                    <a:bodyPr/>
                    <a:lstStyle/>
                    <a:p>
                      <a:r>
                        <a:rPr lang="en-US"/>
                        <a:t>2</a:t>
                      </a:r>
                    </a:p>
                  </a:txBody>
                  <a:tcPr/>
                </a:tc>
                <a:tc>
                  <a:txBody>
                    <a:bodyPr/>
                    <a:lstStyle/>
                    <a:p>
                      <a:r>
                        <a:rPr lang="en-US"/>
                        <a:t>4</a:t>
                      </a:r>
                    </a:p>
                  </a:txBody>
                  <a:tcPr/>
                </a:tc>
                <a:tc>
                  <a:txBody>
                    <a:bodyPr/>
                    <a:lstStyle/>
                    <a:p>
                      <a:r>
                        <a:rPr lang="en-US"/>
                        <a:t>6</a:t>
                      </a:r>
                    </a:p>
                  </a:txBody>
                  <a:tcPr/>
                </a:tc>
                <a:extLst>
                  <a:ext uri="{0D108BD9-81ED-4DB2-BD59-A6C34878D82A}">
                    <a16:rowId xmlns:a16="http://schemas.microsoft.com/office/drawing/2014/main" val="2750665081"/>
                  </a:ext>
                </a:extLst>
              </a:tr>
            </a:tbl>
          </a:graphicData>
        </a:graphic>
      </p:graphicFrame>
      <p:graphicFrame>
        <p:nvGraphicFramePr>
          <p:cNvPr id="10" name="Table 9">
            <a:extLst>
              <a:ext uri="{FF2B5EF4-FFF2-40B4-BE49-F238E27FC236}">
                <a16:creationId xmlns:a16="http://schemas.microsoft.com/office/drawing/2014/main" id="{0A301B38-201A-6A77-10AC-5F14FE2A3022}"/>
              </a:ext>
            </a:extLst>
          </p:cNvPr>
          <p:cNvGraphicFramePr>
            <a:graphicFrameLocks noGrp="1"/>
          </p:cNvGraphicFramePr>
          <p:nvPr>
            <p:extLst>
              <p:ext uri="{D42A27DB-BD31-4B8C-83A1-F6EECF244321}">
                <p14:modId xmlns:p14="http://schemas.microsoft.com/office/powerpoint/2010/main" val="3261174750"/>
              </p:ext>
            </p:extLst>
          </p:nvPr>
        </p:nvGraphicFramePr>
        <p:xfrm>
          <a:off x="356903" y="4736453"/>
          <a:ext cx="3505200" cy="1828800"/>
        </p:xfrm>
        <a:graphic>
          <a:graphicData uri="http://schemas.openxmlformats.org/drawingml/2006/table">
            <a:tbl>
              <a:tblPr firstRow="1" bandRow="1">
                <a:tableStyleId>{21E4AEA4-8DFA-4A89-87EB-49C32662AFE0}</a:tableStyleId>
              </a:tblPr>
              <a:tblGrid>
                <a:gridCol w="701040">
                  <a:extLst>
                    <a:ext uri="{9D8B030D-6E8A-4147-A177-3AD203B41FA5}">
                      <a16:colId xmlns:a16="http://schemas.microsoft.com/office/drawing/2014/main" val="391624402"/>
                    </a:ext>
                  </a:extLst>
                </a:gridCol>
                <a:gridCol w="701040">
                  <a:extLst>
                    <a:ext uri="{9D8B030D-6E8A-4147-A177-3AD203B41FA5}">
                      <a16:colId xmlns:a16="http://schemas.microsoft.com/office/drawing/2014/main" val="4208534749"/>
                    </a:ext>
                  </a:extLst>
                </a:gridCol>
                <a:gridCol w="701040">
                  <a:extLst>
                    <a:ext uri="{9D8B030D-6E8A-4147-A177-3AD203B41FA5}">
                      <a16:colId xmlns:a16="http://schemas.microsoft.com/office/drawing/2014/main" val="2802074362"/>
                    </a:ext>
                  </a:extLst>
                </a:gridCol>
                <a:gridCol w="701040">
                  <a:extLst>
                    <a:ext uri="{9D8B030D-6E8A-4147-A177-3AD203B41FA5}">
                      <a16:colId xmlns:a16="http://schemas.microsoft.com/office/drawing/2014/main" val="2832558608"/>
                    </a:ext>
                  </a:extLst>
                </a:gridCol>
                <a:gridCol w="701040">
                  <a:extLst>
                    <a:ext uri="{9D8B030D-6E8A-4147-A177-3AD203B41FA5}">
                      <a16:colId xmlns:a16="http://schemas.microsoft.com/office/drawing/2014/main" val="3622203372"/>
                    </a:ext>
                  </a:extLst>
                </a:gridCol>
              </a:tblGrid>
              <a:tr h="223103">
                <a:tc gridSpan="5">
                  <a:txBody>
                    <a:bodyPr/>
                    <a:lstStyle/>
                    <a:p>
                      <a:pPr algn="ctr"/>
                      <a:r>
                        <a:rPr lang="en-US"/>
                        <a:t>Mary</a:t>
                      </a:r>
                    </a:p>
                  </a:txBody>
                  <a:tcPr/>
                </a:tc>
                <a:tc hMerge="1">
                  <a:txBody>
                    <a:bodyPr/>
                    <a:lstStyle/>
                    <a:p>
                      <a:endParaRPr lang="en-US"/>
                    </a:p>
                  </a:txBody>
                  <a:tcPr/>
                </a:tc>
                <a:tc hMerge="1">
                  <a:txBody>
                    <a:bodyPr/>
                    <a:lstStyle/>
                    <a:p>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1342983"/>
                  </a:ext>
                </a:extLst>
              </a:tr>
              <a:tr h="320040">
                <a:tc rowSpan="4">
                  <a:txBody>
                    <a:bodyPr/>
                    <a:lstStyle/>
                    <a:p>
                      <a:endParaRPr lang="en-US"/>
                    </a:p>
                    <a:p>
                      <a:endParaRPr lang="en-US"/>
                    </a:p>
                    <a:p>
                      <a:r>
                        <a:rPr lang="en-US"/>
                        <a:t>Jack</a:t>
                      </a:r>
                    </a:p>
                  </a:txBody>
                  <a:tcPr/>
                </a:tc>
                <a:tc>
                  <a:txBody>
                    <a:bodyPr/>
                    <a:lstStyle/>
                    <a:p>
                      <a:endParaRPr lang="en-US"/>
                    </a:p>
                  </a:txBody>
                  <a:tcPr/>
                </a:tc>
                <a:tc>
                  <a:txBody>
                    <a:bodyPr/>
                    <a:lstStyle/>
                    <a:p>
                      <a:r>
                        <a:rPr lang="en-US"/>
                        <a:t>1</a:t>
                      </a:r>
                    </a:p>
                  </a:txBody>
                  <a:tcPr/>
                </a:tc>
                <a:tc>
                  <a:txBody>
                    <a:bodyPr/>
                    <a:lstStyle/>
                    <a:p>
                      <a:r>
                        <a:rPr lang="en-US"/>
                        <a:t>0</a:t>
                      </a:r>
                    </a:p>
                  </a:txBody>
                  <a:tcPr/>
                </a:tc>
                <a:tc>
                  <a:txBody>
                    <a:bodyPr/>
                    <a:lstStyle/>
                    <a:p>
                      <a:r>
                        <a:rPr lang="en-US"/>
                        <a:t>sum</a:t>
                      </a:r>
                    </a:p>
                  </a:txBody>
                  <a:tcPr/>
                </a:tc>
                <a:extLst>
                  <a:ext uri="{0D108BD9-81ED-4DB2-BD59-A6C34878D82A}">
                    <a16:rowId xmlns:a16="http://schemas.microsoft.com/office/drawing/2014/main" val="1427440171"/>
                  </a:ext>
                </a:extLst>
              </a:tr>
              <a:tr h="320040">
                <a:tc vMerge="1">
                  <a:txBody>
                    <a:bodyPr/>
                    <a:lstStyle/>
                    <a:p>
                      <a:endParaRP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2</a:t>
                      </a:r>
                    </a:p>
                  </a:txBody>
                  <a:tcPr/>
                </a:tc>
                <a:extLst>
                  <a:ext uri="{0D108BD9-81ED-4DB2-BD59-A6C34878D82A}">
                    <a16:rowId xmlns:a16="http://schemas.microsoft.com/office/drawing/2014/main" val="2251629101"/>
                  </a:ext>
                </a:extLst>
              </a:tr>
              <a:tr h="320040">
                <a:tc vMerge="1">
                  <a:txBody>
                    <a:bodyPr/>
                    <a:lstStyle/>
                    <a:p>
                      <a:endParaRPr lang="en-US"/>
                    </a:p>
                  </a:txBody>
                  <a:tcPr/>
                </a:tc>
                <a:tc>
                  <a:txBody>
                    <a:bodyPr/>
                    <a:lstStyle/>
                    <a:p>
                      <a:r>
                        <a:rPr lang="en-US"/>
                        <a:t>0</a:t>
                      </a:r>
                    </a:p>
                  </a:txBody>
                  <a:tcPr/>
                </a:tc>
                <a:tc>
                  <a:txBody>
                    <a:bodyPr/>
                    <a:lstStyle/>
                    <a:p>
                      <a:r>
                        <a:rPr lang="en-US"/>
                        <a:t>2</a:t>
                      </a:r>
                    </a:p>
                  </a:txBody>
                  <a:tcPr/>
                </a:tc>
                <a:tc>
                  <a:txBody>
                    <a:bodyPr/>
                    <a:lstStyle/>
                    <a:p>
                      <a:r>
                        <a:rPr lang="en-US"/>
                        <a:t>2</a:t>
                      </a:r>
                    </a:p>
                  </a:txBody>
                  <a:tcPr/>
                </a:tc>
                <a:tc>
                  <a:txBody>
                    <a:bodyPr/>
                    <a:lstStyle/>
                    <a:p>
                      <a:r>
                        <a:rPr lang="en-US"/>
                        <a:t>4</a:t>
                      </a:r>
                    </a:p>
                  </a:txBody>
                  <a:tcPr/>
                </a:tc>
                <a:extLst>
                  <a:ext uri="{0D108BD9-81ED-4DB2-BD59-A6C34878D82A}">
                    <a16:rowId xmlns:a16="http://schemas.microsoft.com/office/drawing/2014/main" val="2699207"/>
                  </a:ext>
                </a:extLst>
              </a:tr>
              <a:tr h="320040">
                <a:tc vMerge="1">
                  <a:txBody>
                    <a:bodyPr/>
                    <a:lstStyle/>
                    <a:p>
                      <a:endParaRPr lang="en-US"/>
                    </a:p>
                  </a:txBody>
                  <a:tcPr/>
                </a:tc>
                <a:tc>
                  <a:txBody>
                    <a:bodyPr/>
                    <a:lstStyle/>
                    <a:p>
                      <a:r>
                        <a:rPr lang="en-US"/>
                        <a:t>sum</a:t>
                      </a:r>
                    </a:p>
                  </a:txBody>
                  <a:tcPr/>
                </a:tc>
                <a:tc>
                  <a:txBody>
                    <a:bodyPr/>
                    <a:lstStyle/>
                    <a:p>
                      <a:r>
                        <a:rPr lang="en-US"/>
                        <a:t>3</a:t>
                      </a:r>
                    </a:p>
                  </a:txBody>
                  <a:tcPr/>
                </a:tc>
                <a:tc>
                  <a:txBody>
                    <a:bodyPr/>
                    <a:lstStyle/>
                    <a:p>
                      <a:r>
                        <a:rPr lang="en-US"/>
                        <a:t>3</a:t>
                      </a:r>
                    </a:p>
                  </a:txBody>
                  <a:tcPr/>
                </a:tc>
                <a:tc>
                  <a:txBody>
                    <a:bodyPr/>
                    <a:lstStyle/>
                    <a:p>
                      <a:r>
                        <a:rPr lang="en-US"/>
                        <a:t>6</a:t>
                      </a:r>
                    </a:p>
                  </a:txBody>
                  <a:tcPr/>
                </a:tc>
                <a:extLst>
                  <a:ext uri="{0D108BD9-81ED-4DB2-BD59-A6C34878D82A}">
                    <a16:rowId xmlns:a16="http://schemas.microsoft.com/office/drawing/2014/main" val="2750665081"/>
                  </a:ext>
                </a:extLst>
              </a:tr>
            </a:tbl>
          </a:graphicData>
        </a:graphic>
      </p:graphicFrame>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D294C22E-F715-7437-4CA2-624F93EB3437}"/>
                  </a:ext>
                </a:extLst>
              </p:cNvPr>
              <p:cNvGraphicFramePr>
                <a:graphicFrameLocks noGrp="1"/>
              </p:cNvGraphicFramePr>
              <p:nvPr>
                <p:extLst>
                  <p:ext uri="{D42A27DB-BD31-4B8C-83A1-F6EECF244321}">
                    <p14:modId xmlns:p14="http://schemas.microsoft.com/office/powerpoint/2010/main" val="1862396158"/>
                  </p:ext>
                </p:extLst>
              </p:nvPr>
            </p:nvGraphicFramePr>
            <p:xfrm>
              <a:off x="4432300" y="5094593"/>
              <a:ext cx="4419600" cy="1442022"/>
            </p:xfrm>
            <a:graphic>
              <a:graphicData uri="http://schemas.openxmlformats.org/drawingml/2006/table">
                <a:tbl>
                  <a:tblPr firstRow="1" bandRow="1">
                    <a:tableStyleId>{ED083AE6-46FA-4A59-8FB0-9F97EB10719F}</a:tableStyleId>
                  </a:tblPr>
                  <a:tblGrid>
                    <a:gridCol w="2209800">
                      <a:extLst>
                        <a:ext uri="{9D8B030D-6E8A-4147-A177-3AD203B41FA5}">
                          <a16:colId xmlns:a16="http://schemas.microsoft.com/office/drawing/2014/main" val="3319327094"/>
                        </a:ext>
                      </a:extLst>
                    </a:gridCol>
                    <a:gridCol w="2209800">
                      <a:extLst>
                        <a:ext uri="{9D8B030D-6E8A-4147-A177-3AD203B41FA5}">
                          <a16:colId xmlns:a16="http://schemas.microsoft.com/office/drawing/2014/main" val="2437156767"/>
                        </a:ext>
                      </a:extLst>
                    </a:gridCol>
                  </a:tblGrid>
                  <a:tr h="370840">
                    <a:tc>
                      <a:txBody>
                        <a:bodyPr/>
                        <a:lstStyle/>
                        <a:p>
                          <a:r>
                            <a:rPr lang="en-US" b="0"/>
                            <a:t>d(Jack, Mary)</a:t>
                          </a:r>
                        </a:p>
                      </a:txBody>
                      <a:tcPr/>
                    </a:tc>
                    <a:tc>
                      <a:txBody>
                        <a:bodyPr/>
                        <a:lstStyle/>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0</m:t>
                                  </m:r>
                                  <m:r>
                                    <a:rPr lang="en-US" b="0" smtClean="0">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smtClean="0">
                                      <a:latin typeface="Cambria Math" panose="02040503050406030204" pitchFamily="18" charset="0"/>
                                    </a:rPr>
                                    <m:t>+</m:t>
                                  </m:r>
                                  <m:r>
                                    <a:rPr lang="en-US" b="0" i="1" smtClean="0">
                                      <a:latin typeface="Cambria Math" panose="02040503050406030204" pitchFamily="18" charset="0"/>
                                    </a:rPr>
                                    <m:t>0</m:t>
                                  </m:r>
                                  <m:r>
                                    <a:rPr lang="en-US" b="0" smtClean="0">
                                      <a:latin typeface="Cambria Math" panose="02040503050406030204" pitchFamily="18" charset="0"/>
                                    </a:rPr>
                                    <m:t>+</m:t>
                                  </m:r>
                                  <m:r>
                                    <a:rPr lang="en-US" b="0" i="1" smtClean="0">
                                      <a:latin typeface="Cambria Math" panose="02040503050406030204" pitchFamily="18" charset="0"/>
                                    </a:rPr>
                                    <m:t>1</m:t>
                                  </m:r>
                                </m:den>
                              </m:f>
                            </m:oMath>
                          </a14:m>
                          <a:r>
                            <a:rPr lang="en-US" b="0"/>
                            <a:t>=0.33</a:t>
                          </a:r>
                        </a:p>
                      </a:txBody>
                      <a:tcPr/>
                    </a:tc>
                    <a:extLst>
                      <a:ext uri="{0D108BD9-81ED-4DB2-BD59-A6C34878D82A}">
                        <a16:rowId xmlns:a16="http://schemas.microsoft.com/office/drawing/2014/main" val="1245655419"/>
                      </a:ext>
                    </a:extLst>
                  </a:tr>
                  <a:tr h="370840">
                    <a:tc>
                      <a:txBody>
                        <a:bodyPr/>
                        <a:lstStyle/>
                        <a:p>
                          <a:r>
                            <a:rPr lang="en-US"/>
                            <a:t>d(Jack, Jim)</a:t>
                          </a:r>
                        </a:p>
                      </a:txBody>
                      <a:tcPr/>
                    </a:tc>
                    <a:tc>
                      <a:txBody>
                        <a:bodyPr/>
                        <a:lstStyle/>
                        <a:p>
                          <a14:m>
                            <m:oMath xmlns:m="http://schemas.openxmlformats.org/officeDocument/2006/math">
                              <m:f>
                                <m:fPr>
                                  <m:ctrlPr>
                                    <a:rPr lang="en-US" i="1" smtClean="0">
                                      <a:latin typeface="Cambria Math" panose="02040503050406030204" pitchFamily="18" charset="0"/>
                                    </a:rPr>
                                  </m:ctrlPr>
                                </m:fPr>
                                <m:num>
                                  <m:r>
                                    <a:rPr lang="en-US" b="0" smtClean="0">
                                      <a:latin typeface="Cambria Math" panose="02040503050406030204" pitchFamily="18" charset="0"/>
                                    </a:rPr>
                                    <m:t>1+1</m:t>
                                  </m:r>
                                </m:num>
                                <m:den>
                                  <m:r>
                                    <a:rPr lang="en-US" b="0" smtClean="0">
                                      <a:latin typeface="Cambria Math" panose="02040503050406030204" pitchFamily="18" charset="0"/>
                                    </a:rPr>
                                    <m:t>1+1+1</m:t>
                                  </m:r>
                                </m:den>
                              </m:f>
                            </m:oMath>
                          </a14:m>
                          <a:r>
                            <a:rPr lang="en-US"/>
                            <a:t>=0.67</a:t>
                          </a:r>
                        </a:p>
                      </a:txBody>
                      <a:tcPr/>
                    </a:tc>
                    <a:extLst>
                      <a:ext uri="{0D108BD9-81ED-4DB2-BD59-A6C34878D82A}">
                        <a16:rowId xmlns:a16="http://schemas.microsoft.com/office/drawing/2014/main" val="621679502"/>
                      </a:ext>
                    </a:extLst>
                  </a:tr>
                  <a:tr h="370840">
                    <a:tc>
                      <a:txBody>
                        <a:bodyPr/>
                        <a:lstStyle/>
                        <a:p>
                          <a:r>
                            <a:rPr lang="en-US"/>
                            <a:t>d(Jim, Mary)</a:t>
                          </a:r>
                        </a:p>
                      </a:txBody>
                      <a:tcPr/>
                    </a:tc>
                    <a:tc>
                      <a:txBody>
                        <a:bodyPr/>
                        <a:lstStyle/>
                        <a:p>
                          <a14:m>
                            <m:oMath xmlns:m="http://schemas.openxmlformats.org/officeDocument/2006/math">
                              <m:f>
                                <m:fPr>
                                  <m:ctrlPr>
                                    <a:rPr lang="en-US" i="1" smtClean="0">
                                      <a:latin typeface="Cambria Math" panose="02040503050406030204" pitchFamily="18" charset="0"/>
                                    </a:rPr>
                                  </m:ctrlPr>
                                </m:fPr>
                                <m:num>
                                  <m:r>
                                    <a:rPr lang="en-US" b="0" smtClean="0">
                                      <a:latin typeface="Cambria Math" panose="02040503050406030204" pitchFamily="18" charset="0"/>
                                    </a:rPr>
                                    <m:t>1+2</m:t>
                                  </m:r>
                                </m:num>
                                <m:den>
                                  <m:r>
                                    <a:rPr lang="en-US" b="0" smtClean="0">
                                      <a:latin typeface="Cambria Math" panose="02040503050406030204" pitchFamily="18" charset="0"/>
                                    </a:rPr>
                                    <m:t>1+1+2</m:t>
                                  </m:r>
                                </m:den>
                              </m:f>
                            </m:oMath>
                          </a14:m>
                          <a:r>
                            <a:rPr lang="en-US"/>
                            <a:t>=0.75</a:t>
                          </a:r>
                        </a:p>
                      </a:txBody>
                      <a:tcPr/>
                    </a:tc>
                    <a:extLst>
                      <a:ext uri="{0D108BD9-81ED-4DB2-BD59-A6C34878D82A}">
                        <a16:rowId xmlns:a16="http://schemas.microsoft.com/office/drawing/2014/main" val="3882810336"/>
                      </a:ext>
                    </a:extLst>
                  </a:tr>
                </a:tbl>
              </a:graphicData>
            </a:graphic>
          </p:graphicFrame>
        </mc:Choice>
        <mc:Fallback xmlns="">
          <p:graphicFrame>
            <p:nvGraphicFramePr>
              <p:cNvPr id="11" name="Table 10">
                <a:extLst>
                  <a:ext uri="{FF2B5EF4-FFF2-40B4-BE49-F238E27FC236}">
                    <a16:creationId xmlns:a16="http://schemas.microsoft.com/office/drawing/2014/main" id="{D294C22E-F715-7437-4CA2-624F93EB3437}"/>
                  </a:ext>
                </a:extLst>
              </p:cNvPr>
              <p:cNvGraphicFramePr>
                <a:graphicFrameLocks noGrp="1"/>
              </p:cNvGraphicFramePr>
              <p:nvPr>
                <p:extLst>
                  <p:ext uri="{D42A27DB-BD31-4B8C-83A1-F6EECF244321}">
                    <p14:modId xmlns:p14="http://schemas.microsoft.com/office/powerpoint/2010/main" val="1862396158"/>
                  </p:ext>
                </p:extLst>
              </p:nvPr>
            </p:nvGraphicFramePr>
            <p:xfrm>
              <a:off x="4432300" y="5094593"/>
              <a:ext cx="4419600" cy="1442022"/>
            </p:xfrm>
            <a:graphic>
              <a:graphicData uri="http://schemas.openxmlformats.org/drawingml/2006/table">
                <a:tbl>
                  <a:tblPr firstRow="1" bandRow="1">
                    <a:tableStyleId>{ED083AE6-46FA-4A59-8FB0-9F97EB10719F}</a:tableStyleId>
                  </a:tblPr>
                  <a:tblGrid>
                    <a:gridCol w="2209800">
                      <a:extLst>
                        <a:ext uri="{9D8B030D-6E8A-4147-A177-3AD203B41FA5}">
                          <a16:colId xmlns:a16="http://schemas.microsoft.com/office/drawing/2014/main" val="3319327094"/>
                        </a:ext>
                      </a:extLst>
                    </a:gridCol>
                    <a:gridCol w="2209800">
                      <a:extLst>
                        <a:ext uri="{9D8B030D-6E8A-4147-A177-3AD203B41FA5}">
                          <a16:colId xmlns:a16="http://schemas.microsoft.com/office/drawing/2014/main" val="2437156767"/>
                        </a:ext>
                      </a:extLst>
                    </a:gridCol>
                  </a:tblGrid>
                  <a:tr h="481076">
                    <a:tc>
                      <a:txBody>
                        <a:bodyPr/>
                        <a:lstStyle/>
                        <a:p>
                          <a:r>
                            <a:rPr lang="en-US" b="0"/>
                            <a:t>d(Jack, Mary)</a:t>
                          </a:r>
                        </a:p>
                      </a:txBody>
                      <a:tcPr/>
                    </a:tc>
                    <a:tc>
                      <a:txBody>
                        <a:bodyPr/>
                        <a:lstStyle/>
                        <a:p>
                          <a:endParaRPr lang="en-US"/>
                        </a:p>
                      </a:txBody>
                      <a:tcPr>
                        <a:blipFill>
                          <a:blip r:embed="rId2"/>
                          <a:stretch>
                            <a:fillRect l="-100275" t="-6329" r="-826" b="-207595"/>
                          </a:stretch>
                        </a:blipFill>
                      </a:tcPr>
                    </a:tc>
                    <a:extLst>
                      <a:ext uri="{0D108BD9-81ED-4DB2-BD59-A6C34878D82A}">
                        <a16:rowId xmlns:a16="http://schemas.microsoft.com/office/drawing/2014/main" val="1245655419"/>
                      </a:ext>
                    </a:extLst>
                  </a:tr>
                  <a:tr h="480187">
                    <a:tc>
                      <a:txBody>
                        <a:bodyPr/>
                        <a:lstStyle/>
                        <a:p>
                          <a:r>
                            <a:rPr lang="en-US"/>
                            <a:t>d(Jack, Jim)</a:t>
                          </a:r>
                        </a:p>
                      </a:txBody>
                      <a:tcPr/>
                    </a:tc>
                    <a:tc>
                      <a:txBody>
                        <a:bodyPr/>
                        <a:lstStyle/>
                        <a:p>
                          <a:endParaRPr lang="en-US"/>
                        </a:p>
                      </a:txBody>
                      <a:tcPr>
                        <a:blipFill>
                          <a:blip r:embed="rId2"/>
                          <a:stretch>
                            <a:fillRect l="-100275" t="-105000" r="-826" b="-105000"/>
                          </a:stretch>
                        </a:blipFill>
                      </a:tcPr>
                    </a:tc>
                    <a:extLst>
                      <a:ext uri="{0D108BD9-81ED-4DB2-BD59-A6C34878D82A}">
                        <a16:rowId xmlns:a16="http://schemas.microsoft.com/office/drawing/2014/main" val="621679502"/>
                      </a:ext>
                    </a:extLst>
                  </a:tr>
                  <a:tr h="480759">
                    <a:tc>
                      <a:txBody>
                        <a:bodyPr/>
                        <a:lstStyle/>
                        <a:p>
                          <a:r>
                            <a:rPr lang="en-US"/>
                            <a:t>d(Jim, Mary)</a:t>
                          </a:r>
                        </a:p>
                      </a:txBody>
                      <a:tcPr/>
                    </a:tc>
                    <a:tc>
                      <a:txBody>
                        <a:bodyPr/>
                        <a:lstStyle/>
                        <a:p>
                          <a:endParaRPr lang="en-US"/>
                        </a:p>
                      </a:txBody>
                      <a:tcPr>
                        <a:blipFill>
                          <a:blip r:embed="rId2"/>
                          <a:stretch>
                            <a:fillRect l="-100275" t="-207595" r="-826" b="-6329"/>
                          </a:stretch>
                        </a:blipFill>
                      </a:tcPr>
                    </a:tc>
                    <a:extLst>
                      <a:ext uri="{0D108BD9-81ED-4DB2-BD59-A6C34878D82A}">
                        <a16:rowId xmlns:a16="http://schemas.microsoft.com/office/drawing/2014/main" val="3882810336"/>
                      </a:ext>
                    </a:extLst>
                  </a:tr>
                </a:tbl>
              </a:graphicData>
            </a:graphic>
          </p:graphicFrame>
        </mc:Fallback>
      </mc:AlternateContent>
    </p:spTree>
    <p:extLst>
      <p:ext uri="{BB962C8B-B14F-4D97-AF65-F5344CB8AC3E}">
        <p14:creationId xmlns:p14="http://schemas.microsoft.com/office/powerpoint/2010/main" val="1758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D5FA-3881-54A8-B0E0-6613847A9E22}"/>
              </a:ext>
            </a:extLst>
          </p:cNvPr>
          <p:cNvSpPr>
            <a:spLocks noGrp="1"/>
          </p:cNvSpPr>
          <p:nvPr>
            <p:ph type="title"/>
          </p:nvPr>
        </p:nvSpPr>
        <p:spPr/>
        <p:txBody>
          <a:bodyPr/>
          <a:lstStyle/>
          <a:p>
            <a:r>
              <a:rPr lang="en-US" sz="2400">
                <a:latin typeface="Georgia" panose="02040502050405020303" pitchFamily="18" charset="0"/>
              </a:rPr>
              <a:t>Example: Dissimilarity Between Binary Variables</a:t>
            </a:r>
          </a:p>
        </p:txBody>
      </p:sp>
      <p:sp>
        <p:nvSpPr>
          <p:cNvPr id="3" name="Content Placeholder 2">
            <a:extLst>
              <a:ext uri="{FF2B5EF4-FFF2-40B4-BE49-F238E27FC236}">
                <a16:creationId xmlns:a16="http://schemas.microsoft.com/office/drawing/2014/main" id="{4A5E4ECA-573D-4C94-DD2E-BA8360FCFD2E}"/>
              </a:ext>
            </a:extLst>
          </p:cNvPr>
          <p:cNvSpPr>
            <a:spLocks noGrp="1"/>
          </p:cNvSpPr>
          <p:nvPr>
            <p:ph idx="1"/>
          </p:nvPr>
        </p:nvSpPr>
        <p:spPr/>
        <p:txBody>
          <a:bodyPr/>
          <a:lstStyle/>
          <a:p>
            <a:pPr marL="0" indent="0">
              <a:buNone/>
            </a:pPr>
            <a:r>
              <a:rPr lang="en-US">
                <a:latin typeface="Georgia" panose="02040502050405020303" pitchFamily="18" charset="0"/>
              </a:rPr>
              <a:t>These measurements suggest that</a:t>
            </a:r>
          </a:p>
          <a:p>
            <a:pPr marL="0" indent="0">
              <a:buNone/>
            </a:pPr>
            <a:r>
              <a:rPr lang="en-US">
                <a:latin typeface="Georgia" panose="02040502050405020303" pitchFamily="18" charset="0"/>
              </a:rPr>
              <a:t>– Mary and Jim are unlikely to have a similar disease because they have the highest dissimilarity value among the three pairs.</a:t>
            </a:r>
          </a:p>
          <a:p>
            <a:pPr marL="0" indent="0">
              <a:buNone/>
            </a:pPr>
            <a:r>
              <a:rPr lang="en-US">
                <a:latin typeface="Georgia" panose="02040502050405020303" pitchFamily="18" charset="0"/>
              </a:rPr>
              <a:t>– Of the three patients, Jack and Mary are the most likely to have a similar disease.</a:t>
            </a:r>
          </a:p>
        </p:txBody>
      </p:sp>
    </p:spTree>
    <p:extLst>
      <p:ext uri="{BB962C8B-B14F-4D97-AF65-F5344CB8AC3E}">
        <p14:creationId xmlns:p14="http://schemas.microsoft.com/office/powerpoint/2010/main" val="1359359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CA5B-BA55-4CA2-A9F3-389C7BCFB72F}"/>
              </a:ext>
            </a:extLst>
          </p:cNvPr>
          <p:cNvSpPr>
            <a:spLocks noGrp="1"/>
          </p:cNvSpPr>
          <p:nvPr>
            <p:ph type="title"/>
          </p:nvPr>
        </p:nvSpPr>
        <p:spPr/>
        <p:txBody>
          <a:bodyPr/>
          <a:lstStyle/>
          <a:p>
            <a:r>
              <a:rPr lang="en-US"/>
              <a:t>Asymmetric binary similarity</a:t>
            </a:r>
          </a:p>
        </p:txBody>
      </p:sp>
      <p:sp>
        <p:nvSpPr>
          <p:cNvPr id="3" name="Content Placeholder 2">
            <a:extLst>
              <a:ext uri="{FF2B5EF4-FFF2-40B4-BE49-F238E27FC236}">
                <a16:creationId xmlns:a16="http://schemas.microsoft.com/office/drawing/2014/main" id="{66857C37-587C-45CC-AC0E-ECD3C36D35C0}"/>
              </a:ext>
            </a:extLst>
          </p:cNvPr>
          <p:cNvSpPr>
            <a:spLocks noGrp="1"/>
          </p:cNvSpPr>
          <p:nvPr>
            <p:ph idx="1"/>
          </p:nvPr>
        </p:nvSpPr>
        <p:spPr/>
        <p:txBody>
          <a:bodyPr/>
          <a:lstStyle/>
          <a:p>
            <a:r>
              <a:rPr lang="en-US">
                <a:solidFill>
                  <a:srgbClr val="000000"/>
                </a:solidFill>
                <a:latin typeface="Times-Roman"/>
              </a:rPr>
              <a:t>The </a:t>
            </a:r>
            <a:r>
              <a:rPr lang="en-US" b="1">
                <a:solidFill>
                  <a:srgbClr val="000000"/>
                </a:solidFill>
                <a:latin typeface="Times-Bold"/>
              </a:rPr>
              <a:t>asymmetric binary similarity </a:t>
            </a:r>
            <a:r>
              <a:rPr lang="en-US">
                <a:solidFill>
                  <a:srgbClr val="000000"/>
                </a:solidFill>
                <a:latin typeface="Times-Roman"/>
              </a:rPr>
              <a:t>between the</a:t>
            </a:r>
          </a:p>
          <a:p>
            <a:pPr marL="0" indent="0">
              <a:buNone/>
            </a:pPr>
            <a:r>
              <a:rPr lang="en-US">
                <a:solidFill>
                  <a:srgbClr val="000000"/>
                </a:solidFill>
                <a:latin typeface="Times-Roman"/>
              </a:rPr>
              <a:t> objects </a:t>
            </a:r>
            <a:r>
              <a:rPr lang="en-US" i="1" err="1">
                <a:solidFill>
                  <a:srgbClr val="000000"/>
                </a:solidFill>
                <a:latin typeface="Times-Roman"/>
              </a:rPr>
              <a:t>i</a:t>
            </a:r>
            <a:r>
              <a:rPr lang="en-US">
                <a:solidFill>
                  <a:srgbClr val="000000"/>
                </a:solidFill>
                <a:latin typeface="Times-Roman"/>
              </a:rPr>
              <a:t> and </a:t>
            </a:r>
            <a:r>
              <a:rPr lang="en-US" i="1">
                <a:solidFill>
                  <a:srgbClr val="000000"/>
                </a:solidFill>
                <a:latin typeface="Times-Roman"/>
              </a:rPr>
              <a:t>j</a:t>
            </a:r>
            <a:r>
              <a:rPr lang="en-US">
                <a:solidFill>
                  <a:srgbClr val="000000"/>
                </a:solidFill>
                <a:latin typeface="Times-Roman"/>
              </a:rPr>
              <a:t>, or </a:t>
            </a:r>
            <a:r>
              <a:rPr lang="en-US">
                <a:solidFill>
                  <a:srgbClr val="0070C1"/>
                </a:solidFill>
                <a:latin typeface="Times-Roman"/>
              </a:rPr>
              <a:t>sim(</a:t>
            </a:r>
            <a:r>
              <a:rPr lang="en-US" i="1" err="1">
                <a:solidFill>
                  <a:srgbClr val="0070C1"/>
                </a:solidFill>
                <a:latin typeface="Times-Roman"/>
              </a:rPr>
              <a:t>i</a:t>
            </a:r>
            <a:r>
              <a:rPr lang="en-US">
                <a:solidFill>
                  <a:srgbClr val="0070C1"/>
                </a:solidFill>
                <a:latin typeface="Times-Roman"/>
              </a:rPr>
              <a:t>, </a:t>
            </a:r>
            <a:r>
              <a:rPr lang="en-US" i="1">
                <a:solidFill>
                  <a:srgbClr val="0070C1"/>
                </a:solidFill>
                <a:latin typeface="Times-Roman"/>
              </a:rPr>
              <a:t>j</a:t>
            </a:r>
            <a:r>
              <a:rPr lang="en-US">
                <a:solidFill>
                  <a:srgbClr val="0070C1"/>
                </a:solidFill>
                <a:latin typeface="Times-Roman"/>
              </a:rPr>
              <a:t>)</a:t>
            </a:r>
            <a:r>
              <a:rPr lang="en-US">
                <a:solidFill>
                  <a:srgbClr val="000000"/>
                </a:solidFill>
                <a:latin typeface="Times-Roman"/>
              </a:rPr>
              <a:t>, can be computed as</a:t>
            </a:r>
          </a:p>
          <a:p>
            <a:pPr marL="0" indent="0">
              <a:buNone/>
            </a:pPr>
            <a:endParaRPr lang="en-US">
              <a:solidFill>
                <a:srgbClr val="000000"/>
              </a:solidFill>
              <a:latin typeface="Times-Roman"/>
            </a:endParaRPr>
          </a:p>
          <a:p>
            <a:pPr marL="0" indent="0">
              <a:buNone/>
            </a:pPr>
            <a:endParaRPr lang="en-US">
              <a:solidFill>
                <a:srgbClr val="000000"/>
              </a:solidFill>
              <a:latin typeface="Times-Roman"/>
            </a:endParaRPr>
          </a:p>
          <a:p>
            <a:pPr marL="0" indent="0">
              <a:buNone/>
            </a:pPr>
            <a:endParaRPr lang="en-US">
              <a:solidFill>
                <a:srgbClr val="000000"/>
              </a:solidFill>
              <a:latin typeface="Times-Roman"/>
            </a:endParaRPr>
          </a:p>
          <a:p>
            <a:pPr marL="0" indent="0">
              <a:buNone/>
            </a:pPr>
            <a:endParaRPr lang="en-US">
              <a:solidFill>
                <a:srgbClr val="000000"/>
              </a:solidFill>
              <a:latin typeface="Times-Roman"/>
            </a:endParaRPr>
          </a:p>
          <a:p>
            <a:pPr marL="0" indent="0">
              <a:buNone/>
            </a:pPr>
            <a:endParaRPr lang="en-US">
              <a:solidFill>
                <a:srgbClr val="000000"/>
              </a:solidFill>
              <a:latin typeface="Times-Roman"/>
            </a:endParaRPr>
          </a:p>
          <a:p>
            <a:pPr marL="0" indent="0">
              <a:buNone/>
            </a:pPr>
            <a:r>
              <a:rPr lang="en-US"/>
              <a:t>The coefficient </a:t>
            </a:r>
            <a:r>
              <a:rPr lang="en-US" i="1">
                <a:solidFill>
                  <a:srgbClr val="FF0000"/>
                </a:solidFill>
              </a:rPr>
              <a:t>sim(</a:t>
            </a:r>
            <a:r>
              <a:rPr lang="en-US" sz="2400" i="1" err="1">
                <a:solidFill>
                  <a:srgbClr val="FF0000"/>
                </a:solidFill>
              </a:rPr>
              <a:t>i</a:t>
            </a:r>
            <a:r>
              <a:rPr lang="en-US" sz="2400" i="1">
                <a:solidFill>
                  <a:srgbClr val="FF0000"/>
                </a:solidFill>
              </a:rPr>
              <a:t>, j</a:t>
            </a:r>
            <a:r>
              <a:rPr lang="en-US" i="1">
                <a:solidFill>
                  <a:srgbClr val="FF0000"/>
                </a:solidFill>
              </a:rPr>
              <a:t>) </a:t>
            </a:r>
            <a:r>
              <a:rPr lang="en-US"/>
              <a:t>is called the Jaccard</a:t>
            </a:r>
          </a:p>
          <a:p>
            <a:pPr marL="0" indent="0">
              <a:buNone/>
            </a:pPr>
            <a:r>
              <a:rPr lang="en-US"/>
              <a:t>coefficient</a:t>
            </a:r>
          </a:p>
        </p:txBody>
      </p:sp>
      <p:pic>
        <p:nvPicPr>
          <p:cNvPr id="4" name="Picture 3">
            <a:extLst>
              <a:ext uri="{FF2B5EF4-FFF2-40B4-BE49-F238E27FC236}">
                <a16:creationId xmlns:a16="http://schemas.microsoft.com/office/drawing/2014/main" id="{F1477283-0C41-4B2A-B8EB-739491945EE9}"/>
              </a:ext>
            </a:extLst>
          </p:cNvPr>
          <p:cNvPicPr>
            <a:picLocks noChangeAspect="1"/>
          </p:cNvPicPr>
          <p:nvPr/>
        </p:nvPicPr>
        <p:blipFill>
          <a:blip r:embed="rId2"/>
          <a:stretch>
            <a:fillRect/>
          </a:stretch>
        </p:blipFill>
        <p:spPr>
          <a:xfrm>
            <a:off x="1016585" y="2667000"/>
            <a:ext cx="7107655" cy="1266563"/>
          </a:xfrm>
          <a:prstGeom prst="rect">
            <a:avLst/>
          </a:prstGeom>
        </p:spPr>
      </p:pic>
    </p:spTree>
    <p:extLst>
      <p:ext uri="{BB962C8B-B14F-4D97-AF65-F5344CB8AC3E}">
        <p14:creationId xmlns:p14="http://schemas.microsoft.com/office/powerpoint/2010/main" val="673599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4FB2-E411-2DEC-609A-2368EFDD4DC1}"/>
              </a:ext>
            </a:extLst>
          </p:cNvPr>
          <p:cNvSpPr>
            <a:spLocks noGrp="1"/>
          </p:cNvSpPr>
          <p:nvPr>
            <p:ph type="title"/>
          </p:nvPr>
        </p:nvSpPr>
        <p:spPr/>
        <p:txBody>
          <a:bodyPr/>
          <a:lstStyle/>
          <a:p>
            <a:r>
              <a:rPr lang="en-US">
                <a:latin typeface="Georgia" panose="02040502050405020303" pitchFamily="18" charset="0"/>
              </a:rPr>
              <a:t>Partitioning Methods</a:t>
            </a:r>
          </a:p>
        </p:txBody>
      </p:sp>
      <p:sp>
        <p:nvSpPr>
          <p:cNvPr id="3" name="Content Placeholder 2">
            <a:extLst>
              <a:ext uri="{FF2B5EF4-FFF2-40B4-BE49-F238E27FC236}">
                <a16:creationId xmlns:a16="http://schemas.microsoft.com/office/drawing/2014/main" id="{679BE565-D52F-F31A-EDA7-85B319874070}"/>
              </a:ext>
            </a:extLst>
          </p:cNvPr>
          <p:cNvSpPr>
            <a:spLocks noGrp="1"/>
          </p:cNvSpPr>
          <p:nvPr>
            <p:ph idx="1"/>
          </p:nvPr>
        </p:nvSpPr>
        <p:spPr>
          <a:xfrm>
            <a:off x="411163" y="838200"/>
            <a:ext cx="8318500" cy="5486400"/>
          </a:xfrm>
        </p:spPr>
        <p:txBody>
          <a:bodyPr/>
          <a:lstStyle/>
          <a:p>
            <a:pPr>
              <a:buFont typeface="Wingdings" panose="05000000000000000000" pitchFamily="2" charset="2"/>
              <a:buChar char="§"/>
            </a:pPr>
            <a:r>
              <a:rPr lang="en-US" sz="2400">
                <a:latin typeface="Georgia" panose="02040502050405020303" pitchFamily="18" charset="0"/>
              </a:rPr>
              <a:t>Given D, a data set of </a:t>
            </a:r>
            <a:r>
              <a:rPr lang="en-US" sz="2400">
                <a:solidFill>
                  <a:srgbClr val="CC3300"/>
                </a:solidFill>
                <a:latin typeface="Georgia" panose="02040502050405020303" pitchFamily="18" charset="0"/>
              </a:rPr>
              <a:t>n</a:t>
            </a:r>
            <a:r>
              <a:rPr lang="en-US" sz="2400">
                <a:latin typeface="Georgia" panose="02040502050405020303" pitchFamily="18" charset="0"/>
              </a:rPr>
              <a:t> objects, and </a:t>
            </a:r>
            <a:r>
              <a:rPr lang="en-US" sz="2400">
                <a:solidFill>
                  <a:srgbClr val="CC3300"/>
                </a:solidFill>
                <a:latin typeface="Georgia" panose="02040502050405020303" pitchFamily="18" charset="0"/>
              </a:rPr>
              <a:t>k</a:t>
            </a:r>
            <a:r>
              <a:rPr lang="en-US" sz="2400">
                <a:latin typeface="Georgia" panose="02040502050405020303" pitchFamily="18" charset="0"/>
              </a:rPr>
              <a:t>, the number of clusters to form</a:t>
            </a:r>
          </a:p>
          <a:p>
            <a:pPr>
              <a:buFont typeface="Wingdings" panose="05000000000000000000" pitchFamily="2" charset="2"/>
              <a:buChar char="§"/>
            </a:pPr>
            <a:r>
              <a:rPr lang="en-US" sz="2400">
                <a:latin typeface="Georgia" panose="02040502050405020303" pitchFamily="18" charset="0"/>
              </a:rPr>
              <a:t>A partitioning algorithm organizes the objects into k partitions </a:t>
            </a:r>
            <a:r>
              <a:rPr lang="en-US" sz="2400">
                <a:solidFill>
                  <a:srgbClr val="CC3300"/>
                </a:solidFill>
                <a:latin typeface="Georgia" panose="02040502050405020303" pitchFamily="18" charset="0"/>
              </a:rPr>
              <a:t>(k ≤ n), </a:t>
            </a:r>
            <a:r>
              <a:rPr lang="en-US" sz="2400">
                <a:latin typeface="Georgia" panose="02040502050405020303" pitchFamily="18" charset="0"/>
              </a:rPr>
              <a:t>where each partition represents a cluster.</a:t>
            </a:r>
          </a:p>
          <a:p>
            <a:pPr>
              <a:buFont typeface="Wingdings" panose="05000000000000000000" pitchFamily="2" charset="2"/>
              <a:buChar char="§"/>
            </a:pPr>
            <a:r>
              <a:rPr lang="en-US" sz="2400">
                <a:latin typeface="Georgia" panose="02040502050405020303" pitchFamily="18" charset="0"/>
              </a:rPr>
              <a:t>The clusters are formed to optimize an objective partitioning criterion</a:t>
            </a:r>
          </a:p>
          <a:p>
            <a:pPr marL="0" indent="0">
              <a:buNone/>
            </a:pPr>
            <a:r>
              <a:rPr lang="en-US" sz="2400">
                <a:latin typeface="Georgia" panose="02040502050405020303" pitchFamily="18" charset="0"/>
              </a:rPr>
              <a:t>– such as a dissimilarity function based on distance, so that</a:t>
            </a:r>
          </a:p>
          <a:p>
            <a:pPr marL="0" indent="0">
              <a:buNone/>
            </a:pPr>
            <a:r>
              <a:rPr lang="en-US" sz="2400">
                <a:latin typeface="Georgia" panose="02040502050405020303" pitchFamily="18" charset="0"/>
              </a:rPr>
              <a:t>the objects within a cluster are “similar,” whereas the</a:t>
            </a:r>
          </a:p>
          <a:p>
            <a:pPr marL="0" indent="0">
              <a:buNone/>
            </a:pPr>
            <a:r>
              <a:rPr lang="en-US" sz="2400">
                <a:latin typeface="Georgia" panose="02040502050405020303" pitchFamily="18" charset="0"/>
              </a:rPr>
              <a:t>objects of different clusters are “dissimilar” in terms of the</a:t>
            </a:r>
          </a:p>
          <a:p>
            <a:pPr marL="0" indent="0">
              <a:buNone/>
            </a:pPr>
            <a:r>
              <a:rPr lang="en-US" sz="2400">
                <a:latin typeface="Georgia" panose="02040502050405020303" pitchFamily="18" charset="0"/>
              </a:rPr>
              <a:t>data set attributes.</a:t>
            </a:r>
          </a:p>
        </p:txBody>
      </p:sp>
    </p:spTree>
    <p:extLst>
      <p:ext uri="{BB962C8B-B14F-4D97-AF65-F5344CB8AC3E}">
        <p14:creationId xmlns:p14="http://schemas.microsoft.com/office/powerpoint/2010/main" val="456973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US" altLang="en-US">
                <a:latin typeface="Georgia" panose="02040502050405020303" pitchFamily="18" charset="0"/>
              </a:rPr>
              <a:t>Types of Clusters</a:t>
            </a:r>
          </a:p>
        </p:txBody>
      </p:sp>
      <p:sp>
        <p:nvSpPr>
          <p:cNvPr id="11267" name="Rectangle 1027"/>
          <p:cNvSpPr>
            <a:spLocks noGrp="1" noChangeArrowheads="1"/>
          </p:cNvSpPr>
          <p:nvPr>
            <p:ph type="body" idx="1"/>
          </p:nvPr>
        </p:nvSpPr>
        <p:spPr>
          <a:xfrm>
            <a:off x="381000" y="990600"/>
            <a:ext cx="8318500" cy="5715000"/>
          </a:xfrm>
        </p:spPr>
        <p:txBody>
          <a:bodyPr/>
          <a:lstStyle/>
          <a:p>
            <a:r>
              <a:rPr lang="en-US" altLang="en-US" sz="2400"/>
              <a:t> </a:t>
            </a:r>
            <a:r>
              <a:rPr lang="en-US" altLang="en-US">
                <a:latin typeface="Georgia" panose="02040502050405020303" pitchFamily="18" charset="0"/>
              </a:rPr>
              <a:t>Well-separated clusters</a:t>
            </a:r>
          </a:p>
          <a:p>
            <a:endParaRPr lang="en-US" altLang="en-US">
              <a:latin typeface="Georgia" panose="02040502050405020303" pitchFamily="18" charset="0"/>
            </a:endParaRPr>
          </a:p>
          <a:p>
            <a:r>
              <a:rPr lang="en-US" altLang="en-US">
                <a:latin typeface="Georgia" panose="02040502050405020303" pitchFamily="18" charset="0"/>
              </a:rPr>
              <a:t> Center-based clusters</a:t>
            </a:r>
          </a:p>
          <a:p>
            <a:endParaRPr lang="en-US" altLang="en-US">
              <a:latin typeface="Georgia" panose="02040502050405020303" pitchFamily="18" charset="0"/>
            </a:endParaRPr>
          </a:p>
          <a:p>
            <a:r>
              <a:rPr lang="en-US" altLang="en-US">
                <a:latin typeface="Georgia" panose="02040502050405020303" pitchFamily="18" charset="0"/>
              </a:rPr>
              <a:t> Contiguous clusters</a:t>
            </a:r>
          </a:p>
          <a:p>
            <a:endParaRPr lang="en-US" altLang="en-US">
              <a:latin typeface="Georgia" panose="02040502050405020303" pitchFamily="18" charset="0"/>
            </a:endParaRPr>
          </a:p>
          <a:p>
            <a:r>
              <a:rPr lang="en-US" altLang="en-US">
                <a:latin typeface="Georgia" panose="02040502050405020303" pitchFamily="18" charset="0"/>
              </a:rPr>
              <a:t> Density-based clusters</a:t>
            </a:r>
          </a:p>
          <a:p>
            <a:endParaRPr lang="en-US" altLang="en-US">
              <a:latin typeface="Georgia" panose="02040502050405020303" pitchFamily="18" charset="0"/>
            </a:endParaRPr>
          </a:p>
          <a:p>
            <a:r>
              <a:rPr lang="en-US" altLang="en-US">
                <a:latin typeface="Georgia" panose="02040502050405020303" pitchFamily="18" charset="0"/>
              </a:rPr>
              <a:t>Property or Conceptual</a:t>
            </a:r>
          </a:p>
          <a:p>
            <a:endParaRPr lang="en-US" altLang="en-US">
              <a:latin typeface="Georgia" panose="02040502050405020303" pitchFamily="18" charset="0"/>
            </a:endParaRPr>
          </a:p>
          <a:p>
            <a:r>
              <a:rPr lang="en-US" altLang="en-US">
                <a:latin typeface="Georgia" panose="02040502050405020303" pitchFamily="18" charset="0"/>
              </a:rPr>
              <a:t>Described by an Objective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152400"/>
            <a:ext cx="8280400" cy="552450"/>
          </a:xfrm>
        </p:spPr>
        <p:txBody>
          <a:bodyPr/>
          <a:lstStyle/>
          <a:p>
            <a:r>
              <a:rPr lang="en-US" altLang="en-US" sz="2800"/>
              <a:t>Types of Clusters: Well-Separated</a:t>
            </a:r>
          </a:p>
        </p:txBody>
      </p:sp>
      <p:sp>
        <p:nvSpPr>
          <p:cNvPr id="12291" name="Rectangle 3"/>
          <p:cNvSpPr>
            <a:spLocks noGrp="1" noChangeArrowheads="1"/>
          </p:cNvSpPr>
          <p:nvPr>
            <p:ph type="body" idx="1"/>
          </p:nvPr>
        </p:nvSpPr>
        <p:spPr>
          <a:xfrm>
            <a:off x="639763" y="1143000"/>
            <a:ext cx="8001000" cy="5106988"/>
          </a:xfrm>
        </p:spPr>
        <p:txBody>
          <a:bodyPr/>
          <a:lstStyle/>
          <a:p>
            <a:pPr marL="342900" indent="-342900">
              <a:lnSpc>
                <a:spcPct val="90000"/>
              </a:lnSpc>
              <a:spcBef>
                <a:spcPct val="20000"/>
              </a:spcBef>
            </a:pPr>
            <a:r>
              <a:rPr lang="en-US" altLang="en-US"/>
              <a:t>Well-Separated Clusters: </a:t>
            </a:r>
          </a:p>
          <a:p>
            <a:pPr marL="742950" lvl="1" indent="-285750">
              <a:lnSpc>
                <a:spcPct val="90000"/>
              </a:lnSpc>
              <a:spcBef>
                <a:spcPct val="20000"/>
              </a:spcBef>
            </a:pPr>
            <a:r>
              <a:rPr lang="en-US" altLang="en-US" sz="2000"/>
              <a:t>A cluster is a set of points such that any point in a cluster is closer (or more similar) to every other point in the cluster than to any point not in the cluster. </a:t>
            </a:r>
          </a:p>
          <a:p>
            <a:pPr marL="342900" indent="-342900">
              <a:lnSpc>
                <a:spcPct val="90000"/>
              </a:lnSpc>
              <a:spcBef>
                <a:spcPct val="20000"/>
              </a:spcBef>
            </a:pPr>
            <a:endParaRPr lang="en-US" altLang="en-US" sz="2400"/>
          </a:p>
        </p:txBody>
      </p:sp>
      <p:sp>
        <p:nvSpPr>
          <p:cNvPr id="12292" name="Oval 4"/>
          <p:cNvSpPr>
            <a:spLocks noChangeAspect="1" noChangeArrowheads="1"/>
          </p:cNvSpPr>
          <p:nvPr/>
        </p:nvSpPr>
        <p:spPr bwMode="auto">
          <a:xfrm>
            <a:off x="1447800" y="4570413"/>
            <a:ext cx="1143000" cy="1143000"/>
          </a:xfrm>
          <a:prstGeom prst="ellipse">
            <a:avLst/>
          </a:pr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2293" name="Oval 5"/>
          <p:cNvSpPr>
            <a:spLocks noChangeAspect="1" noChangeArrowheads="1"/>
          </p:cNvSpPr>
          <p:nvPr/>
        </p:nvSpPr>
        <p:spPr bwMode="auto">
          <a:xfrm>
            <a:off x="6018213" y="4570413"/>
            <a:ext cx="1143000" cy="1143000"/>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2294" name="Oval 6"/>
          <p:cNvSpPr>
            <a:spLocks noChangeAspect="1" noChangeArrowheads="1"/>
          </p:cNvSpPr>
          <p:nvPr/>
        </p:nvSpPr>
        <p:spPr bwMode="auto">
          <a:xfrm>
            <a:off x="3506788" y="2971800"/>
            <a:ext cx="1143000" cy="11430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2295" name="Text Box 7"/>
          <p:cNvSpPr txBox="1">
            <a:spLocks noChangeArrowheads="1"/>
          </p:cNvSpPr>
          <p:nvPr/>
        </p:nvSpPr>
        <p:spPr bwMode="auto">
          <a:xfrm>
            <a:off x="2971800" y="5791200"/>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3 well-separated clusters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152400"/>
            <a:ext cx="8280400" cy="552450"/>
          </a:xfrm>
        </p:spPr>
        <p:txBody>
          <a:bodyPr/>
          <a:lstStyle/>
          <a:p>
            <a:r>
              <a:rPr lang="en-US" altLang="en-US" sz="2800"/>
              <a:t>Types of Clusters: Center-Based</a:t>
            </a:r>
          </a:p>
        </p:txBody>
      </p:sp>
      <p:sp>
        <p:nvSpPr>
          <p:cNvPr id="13315" name="Rectangle 3"/>
          <p:cNvSpPr>
            <a:spLocks noGrp="1" noChangeArrowheads="1"/>
          </p:cNvSpPr>
          <p:nvPr>
            <p:ph type="body" idx="1"/>
          </p:nvPr>
        </p:nvSpPr>
        <p:spPr>
          <a:xfrm>
            <a:off x="639763" y="1143000"/>
            <a:ext cx="8001000" cy="5106988"/>
          </a:xfrm>
        </p:spPr>
        <p:txBody>
          <a:bodyPr/>
          <a:lstStyle/>
          <a:p>
            <a:pPr marL="342900" indent="-342900">
              <a:lnSpc>
                <a:spcPct val="90000"/>
              </a:lnSpc>
              <a:spcBef>
                <a:spcPct val="20000"/>
              </a:spcBef>
            </a:pPr>
            <a:r>
              <a:rPr lang="en-US" altLang="en-US"/>
              <a:t>Center-based</a:t>
            </a:r>
          </a:p>
          <a:p>
            <a:pPr marL="742950" lvl="1" indent="-285750">
              <a:lnSpc>
                <a:spcPct val="90000"/>
              </a:lnSpc>
              <a:spcBef>
                <a:spcPct val="20000"/>
              </a:spcBef>
            </a:pPr>
            <a:r>
              <a:rPr lang="en-US" altLang="en-US" sz="2000"/>
              <a:t> A cluster is a set of objects such that an object in a cluster is closer (more similar) to the “center” of a cluster, than to the center of any other cluster  </a:t>
            </a:r>
          </a:p>
          <a:p>
            <a:pPr marL="742950" lvl="1" indent="-285750">
              <a:lnSpc>
                <a:spcPct val="90000"/>
              </a:lnSpc>
              <a:spcBef>
                <a:spcPct val="20000"/>
              </a:spcBef>
            </a:pPr>
            <a:r>
              <a:rPr lang="en-US" altLang="en-US" sz="2000"/>
              <a:t>The center of a cluster is often a </a:t>
            </a:r>
            <a:r>
              <a:rPr lang="en-US" altLang="en-US" sz="2000">
                <a:solidFill>
                  <a:srgbClr val="FF0000"/>
                </a:solidFill>
              </a:rPr>
              <a:t>centroid</a:t>
            </a:r>
            <a:r>
              <a:rPr lang="en-US" altLang="en-US" sz="2000"/>
              <a:t>, the average of all the points in the cluster, or a </a:t>
            </a:r>
            <a:r>
              <a:rPr lang="en-US" altLang="en-US" sz="2000">
                <a:solidFill>
                  <a:srgbClr val="FF0000"/>
                </a:solidFill>
              </a:rPr>
              <a:t>medoid</a:t>
            </a:r>
            <a:r>
              <a:rPr lang="en-US" altLang="en-US" sz="2000"/>
              <a:t>, the most “representative” point of a cluster </a:t>
            </a:r>
          </a:p>
          <a:p>
            <a:pPr marL="342900" indent="-342900">
              <a:lnSpc>
                <a:spcPct val="90000"/>
              </a:lnSpc>
              <a:spcBef>
                <a:spcPct val="20000"/>
              </a:spcBef>
            </a:pPr>
            <a:endParaRPr lang="en-US" altLang="en-US"/>
          </a:p>
        </p:txBody>
      </p:sp>
      <p:sp>
        <p:nvSpPr>
          <p:cNvPr id="13316" name="Oval 4"/>
          <p:cNvSpPr>
            <a:spLocks noChangeAspect="1" noChangeArrowheads="1"/>
          </p:cNvSpPr>
          <p:nvPr/>
        </p:nvSpPr>
        <p:spPr bwMode="auto">
          <a:xfrm>
            <a:off x="1143000" y="4191000"/>
            <a:ext cx="1371600" cy="13716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3317" name="Oval 5"/>
          <p:cNvSpPr>
            <a:spLocks noChangeAspect="1" noChangeArrowheads="1"/>
          </p:cNvSpPr>
          <p:nvPr/>
        </p:nvSpPr>
        <p:spPr bwMode="auto">
          <a:xfrm>
            <a:off x="2514600" y="4191000"/>
            <a:ext cx="1371600" cy="1371600"/>
          </a:xfrm>
          <a:prstGeom prst="ellipse">
            <a:avLst/>
          </a:pr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3318" name="Oval 6"/>
          <p:cNvSpPr>
            <a:spLocks noChangeAspect="1" noChangeArrowheads="1"/>
          </p:cNvSpPr>
          <p:nvPr/>
        </p:nvSpPr>
        <p:spPr bwMode="auto">
          <a:xfrm>
            <a:off x="5322888" y="4329113"/>
            <a:ext cx="1166812" cy="1100137"/>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3319" name="Oval 7"/>
          <p:cNvSpPr>
            <a:spLocks noChangeAspect="1" noChangeArrowheads="1"/>
          </p:cNvSpPr>
          <p:nvPr/>
        </p:nvSpPr>
        <p:spPr bwMode="auto">
          <a:xfrm>
            <a:off x="6694488" y="4329113"/>
            <a:ext cx="1166812" cy="1100137"/>
          </a:xfrm>
          <a:prstGeom prst="ellipse">
            <a:avLst/>
          </a:pr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3320" name="Text Box 8"/>
          <p:cNvSpPr txBox="1">
            <a:spLocks noChangeArrowheads="1"/>
          </p:cNvSpPr>
          <p:nvPr/>
        </p:nvSpPr>
        <p:spPr bwMode="auto">
          <a:xfrm>
            <a:off x="2971800" y="5791200"/>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4 center-based clusters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1CB5-C501-4073-B1F7-9626108000A1}"/>
              </a:ext>
            </a:extLst>
          </p:cNvPr>
          <p:cNvSpPr>
            <a:spLocks noGrp="1"/>
          </p:cNvSpPr>
          <p:nvPr>
            <p:ph type="title"/>
          </p:nvPr>
        </p:nvSpPr>
        <p:spPr/>
        <p:txBody>
          <a:bodyPr/>
          <a:lstStyle/>
          <a:p>
            <a:r>
              <a:rPr lang="en-US"/>
              <a:t>Partitioning Algorithms: Basic Concept</a:t>
            </a:r>
          </a:p>
        </p:txBody>
      </p:sp>
      <p:sp>
        <p:nvSpPr>
          <p:cNvPr id="3" name="Text Placeholder 2">
            <a:extLst>
              <a:ext uri="{FF2B5EF4-FFF2-40B4-BE49-F238E27FC236}">
                <a16:creationId xmlns:a16="http://schemas.microsoft.com/office/drawing/2014/main" id="{D7215684-96CC-471C-8690-AB5D22B85C40}"/>
              </a:ext>
            </a:extLst>
          </p:cNvPr>
          <p:cNvSpPr>
            <a:spLocks noGrp="1"/>
          </p:cNvSpPr>
          <p:nvPr>
            <p:ph type="body" sz="half" idx="1"/>
          </p:nvPr>
        </p:nvSpPr>
        <p:spPr>
          <a:xfrm>
            <a:off x="417342" y="914400"/>
            <a:ext cx="8580437" cy="5562600"/>
          </a:xfrm>
        </p:spPr>
        <p:txBody>
          <a:bodyPr/>
          <a:lstStyle/>
          <a:p>
            <a:pPr marL="342900" lvl="0" indent="-342900" eaLnBrk="1" hangingPunct="1">
              <a:lnSpc>
                <a:spcPct val="110000"/>
              </a:lnSpc>
              <a:spcBef>
                <a:spcPct val="20000"/>
              </a:spcBef>
              <a:spcAft>
                <a:spcPct val="0"/>
              </a:spcAft>
              <a:buClrTx/>
              <a:buSzTx/>
              <a:buFontTx/>
              <a:buChar char="•"/>
            </a:pPr>
            <a:r>
              <a:rPr lang="en-US" altLang="en-US" u="sng" kern="1200">
                <a:solidFill>
                  <a:srgbClr val="000000"/>
                </a:solidFill>
              </a:rPr>
              <a:t>Partitioning method:</a:t>
            </a:r>
            <a:r>
              <a:rPr lang="en-US" altLang="en-US" kern="1200">
                <a:solidFill>
                  <a:srgbClr val="000000"/>
                </a:solidFill>
              </a:rPr>
              <a:t> </a:t>
            </a:r>
            <a:r>
              <a:rPr lang="en-US" altLang="en-US" sz="2000" kern="1200">
                <a:solidFill>
                  <a:srgbClr val="000000"/>
                </a:solidFill>
              </a:rPr>
              <a:t>Partitioning a database D of n objects into a set of k clusters, such that the sum of squared distances is minimized (where c</a:t>
            </a:r>
            <a:r>
              <a:rPr lang="en-US" altLang="en-US" sz="1200" kern="1200">
                <a:solidFill>
                  <a:srgbClr val="000000"/>
                </a:solidFill>
              </a:rPr>
              <a:t>i</a:t>
            </a:r>
            <a:r>
              <a:rPr lang="en-US" altLang="en-US" sz="2000" kern="1200">
                <a:solidFill>
                  <a:srgbClr val="000000"/>
                </a:solidFill>
              </a:rPr>
              <a:t> is the centroid or medoid of cluster C</a:t>
            </a:r>
            <a:r>
              <a:rPr lang="en-US" altLang="en-US" sz="1400" kern="1200">
                <a:solidFill>
                  <a:srgbClr val="000000"/>
                </a:solidFill>
              </a:rPr>
              <a:t>i</a:t>
            </a:r>
            <a:r>
              <a:rPr lang="en-US" altLang="en-US" sz="2000" kern="1200">
                <a:solidFill>
                  <a:srgbClr val="000000"/>
                </a:solidFill>
              </a:rPr>
              <a:t>)</a:t>
            </a:r>
          </a:p>
          <a:p>
            <a:pPr marL="0" lvl="0" indent="0" eaLnBrk="1" hangingPunct="1">
              <a:lnSpc>
                <a:spcPct val="110000"/>
              </a:lnSpc>
              <a:spcBef>
                <a:spcPct val="20000"/>
              </a:spcBef>
              <a:spcAft>
                <a:spcPct val="0"/>
              </a:spcAft>
              <a:buClrTx/>
              <a:buSzTx/>
              <a:buNone/>
            </a:pPr>
            <a:endParaRPr lang="en-US" altLang="en-US" kern="1200">
              <a:solidFill>
                <a:srgbClr val="000000"/>
              </a:solidFill>
            </a:endParaRPr>
          </a:p>
          <a:p>
            <a:pPr marL="342900" lvl="0" indent="-342900" eaLnBrk="1" hangingPunct="1">
              <a:lnSpc>
                <a:spcPct val="110000"/>
              </a:lnSpc>
              <a:spcBef>
                <a:spcPct val="20000"/>
              </a:spcBef>
              <a:spcAft>
                <a:spcPct val="0"/>
              </a:spcAft>
              <a:buClrTx/>
              <a:buSzTx/>
              <a:buFontTx/>
              <a:buChar char="•"/>
            </a:pPr>
            <a:r>
              <a:rPr lang="en-US" altLang="en-US" sz="2400" kern="1200">
                <a:solidFill>
                  <a:srgbClr val="000000"/>
                </a:solidFill>
              </a:rPr>
              <a:t>Given a </a:t>
            </a:r>
            <a:r>
              <a:rPr lang="en-US" altLang="en-US" sz="2400" i="1" kern="1200">
                <a:solidFill>
                  <a:srgbClr val="000000"/>
                </a:solidFill>
              </a:rPr>
              <a:t>k</a:t>
            </a:r>
            <a:r>
              <a:rPr lang="en-US" altLang="en-US" sz="2400" kern="1200">
                <a:solidFill>
                  <a:srgbClr val="000000"/>
                </a:solidFill>
              </a:rPr>
              <a:t>, find a partition of </a:t>
            </a:r>
            <a:r>
              <a:rPr lang="en-US" altLang="en-US" sz="2400" i="1" kern="1200">
                <a:solidFill>
                  <a:srgbClr val="000000"/>
                </a:solidFill>
              </a:rPr>
              <a:t>k clusters </a:t>
            </a:r>
            <a:r>
              <a:rPr lang="en-US" altLang="en-US" sz="2400" kern="1200">
                <a:solidFill>
                  <a:srgbClr val="000000"/>
                </a:solidFill>
              </a:rPr>
              <a:t>that optimizes the chosen partitioning criterion</a:t>
            </a:r>
          </a:p>
          <a:p>
            <a:pPr marL="742950" lvl="1" indent="-285750" eaLnBrk="1" hangingPunct="1">
              <a:lnSpc>
                <a:spcPct val="110000"/>
              </a:lnSpc>
              <a:spcBef>
                <a:spcPct val="20000"/>
              </a:spcBef>
              <a:spcAft>
                <a:spcPct val="0"/>
              </a:spcAft>
              <a:buClrTx/>
              <a:buSzTx/>
              <a:buFontTx/>
              <a:buChar char="–"/>
            </a:pPr>
            <a:r>
              <a:rPr lang="en-US" altLang="en-US" kern="1200">
                <a:solidFill>
                  <a:srgbClr val="000000"/>
                </a:solidFill>
                <a:ea typeface="+mn-ea"/>
                <a:cs typeface="+mn-cs"/>
              </a:rPr>
              <a:t>Global optimal: exhaustively enumerate all partitions</a:t>
            </a:r>
          </a:p>
          <a:p>
            <a:pPr marL="742950" lvl="1" indent="-285750" eaLnBrk="1" hangingPunct="1">
              <a:lnSpc>
                <a:spcPct val="110000"/>
              </a:lnSpc>
              <a:spcBef>
                <a:spcPct val="20000"/>
              </a:spcBef>
              <a:spcAft>
                <a:spcPct val="0"/>
              </a:spcAft>
              <a:buClrTx/>
              <a:buSzTx/>
              <a:buFontTx/>
              <a:buChar char="–"/>
            </a:pPr>
            <a:r>
              <a:rPr lang="en-US" altLang="en-US" kern="1200">
                <a:solidFill>
                  <a:srgbClr val="000000"/>
                </a:solidFill>
                <a:ea typeface="+mn-ea"/>
                <a:cs typeface="+mn-cs"/>
              </a:rPr>
              <a:t>Heuristic methods: </a:t>
            </a:r>
            <a:r>
              <a:rPr lang="en-US" altLang="en-US" i="1" kern="1200">
                <a:solidFill>
                  <a:srgbClr val="000000"/>
                </a:solidFill>
                <a:ea typeface="+mn-ea"/>
                <a:cs typeface="+mn-cs"/>
              </a:rPr>
              <a:t>k-means</a:t>
            </a:r>
            <a:r>
              <a:rPr lang="en-US" altLang="en-US" kern="1200">
                <a:solidFill>
                  <a:srgbClr val="000000"/>
                </a:solidFill>
                <a:ea typeface="+mn-ea"/>
                <a:cs typeface="+mn-cs"/>
              </a:rPr>
              <a:t> and </a:t>
            </a:r>
            <a:r>
              <a:rPr lang="en-US" altLang="en-US" i="1" kern="1200">
                <a:solidFill>
                  <a:srgbClr val="000000"/>
                </a:solidFill>
                <a:ea typeface="+mn-ea"/>
                <a:cs typeface="+mn-cs"/>
              </a:rPr>
              <a:t>k-medoids</a:t>
            </a:r>
            <a:r>
              <a:rPr lang="en-US" altLang="en-US" kern="1200">
                <a:solidFill>
                  <a:srgbClr val="000000"/>
                </a:solidFill>
                <a:ea typeface="+mn-ea"/>
                <a:cs typeface="+mn-cs"/>
              </a:rPr>
              <a:t> algorithms</a:t>
            </a:r>
          </a:p>
          <a:p>
            <a:pPr marL="742950" lvl="1" indent="-285750" eaLnBrk="1" hangingPunct="1">
              <a:lnSpc>
                <a:spcPct val="110000"/>
              </a:lnSpc>
              <a:spcBef>
                <a:spcPct val="20000"/>
              </a:spcBef>
              <a:spcAft>
                <a:spcPct val="0"/>
              </a:spcAft>
              <a:buClrTx/>
              <a:buSzTx/>
              <a:buFontTx/>
              <a:buChar char="–"/>
            </a:pPr>
            <a:r>
              <a:rPr lang="en-US" altLang="en-US" i="1" u="sng" kern="1200">
                <a:solidFill>
                  <a:srgbClr val="000000"/>
                </a:solidFill>
                <a:ea typeface="+mn-ea"/>
                <a:cs typeface="+mn-cs"/>
              </a:rPr>
              <a:t>k-means</a:t>
            </a:r>
            <a:r>
              <a:rPr lang="en-US" altLang="en-US" kern="1200">
                <a:solidFill>
                  <a:srgbClr val="000000"/>
                </a:solidFill>
                <a:ea typeface="+mn-ea"/>
                <a:cs typeface="+mn-cs"/>
              </a:rPr>
              <a:t> (MacQueen’67): Each cluster is represented by the center of the cluster</a:t>
            </a:r>
          </a:p>
          <a:p>
            <a:pPr marL="742950" lvl="1" indent="-285750" eaLnBrk="1" hangingPunct="1">
              <a:lnSpc>
                <a:spcPct val="110000"/>
              </a:lnSpc>
              <a:spcBef>
                <a:spcPct val="20000"/>
              </a:spcBef>
              <a:spcAft>
                <a:spcPct val="0"/>
              </a:spcAft>
              <a:buClrTx/>
              <a:buSzTx/>
              <a:buFontTx/>
              <a:buChar char="–"/>
            </a:pPr>
            <a:r>
              <a:rPr lang="en-US" altLang="en-US" i="1" u="sng" kern="1200">
                <a:solidFill>
                  <a:srgbClr val="000000"/>
                </a:solidFill>
                <a:ea typeface="+mn-ea"/>
                <a:cs typeface="+mn-cs"/>
              </a:rPr>
              <a:t>k-medoids</a:t>
            </a:r>
            <a:r>
              <a:rPr lang="en-US" altLang="en-US" kern="1200">
                <a:solidFill>
                  <a:srgbClr val="000000"/>
                </a:solidFill>
                <a:ea typeface="+mn-ea"/>
                <a:cs typeface="+mn-cs"/>
              </a:rPr>
              <a:t> or PAM (Partition around medoids) (Kaufman &amp; Rousseeuw’87): Each cluster is represented by one of the objects in the cluster  </a:t>
            </a:r>
          </a:p>
          <a:p>
            <a:endParaRPr lang="en-US"/>
          </a:p>
        </p:txBody>
      </p:sp>
      <p:pic>
        <p:nvPicPr>
          <p:cNvPr id="4" name="Picture 3">
            <a:extLst>
              <a:ext uri="{FF2B5EF4-FFF2-40B4-BE49-F238E27FC236}">
                <a16:creationId xmlns:a16="http://schemas.microsoft.com/office/drawing/2014/main" id="{06E926F3-ECB7-479E-8C7E-19FBE86A4CD2}"/>
              </a:ext>
            </a:extLst>
          </p:cNvPr>
          <p:cNvPicPr>
            <a:picLocks noChangeAspect="1"/>
          </p:cNvPicPr>
          <p:nvPr/>
        </p:nvPicPr>
        <p:blipFill>
          <a:blip r:embed="rId2"/>
          <a:stretch>
            <a:fillRect/>
          </a:stretch>
        </p:blipFill>
        <p:spPr>
          <a:xfrm>
            <a:off x="3165850" y="2057400"/>
            <a:ext cx="2710700" cy="515672"/>
          </a:xfrm>
          <a:prstGeom prst="rect">
            <a:avLst/>
          </a:prstGeom>
        </p:spPr>
      </p:pic>
    </p:spTree>
    <p:extLst>
      <p:ext uri="{BB962C8B-B14F-4D97-AF65-F5344CB8AC3E}">
        <p14:creationId xmlns:p14="http://schemas.microsoft.com/office/powerpoint/2010/main" val="1903331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152400"/>
            <a:ext cx="8280400" cy="552450"/>
          </a:xfrm>
        </p:spPr>
        <p:txBody>
          <a:bodyPr/>
          <a:lstStyle/>
          <a:p>
            <a:r>
              <a:rPr lang="en-US" altLang="en-US" sz="2800"/>
              <a:t>K-means Clustering</a:t>
            </a:r>
          </a:p>
        </p:txBody>
      </p:sp>
      <p:sp>
        <p:nvSpPr>
          <p:cNvPr id="21507" name="Rectangle 3"/>
          <p:cNvSpPr>
            <a:spLocks noGrp="1" noChangeArrowheads="1"/>
          </p:cNvSpPr>
          <p:nvPr>
            <p:ph type="body" idx="1"/>
          </p:nvPr>
        </p:nvSpPr>
        <p:spPr>
          <a:xfrm>
            <a:off x="639763" y="1143000"/>
            <a:ext cx="8001000" cy="2514600"/>
          </a:xfrm>
        </p:spPr>
        <p:txBody>
          <a:bodyPr/>
          <a:lstStyle/>
          <a:p>
            <a:pPr marL="533400" indent="-533400">
              <a:lnSpc>
                <a:spcPct val="90000"/>
              </a:lnSpc>
              <a:spcBef>
                <a:spcPct val="20000"/>
              </a:spcBef>
            </a:pPr>
            <a:r>
              <a:rPr lang="en-US" altLang="en-US" sz="2200" err="1"/>
              <a:t>Partitional</a:t>
            </a:r>
            <a:r>
              <a:rPr lang="en-US" altLang="en-US" sz="2200"/>
              <a:t> clustering approach </a:t>
            </a:r>
          </a:p>
          <a:p>
            <a:pPr marL="533400" indent="-533400">
              <a:lnSpc>
                <a:spcPct val="90000"/>
              </a:lnSpc>
              <a:spcBef>
                <a:spcPct val="20000"/>
              </a:spcBef>
            </a:pPr>
            <a:r>
              <a:rPr lang="en-US" altLang="en-US" sz="2200"/>
              <a:t>Number of clusters, K, must be specified</a:t>
            </a:r>
          </a:p>
          <a:p>
            <a:pPr marL="533400" indent="-533400">
              <a:lnSpc>
                <a:spcPct val="90000"/>
              </a:lnSpc>
              <a:spcBef>
                <a:spcPct val="20000"/>
              </a:spcBef>
            </a:pPr>
            <a:r>
              <a:rPr lang="en-US" altLang="en-US" sz="2200"/>
              <a:t>Each cluster is associated with a </a:t>
            </a:r>
            <a:r>
              <a:rPr lang="en-US" altLang="en-US" sz="2200">
                <a:solidFill>
                  <a:srgbClr val="FFCC00"/>
                </a:solidFill>
              </a:rPr>
              <a:t>centroid</a:t>
            </a:r>
            <a:r>
              <a:rPr lang="en-US" altLang="en-US" sz="2200"/>
              <a:t> (center point) </a:t>
            </a:r>
          </a:p>
          <a:p>
            <a:pPr marL="533400" indent="-533400">
              <a:lnSpc>
                <a:spcPct val="90000"/>
              </a:lnSpc>
              <a:spcBef>
                <a:spcPct val="20000"/>
              </a:spcBef>
            </a:pPr>
            <a:r>
              <a:rPr lang="en-US" altLang="en-US" sz="2200"/>
              <a:t>Each point is assigned to the cluster with the closest centroid</a:t>
            </a:r>
          </a:p>
          <a:p>
            <a:pPr marL="533400" indent="-533400">
              <a:lnSpc>
                <a:spcPct val="90000"/>
              </a:lnSpc>
              <a:spcBef>
                <a:spcPct val="20000"/>
              </a:spcBef>
            </a:pPr>
            <a:r>
              <a:rPr lang="en-US" altLang="en-US" sz="2200"/>
              <a:t>The basic algorithm is very simple</a:t>
            </a:r>
          </a:p>
        </p:txBody>
      </p:sp>
      <p:graphicFrame>
        <p:nvGraphicFramePr>
          <p:cNvPr id="21508" name="Object 1024"/>
          <p:cNvGraphicFramePr>
            <a:graphicFrameLocks noChangeAspect="1"/>
          </p:cNvGraphicFramePr>
          <p:nvPr/>
        </p:nvGraphicFramePr>
        <p:xfrm>
          <a:off x="457200" y="4133850"/>
          <a:ext cx="8153400" cy="2114550"/>
        </p:xfrm>
        <a:graphic>
          <a:graphicData uri="http://schemas.openxmlformats.org/presentationml/2006/ole">
            <mc:AlternateContent xmlns:mc="http://schemas.openxmlformats.org/markup-compatibility/2006">
              <mc:Choice xmlns:v="urn:schemas-microsoft-com:vml" Requires="v">
                <p:oleObj name="Bitmap Image" r:id="rId2" imgW="9784928" imgH="3177815" progId="Paint.Picture">
                  <p:embed/>
                </p:oleObj>
              </mc:Choice>
              <mc:Fallback>
                <p:oleObj name="Bitmap Image" r:id="rId2" imgW="9784928" imgH="3177815" progId="Paint.Picture">
                  <p:embed/>
                  <p:pic>
                    <p:nvPicPr>
                      <p:cNvPr id="21508" name="Object 1024"/>
                      <p:cNvPicPr>
                        <a:picLocks noChangeAspect="1" noChangeArrowheads="1"/>
                      </p:cNvPicPr>
                      <p:nvPr/>
                    </p:nvPicPr>
                    <p:blipFill>
                      <a:blip r:embed="rId3">
                        <a:extLst>
                          <a:ext uri="{28A0092B-C50C-407E-A947-70E740481C1C}">
                            <a14:useLocalDpi xmlns:a14="http://schemas.microsoft.com/office/drawing/2010/main" val="0"/>
                          </a:ext>
                        </a:extLst>
                      </a:blip>
                      <a:srcRect t="20143"/>
                      <a:stretch>
                        <a:fillRect/>
                      </a:stretch>
                    </p:blipFill>
                    <p:spPr bwMode="auto">
                      <a:xfrm>
                        <a:off x="457200" y="4133850"/>
                        <a:ext cx="81534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many clusters? </a:t>
            </a:r>
          </a:p>
        </p:txBody>
      </p:sp>
      <p:sp>
        <p:nvSpPr>
          <p:cNvPr id="3" name="Content Placeholder 2"/>
          <p:cNvSpPr>
            <a:spLocks noGrp="1"/>
          </p:cNvSpPr>
          <p:nvPr>
            <p:ph idx="1"/>
          </p:nvPr>
        </p:nvSpPr>
        <p:spPr>
          <a:noFill/>
          <a:ln>
            <a:solidFill>
              <a:schemeClr val="tx1"/>
            </a:solidFill>
          </a:ln>
        </p:spPr>
        <p:txBody>
          <a:bodyPr/>
          <a:lstStyle/>
          <a:p>
            <a:pPr marL="0" indent="0">
              <a:buNone/>
            </a:pPr>
            <a:r>
              <a:rPr lang="en-US">
                <a:solidFill>
                  <a:srgbClr val="FF0000"/>
                </a:solidFill>
                <a:hlinkClick r:id="rId2"/>
              </a:rPr>
              <a:t>Determining the optimal number of clusters is a </a:t>
            </a:r>
            <a:r>
              <a:rPr lang="en-US" err="1">
                <a:solidFill>
                  <a:srgbClr val="FF0000"/>
                </a:solidFill>
                <a:hlinkClick r:id="rId2"/>
              </a:rPr>
              <a:t>challange</a:t>
            </a:r>
            <a:endParaRPr lang="en-US">
              <a:solidFill>
                <a:srgbClr val="FF0000"/>
              </a:solidFill>
              <a:hlinkClick r:id="rId2"/>
            </a:endParaRPr>
          </a:p>
          <a:p>
            <a:pPr marL="0" indent="0">
              <a:buNone/>
            </a:pPr>
            <a:r>
              <a:rPr lang="en-US">
                <a:hlinkClick r:id="rId2"/>
              </a:rPr>
              <a:t>http://uc-r.github.io/kmeans_clustering</a:t>
            </a:r>
            <a:endParaRPr lang="en-US"/>
          </a:p>
          <a:p>
            <a:pPr marL="0" indent="0">
              <a:buNone/>
            </a:pPr>
            <a:r>
              <a:rPr lang="en-US" u="sng"/>
              <a:t>Commonly used methods</a:t>
            </a:r>
          </a:p>
          <a:p>
            <a:pPr marL="0" indent="0">
              <a:buNone/>
            </a:pPr>
            <a:endParaRPr lang="en-US" u="sng"/>
          </a:p>
          <a:p>
            <a:pPr>
              <a:buFont typeface="Wingdings" panose="05000000000000000000" pitchFamily="2" charset="2"/>
              <a:buChar char="v"/>
            </a:pPr>
            <a:r>
              <a:rPr lang="en-US"/>
              <a:t>    Elbow method</a:t>
            </a:r>
          </a:p>
          <a:p>
            <a:pPr>
              <a:buFont typeface="Wingdings" panose="05000000000000000000" pitchFamily="2" charset="2"/>
              <a:buChar char="v"/>
            </a:pPr>
            <a:r>
              <a:rPr lang="en-US"/>
              <a:t>    Silhouette method</a:t>
            </a:r>
          </a:p>
          <a:p>
            <a:pPr>
              <a:buFont typeface="Wingdings" panose="05000000000000000000" pitchFamily="2" charset="2"/>
              <a:buChar char="v"/>
            </a:pPr>
            <a:r>
              <a:rPr lang="en-US"/>
              <a:t>    Gap statistic</a:t>
            </a:r>
          </a:p>
          <a:p>
            <a:pPr marL="0" indent="0">
              <a:buNone/>
            </a:pPr>
            <a:endParaRPr lang="en-US"/>
          </a:p>
        </p:txBody>
      </p:sp>
    </p:spTree>
    <p:extLst>
      <p:ext uri="{BB962C8B-B14F-4D97-AF65-F5344CB8AC3E}">
        <p14:creationId xmlns:p14="http://schemas.microsoft.com/office/powerpoint/2010/main" val="17702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CE40-9D23-48C4-ADDA-23D35D06D3E0}"/>
              </a:ext>
            </a:extLst>
          </p:cNvPr>
          <p:cNvSpPr>
            <a:spLocks noGrp="1"/>
          </p:cNvSpPr>
          <p:nvPr>
            <p:ph type="title"/>
          </p:nvPr>
        </p:nvSpPr>
        <p:spPr/>
        <p:txBody>
          <a:bodyPr/>
          <a:lstStyle/>
          <a:p>
            <a:r>
              <a:rPr lang="en-US">
                <a:latin typeface="Georgia" panose="02040502050405020303" pitchFamily="18" charset="0"/>
              </a:rPr>
              <a:t>What Is Cluster Analysis?</a:t>
            </a:r>
          </a:p>
        </p:txBody>
      </p:sp>
      <p:sp>
        <p:nvSpPr>
          <p:cNvPr id="3" name="Content Placeholder 2">
            <a:extLst>
              <a:ext uri="{FF2B5EF4-FFF2-40B4-BE49-F238E27FC236}">
                <a16:creationId xmlns:a16="http://schemas.microsoft.com/office/drawing/2014/main" id="{68EE7844-8E40-4847-BBEA-988ED317C9A7}"/>
              </a:ext>
            </a:extLst>
          </p:cNvPr>
          <p:cNvSpPr>
            <a:spLocks noGrp="1"/>
          </p:cNvSpPr>
          <p:nvPr>
            <p:ph idx="1"/>
          </p:nvPr>
        </p:nvSpPr>
        <p:spPr>
          <a:xfrm>
            <a:off x="412750" y="689316"/>
            <a:ext cx="8318500" cy="6168683"/>
          </a:xfrm>
        </p:spPr>
        <p:txBody>
          <a:bodyPr/>
          <a:lstStyle/>
          <a:p>
            <a:pPr>
              <a:buFont typeface="Wingdings" panose="05000000000000000000" pitchFamily="2" charset="2"/>
              <a:buChar char="v"/>
            </a:pPr>
            <a:r>
              <a:rPr lang="en-US" b="1">
                <a:latin typeface="Georgia" panose="02040502050405020303" pitchFamily="18" charset="0"/>
              </a:rPr>
              <a:t>Cluster:</a:t>
            </a:r>
            <a:r>
              <a:rPr lang="en-US">
                <a:latin typeface="Georgia" panose="02040502050405020303" pitchFamily="18" charset="0"/>
              </a:rPr>
              <a:t> a collection of data objects</a:t>
            </a:r>
          </a:p>
          <a:p>
            <a:pPr marL="0" indent="0">
              <a:buNone/>
            </a:pPr>
            <a:r>
              <a:rPr lang="en-US">
                <a:latin typeface="Georgia" panose="02040502050405020303" pitchFamily="18" charset="0"/>
              </a:rPr>
              <a:t>	– Similar to one another within the same 	   cluster</a:t>
            </a:r>
          </a:p>
          <a:p>
            <a:pPr marL="0" indent="0">
              <a:buNone/>
            </a:pPr>
            <a:r>
              <a:rPr lang="en-US">
                <a:latin typeface="Georgia" panose="02040502050405020303" pitchFamily="18" charset="0"/>
              </a:rPr>
              <a:t>	– Dissimilar to the objects in other clusters</a:t>
            </a:r>
          </a:p>
          <a:p>
            <a:pPr>
              <a:buFont typeface="Wingdings" panose="05000000000000000000" pitchFamily="2" charset="2"/>
              <a:buChar char="v"/>
            </a:pPr>
            <a:r>
              <a:rPr lang="en-US">
                <a:latin typeface="Georgia" panose="02040502050405020303" pitchFamily="18" charset="0"/>
              </a:rPr>
              <a:t> </a:t>
            </a:r>
            <a:r>
              <a:rPr lang="en-US" b="1">
                <a:latin typeface="Georgia" panose="02040502050405020303" pitchFamily="18" charset="0"/>
              </a:rPr>
              <a:t>Cluster analysis</a:t>
            </a:r>
          </a:p>
          <a:p>
            <a:pPr marL="0" indent="0">
              <a:buNone/>
            </a:pPr>
            <a:r>
              <a:rPr lang="en-US">
                <a:latin typeface="Georgia" panose="02040502050405020303" pitchFamily="18" charset="0"/>
              </a:rPr>
              <a:t>	– Grouping a set of data objects into clusters</a:t>
            </a:r>
          </a:p>
          <a:p>
            <a:pPr>
              <a:buFont typeface="Wingdings" panose="05000000000000000000" pitchFamily="2" charset="2"/>
              <a:buChar char="v"/>
            </a:pPr>
            <a:r>
              <a:rPr lang="en-US" b="1">
                <a:latin typeface="Georgia" panose="02040502050405020303" pitchFamily="18" charset="0"/>
              </a:rPr>
              <a:t>Typical applications</a:t>
            </a:r>
          </a:p>
          <a:p>
            <a:pPr marL="0" indent="0">
              <a:buNone/>
            </a:pPr>
            <a:r>
              <a:rPr lang="en-US">
                <a:latin typeface="Georgia" panose="02040502050405020303" pitchFamily="18" charset="0"/>
              </a:rPr>
              <a:t>         – As a stand-alone tool to get insight into 	data distribution</a:t>
            </a:r>
          </a:p>
          <a:p>
            <a:pPr marL="0" indent="0">
              <a:buNone/>
            </a:pPr>
            <a:r>
              <a:rPr lang="en-US">
                <a:latin typeface="Georgia" panose="02040502050405020303" pitchFamily="18" charset="0"/>
              </a:rPr>
              <a:t>      – As a preprocessing step for other algorithms</a:t>
            </a:r>
          </a:p>
        </p:txBody>
      </p:sp>
    </p:spTree>
    <p:extLst>
      <p:ext uri="{BB962C8B-B14F-4D97-AF65-F5344CB8AC3E}">
        <p14:creationId xmlns:p14="http://schemas.microsoft.com/office/powerpoint/2010/main" val="190748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Slide Number Placeholder 5">
            <a:extLst>
              <a:ext uri="{FF2B5EF4-FFF2-40B4-BE49-F238E27FC236}">
                <a16:creationId xmlns:a16="http://schemas.microsoft.com/office/drawing/2014/main" id="{D09CE711-2049-418B-A8E5-C8CFF68DDD91}"/>
              </a:ext>
            </a:extLst>
          </p:cNvPr>
          <p:cNvSpPr>
            <a:spLocks noGrp="1"/>
          </p:cNvSpPr>
          <p:nvPr>
            <p:ph type="sldNum" sz="quarter" idx="12"/>
          </p:nvPr>
        </p:nvSpPr>
        <p:spPr bwMode="auto">
          <a:xfrm>
            <a:off x="7239000" y="64770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41D7AE58-8914-49D8-A774-724FF9E31B17}" type="slidenum">
              <a:rPr lang="en-US" altLang="en-US" smtClean="0"/>
              <a:pPr/>
              <a:t>40</a:t>
            </a:fld>
            <a:endParaRPr lang="en-US" altLang="en-US"/>
          </a:p>
        </p:txBody>
      </p:sp>
      <p:sp>
        <p:nvSpPr>
          <p:cNvPr id="1463298" name="Rectangle 1026">
            <a:extLst>
              <a:ext uri="{FF2B5EF4-FFF2-40B4-BE49-F238E27FC236}">
                <a16:creationId xmlns:a16="http://schemas.microsoft.com/office/drawing/2014/main" id="{BCD50F20-46E5-4404-A138-7818A5E2BC95}"/>
              </a:ext>
            </a:extLst>
          </p:cNvPr>
          <p:cNvSpPr>
            <a:spLocks noGrp="1" noChangeArrowheads="1"/>
          </p:cNvSpPr>
          <p:nvPr>
            <p:ph type="title"/>
          </p:nvPr>
        </p:nvSpPr>
        <p:spPr>
          <a:xfrm>
            <a:off x="1355725" y="796925"/>
            <a:ext cx="7296150" cy="498475"/>
          </a:xfrm>
        </p:spPr>
        <p:txBody>
          <a:bodyPr/>
          <a:lstStyle/>
          <a:p>
            <a:r>
              <a:rPr lang="en-US" altLang="en-US" sz="3200" i="1"/>
              <a:t>K-Means</a:t>
            </a:r>
            <a:r>
              <a:rPr lang="en-US" altLang="en-US" sz="3200"/>
              <a:t> Clustering (contd.)</a:t>
            </a:r>
            <a:endParaRPr lang="en-US" altLang="en-US" sz="2800"/>
          </a:p>
        </p:txBody>
      </p:sp>
      <p:sp>
        <p:nvSpPr>
          <p:cNvPr id="1463299" name="Rectangle 1027">
            <a:extLst>
              <a:ext uri="{FF2B5EF4-FFF2-40B4-BE49-F238E27FC236}">
                <a16:creationId xmlns:a16="http://schemas.microsoft.com/office/drawing/2014/main" id="{8B50A1A4-0BF5-4CEB-86A7-E836AE2B9AC8}"/>
              </a:ext>
            </a:extLst>
          </p:cNvPr>
          <p:cNvSpPr>
            <a:spLocks noGrp="1" noChangeArrowheads="1"/>
          </p:cNvSpPr>
          <p:nvPr>
            <p:ph type="body" idx="1"/>
          </p:nvPr>
        </p:nvSpPr>
        <p:spPr>
          <a:xfrm>
            <a:off x="457200" y="1524000"/>
            <a:ext cx="8153400" cy="5029200"/>
          </a:xfrm>
        </p:spPr>
        <p:txBody>
          <a:bodyPr/>
          <a:lstStyle/>
          <a:p>
            <a:r>
              <a:rPr lang="en-US" altLang="en-US">
                <a:solidFill>
                  <a:srgbClr val="000000"/>
                </a:solidFill>
              </a:rPr>
              <a:t>Example</a:t>
            </a:r>
          </a:p>
        </p:txBody>
      </p:sp>
      <p:grpSp>
        <p:nvGrpSpPr>
          <p:cNvPr id="1463300" name="Group 1028">
            <a:extLst>
              <a:ext uri="{FF2B5EF4-FFF2-40B4-BE49-F238E27FC236}">
                <a16:creationId xmlns:a16="http://schemas.microsoft.com/office/drawing/2014/main" id="{85DDA553-6750-4278-895C-8E1B24B8F4A8}"/>
              </a:ext>
            </a:extLst>
          </p:cNvPr>
          <p:cNvGrpSpPr>
            <a:grpSpLocks/>
          </p:cNvGrpSpPr>
          <p:nvPr/>
        </p:nvGrpSpPr>
        <p:grpSpPr bwMode="auto">
          <a:xfrm>
            <a:off x="1828800" y="2057400"/>
            <a:ext cx="2286000" cy="2057400"/>
            <a:chOff x="528" y="240"/>
            <a:chExt cx="2142" cy="1872"/>
          </a:xfrm>
        </p:grpSpPr>
        <p:graphicFrame>
          <p:nvGraphicFramePr>
            <p:cNvPr id="1463301" name="Object 1029">
              <a:extLst>
                <a:ext uri="{FF2B5EF4-FFF2-40B4-BE49-F238E27FC236}">
                  <a16:creationId xmlns:a16="http://schemas.microsoft.com/office/drawing/2014/main" id="{984E24B0-2124-467F-98FD-06CF0EF3CD9C}"/>
                </a:ext>
              </a:extLst>
            </p:cNvPr>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name="Worksheet" r:id="rId2" imgW="3400654" imgH="2915107" progId="Excel.Sheet.8">
                    <p:embed/>
                  </p:oleObj>
                </mc:Choice>
                <mc:Fallback>
                  <p:oleObj name="Worksheet" r:id="rId2" imgW="3400654" imgH="2915107" progId="Excel.Sheet.8">
                    <p:embed/>
                    <p:pic>
                      <p:nvPicPr>
                        <p:cNvPr id="1463301" name="Object 1029">
                          <a:extLst>
                            <a:ext uri="{FF2B5EF4-FFF2-40B4-BE49-F238E27FC236}">
                              <a16:creationId xmlns:a16="http://schemas.microsoft.com/office/drawing/2014/main" id="{984E24B0-2124-467F-98FD-06CF0EF3CD9C}"/>
                            </a:ext>
                          </a:extLst>
                        </p:cNvPr>
                        <p:cNvPicPr>
                          <a:picLocks noRot="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1463302" name="Freeform 1030">
              <a:extLst>
                <a:ext uri="{FF2B5EF4-FFF2-40B4-BE49-F238E27FC236}">
                  <a16:creationId xmlns:a16="http://schemas.microsoft.com/office/drawing/2014/main" id="{8C0087C4-34F9-4C98-9241-2E758AD3994F}"/>
                </a:ext>
              </a:extLst>
            </p:cNvPr>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3303" name="Freeform 1031">
              <a:extLst>
                <a:ext uri="{FF2B5EF4-FFF2-40B4-BE49-F238E27FC236}">
                  <a16:creationId xmlns:a16="http://schemas.microsoft.com/office/drawing/2014/main" id="{B9E5072D-594F-439B-BECB-D9A1FA64A97C}"/>
                </a:ext>
              </a:extLst>
            </p:cNvPr>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63304" name="Group 1032">
            <a:extLst>
              <a:ext uri="{FF2B5EF4-FFF2-40B4-BE49-F238E27FC236}">
                <a16:creationId xmlns:a16="http://schemas.microsoft.com/office/drawing/2014/main" id="{140909CA-5CE0-4F63-9D41-DDB283359057}"/>
              </a:ext>
            </a:extLst>
          </p:cNvPr>
          <p:cNvGrpSpPr>
            <a:grpSpLocks/>
          </p:cNvGrpSpPr>
          <p:nvPr/>
        </p:nvGrpSpPr>
        <p:grpSpPr bwMode="auto">
          <a:xfrm>
            <a:off x="4267200" y="2057400"/>
            <a:ext cx="3200400" cy="2057400"/>
            <a:chOff x="2688" y="1296"/>
            <a:chExt cx="2016" cy="1296"/>
          </a:xfrm>
        </p:grpSpPr>
        <p:grpSp>
          <p:nvGrpSpPr>
            <p:cNvPr id="1463305" name="Group 1033">
              <a:extLst>
                <a:ext uri="{FF2B5EF4-FFF2-40B4-BE49-F238E27FC236}">
                  <a16:creationId xmlns:a16="http://schemas.microsoft.com/office/drawing/2014/main" id="{7902A5D3-A3FD-4571-AE2A-0C5DA23C6717}"/>
                </a:ext>
              </a:extLst>
            </p:cNvPr>
            <p:cNvGrpSpPr>
              <a:grpSpLocks/>
            </p:cNvGrpSpPr>
            <p:nvPr/>
          </p:nvGrpSpPr>
          <p:grpSpPr bwMode="auto">
            <a:xfrm>
              <a:off x="3264" y="1296"/>
              <a:ext cx="1440" cy="1296"/>
              <a:chOff x="3108" y="240"/>
              <a:chExt cx="2142" cy="1872"/>
            </a:xfrm>
          </p:grpSpPr>
          <p:graphicFrame>
            <p:nvGraphicFramePr>
              <p:cNvPr id="1463306" name="Object 1034">
                <a:extLst>
                  <a:ext uri="{FF2B5EF4-FFF2-40B4-BE49-F238E27FC236}">
                    <a16:creationId xmlns:a16="http://schemas.microsoft.com/office/drawing/2014/main" id="{20BB0044-7CEC-45A6-8743-0046CB2E3A68}"/>
                  </a:ext>
                </a:extLst>
              </p:cNvPr>
              <p:cNvGraphicFramePr>
                <a:graphicFrameLocks noChangeAspect="1"/>
              </p:cNvGraphicFramePr>
              <p:nvPr/>
            </p:nvGraphicFramePr>
            <p:xfrm>
              <a:off x="3108" y="240"/>
              <a:ext cx="2142" cy="1872"/>
            </p:xfrm>
            <a:graphic>
              <a:graphicData uri="http://schemas.openxmlformats.org/presentationml/2006/ole">
                <mc:AlternateContent xmlns:mc="http://schemas.openxmlformats.org/markup-compatibility/2006">
                  <mc:Choice xmlns:v="urn:schemas-microsoft-com:vml" Requires="v">
                    <p:oleObj name="Worksheet" r:id="rId4" imgW="3400654" imgH="2915107" progId="Excel.Sheet.8">
                      <p:embed/>
                    </p:oleObj>
                  </mc:Choice>
                  <mc:Fallback>
                    <p:oleObj name="Worksheet" r:id="rId4" imgW="3400654" imgH="2915107" progId="Excel.Sheet.8">
                      <p:embed/>
                      <p:pic>
                        <p:nvPicPr>
                          <p:cNvPr id="1463306" name="Object 1034">
                            <a:extLst>
                              <a:ext uri="{FF2B5EF4-FFF2-40B4-BE49-F238E27FC236}">
                                <a16:creationId xmlns:a16="http://schemas.microsoft.com/office/drawing/2014/main" id="{20BB0044-7CEC-45A6-8743-0046CB2E3A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8" y="240"/>
                            <a:ext cx="2142"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3307" name="Freeform 1035">
                <a:extLst>
                  <a:ext uri="{FF2B5EF4-FFF2-40B4-BE49-F238E27FC236}">
                    <a16:creationId xmlns:a16="http://schemas.microsoft.com/office/drawing/2014/main" id="{3B4E7DDF-A998-45F2-8B24-C84947077EE3}"/>
                  </a:ext>
                </a:extLst>
              </p:cNvPr>
              <p:cNvSpPr>
                <a:spLocks/>
              </p:cNvSpPr>
              <p:nvPr/>
            </p:nvSpPr>
            <p:spPr bwMode="auto">
              <a:xfrm>
                <a:off x="3552" y="528"/>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3308" name="Freeform 1036">
                <a:extLst>
                  <a:ext uri="{FF2B5EF4-FFF2-40B4-BE49-F238E27FC236}">
                    <a16:creationId xmlns:a16="http://schemas.microsoft.com/office/drawing/2014/main" id="{11DEF07C-86FE-4366-9F26-AEE93C18B7E5}"/>
                  </a:ext>
                </a:extLst>
              </p:cNvPr>
              <p:cNvSpPr>
                <a:spLocks/>
              </p:cNvSpPr>
              <p:nvPr/>
            </p:nvSpPr>
            <p:spPr bwMode="auto">
              <a:xfrm>
                <a:off x="4176" y="912"/>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463309" name="Line 1037">
              <a:extLst>
                <a:ext uri="{FF2B5EF4-FFF2-40B4-BE49-F238E27FC236}">
                  <a16:creationId xmlns:a16="http://schemas.microsoft.com/office/drawing/2014/main" id="{425CCB0F-A3A5-4D51-A763-1DA2359388F3}"/>
                </a:ext>
              </a:extLst>
            </p:cNvPr>
            <p:cNvSpPr>
              <a:spLocks noChangeShapeType="1"/>
            </p:cNvSpPr>
            <p:nvPr/>
          </p:nvSpPr>
          <p:spPr bwMode="auto">
            <a:xfrm>
              <a:off x="2688" y="1920"/>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3310" name="Group 1038">
            <a:extLst>
              <a:ext uri="{FF2B5EF4-FFF2-40B4-BE49-F238E27FC236}">
                <a16:creationId xmlns:a16="http://schemas.microsoft.com/office/drawing/2014/main" id="{D034A09C-6F8A-43E5-95A3-1D6D9A3E9E9B}"/>
              </a:ext>
            </a:extLst>
          </p:cNvPr>
          <p:cNvGrpSpPr>
            <a:grpSpLocks/>
          </p:cNvGrpSpPr>
          <p:nvPr/>
        </p:nvGrpSpPr>
        <p:grpSpPr bwMode="auto">
          <a:xfrm>
            <a:off x="5257800" y="4191000"/>
            <a:ext cx="2286000" cy="2286000"/>
            <a:chOff x="3312" y="2640"/>
            <a:chExt cx="1440" cy="1440"/>
          </a:xfrm>
        </p:grpSpPr>
        <p:graphicFrame>
          <p:nvGraphicFramePr>
            <p:cNvPr id="1463311" name="Object 1039">
              <a:extLst>
                <a:ext uri="{FF2B5EF4-FFF2-40B4-BE49-F238E27FC236}">
                  <a16:creationId xmlns:a16="http://schemas.microsoft.com/office/drawing/2014/main" id="{AB595EA0-1062-488C-9CDD-8C90D1FC2303}"/>
                </a:ext>
              </a:extLst>
            </p:cNvPr>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name="Worksheet" r:id="rId6" imgW="3419856" imgH="2934005" progId="Excel.Sheet.8">
                    <p:embed/>
                  </p:oleObj>
                </mc:Choice>
                <mc:Fallback>
                  <p:oleObj name="Worksheet" r:id="rId6" imgW="3419856" imgH="2934005" progId="Excel.Sheet.8">
                    <p:embed/>
                    <p:pic>
                      <p:nvPicPr>
                        <p:cNvPr id="1463311" name="Object 1039">
                          <a:extLst>
                            <a:ext uri="{FF2B5EF4-FFF2-40B4-BE49-F238E27FC236}">
                              <a16:creationId xmlns:a16="http://schemas.microsoft.com/office/drawing/2014/main" id="{AB595EA0-1062-488C-9CDD-8C90D1FC23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3312" name="Line 1040">
              <a:extLst>
                <a:ext uri="{FF2B5EF4-FFF2-40B4-BE49-F238E27FC236}">
                  <a16:creationId xmlns:a16="http://schemas.microsoft.com/office/drawing/2014/main" id="{FEAAE409-44BE-4423-9B81-59A6B7EAE92C}"/>
                </a:ext>
              </a:extLst>
            </p:cNvPr>
            <p:cNvSpPr>
              <a:spLocks noChangeShapeType="1"/>
            </p:cNvSpPr>
            <p:nvPr/>
          </p:nvSpPr>
          <p:spPr bwMode="auto">
            <a:xfrm>
              <a:off x="3984" y="26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3313" name="Group 1041">
            <a:extLst>
              <a:ext uri="{FF2B5EF4-FFF2-40B4-BE49-F238E27FC236}">
                <a16:creationId xmlns:a16="http://schemas.microsoft.com/office/drawing/2014/main" id="{35094F80-9C8F-4A2C-A151-27F3E4846AA0}"/>
              </a:ext>
            </a:extLst>
          </p:cNvPr>
          <p:cNvGrpSpPr>
            <a:grpSpLocks/>
          </p:cNvGrpSpPr>
          <p:nvPr/>
        </p:nvGrpSpPr>
        <p:grpSpPr bwMode="auto">
          <a:xfrm>
            <a:off x="1905000" y="4495800"/>
            <a:ext cx="3200400" cy="1981200"/>
            <a:chOff x="1200" y="2832"/>
            <a:chExt cx="2016" cy="1248"/>
          </a:xfrm>
        </p:grpSpPr>
        <p:grpSp>
          <p:nvGrpSpPr>
            <p:cNvPr id="1463314" name="Group 1042">
              <a:extLst>
                <a:ext uri="{FF2B5EF4-FFF2-40B4-BE49-F238E27FC236}">
                  <a16:creationId xmlns:a16="http://schemas.microsoft.com/office/drawing/2014/main" id="{C38C1A40-E857-40E2-8500-5C9A4F287753}"/>
                </a:ext>
              </a:extLst>
            </p:cNvPr>
            <p:cNvGrpSpPr>
              <a:grpSpLocks/>
            </p:cNvGrpSpPr>
            <p:nvPr/>
          </p:nvGrpSpPr>
          <p:grpSpPr bwMode="auto">
            <a:xfrm>
              <a:off x="1200" y="2832"/>
              <a:ext cx="1440" cy="1248"/>
              <a:chOff x="3108" y="2256"/>
              <a:chExt cx="2148" cy="1872"/>
            </a:xfrm>
          </p:grpSpPr>
          <p:graphicFrame>
            <p:nvGraphicFramePr>
              <p:cNvPr id="1463315" name="Object 1043">
                <a:extLst>
                  <a:ext uri="{FF2B5EF4-FFF2-40B4-BE49-F238E27FC236}">
                    <a16:creationId xmlns:a16="http://schemas.microsoft.com/office/drawing/2014/main" id="{C2CCC5AD-4ABB-45E4-9F4F-1CDE10E27411}"/>
                  </a:ext>
                </a:extLst>
              </p:cNvPr>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name="Worksheet" r:id="rId8" imgW="3410407" imgH="2924556" progId="Excel.Sheet.8">
                      <p:embed/>
                    </p:oleObj>
                  </mc:Choice>
                  <mc:Fallback>
                    <p:oleObj name="Worksheet" r:id="rId8" imgW="3410407" imgH="2924556" progId="Excel.Sheet.8">
                      <p:embed/>
                      <p:pic>
                        <p:nvPicPr>
                          <p:cNvPr id="1463315" name="Object 1043">
                            <a:extLst>
                              <a:ext uri="{FF2B5EF4-FFF2-40B4-BE49-F238E27FC236}">
                                <a16:creationId xmlns:a16="http://schemas.microsoft.com/office/drawing/2014/main" id="{C2CCC5AD-4ABB-45E4-9F4F-1CDE10E274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3316" name="Freeform 1044">
                <a:extLst>
                  <a:ext uri="{FF2B5EF4-FFF2-40B4-BE49-F238E27FC236}">
                    <a16:creationId xmlns:a16="http://schemas.microsoft.com/office/drawing/2014/main" id="{EADF89F2-C446-4A4C-913E-1FCC2F44099C}"/>
                  </a:ext>
                </a:extLst>
              </p:cNvPr>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3317" name="Freeform 1045">
                <a:extLst>
                  <a:ext uri="{FF2B5EF4-FFF2-40B4-BE49-F238E27FC236}">
                    <a16:creationId xmlns:a16="http://schemas.microsoft.com/office/drawing/2014/main" id="{92A6DCEF-C97A-41BB-948F-04287BEF04E9}"/>
                  </a:ext>
                </a:extLst>
              </p:cNvPr>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463318" name="Line 1046">
              <a:extLst>
                <a:ext uri="{FF2B5EF4-FFF2-40B4-BE49-F238E27FC236}">
                  <a16:creationId xmlns:a16="http://schemas.microsoft.com/office/drawing/2014/main" id="{8378A01A-8886-47B1-BCFE-234CB7E5BB6B}"/>
                </a:ext>
              </a:extLst>
            </p:cNvPr>
            <p:cNvSpPr>
              <a:spLocks noChangeShapeType="1"/>
            </p:cNvSpPr>
            <p:nvPr/>
          </p:nvSpPr>
          <p:spPr bwMode="auto">
            <a:xfrm flipH="1">
              <a:off x="2784" y="3264"/>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63304"/>
                                        </p:tgtEl>
                                        <p:attrNameLst>
                                          <p:attrName>style.visibility</p:attrName>
                                        </p:attrNameLst>
                                      </p:cBhvr>
                                      <p:to>
                                        <p:strVal val="visible"/>
                                      </p:to>
                                    </p:set>
                                    <p:animEffect transition="in" filter="wipe(left)">
                                      <p:cBhvr>
                                        <p:cTn id="7" dur="500"/>
                                        <p:tgtEl>
                                          <p:spTgt spid="14633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63310"/>
                                        </p:tgtEl>
                                        <p:attrNameLst>
                                          <p:attrName>style.visibility</p:attrName>
                                        </p:attrNameLst>
                                      </p:cBhvr>
                                      <p:to>
                                        <p:strVal val="visible"/>
                                      </p:to>
                                    </p:set>
                                    <p:animEffect transition="in" filter="wipe(up)">
                                      <p:cBhvr>
                                        <p:cTn id="12" dur="500"/>
                                        <p:tgtEl>
                                          <p:spTgt spid="14633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463313"/>
                                        </p:tgtEl>
                                        <p:attrNameLst>
                                          <p:attrName>style.visibility</p:attrName>
                                        </p:attrNameLst>
                                      </p:cBhvr>
                                      <p:to>
                                        <p:strVal val="visible"/>
                                      </p:to>
                                    </p:set>
                                    <p:animEffect transition="in" filter="wipe(right)">
                                      <p:cBhvr>
                                        <p:cTn id="17" dur="500"/>
                                        <p:tgtEl>
                                          <p:spTgt spid="1463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113F-C8CF-4447-9AD7-25714DF5DB48}"/>
              </a:ext>
            </a:extLst>
          </p:cNvPr>
          <p:cNvSpPr>
            <a:spLocks noGrp="1"/>
          </p:cNvSpPr>
          <p:nvPr>
            <p:ph type="title"/>
          </p:nvPr>
        </p:nvSpPr>
        <p:spPr/>
        <p:txBody>
          <a:bodyPr/>
          <a:lstStyle/>
          <a:p>
            <a:r>
              <a:rPr lang="en-US"/>
              <a:t>Example</a:t>
            </a:r>
          </a:p>
        </p:txBody>
      </p:sp>
      <p:sp>
        <p:nvSpPr>
          <p:cNvPr id="3" name="Content Placeholder 2">
            <a:extLst>
              <a:ext uri="{FF2B5EF4-FFF2-40B4-BE49-F238E27FC236}">
                <a16:creationId xmlns:a16="http://schemas.microsoft.com/office/drawing/2014/main" id="{3AB3EEB5-D795-4C3A-8B9E-0C9C168F3481}"/>
              </a:ext>
            </a:extLst>
          </p:cNvPr>
          <p:cNvSpPr>
            <a:spLocks noGrp="1"/>
          </p:cNvSpPr>
          <p:nvPr>
            <p:ph idx="1"/>
          </p:nvPr>
        </p:nvSpPr>
        <p:spPr>
          <a:xfrm>
            <a:off x="412750" y="838200"/>
            <a:ext cx="8318500" cy="5562600"/>
          </a:xfrm>
        </p:spPr>
        <p:txBody>
          <a:bodyPr/>
          <a:lstStyle/>
          <a:p>
            <a:r>
              <a:rPr lang="en-US"/>
              <a:t>Consider the following five data points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sz="2000"/>
              <a:t>This data set is to be grouped into two clusters.  As a first step in finding a sensible initial partition, let the A &amp; C values of the two individuals furthest apart. We could have chosen any two points from the data or any other two points.</a:t>
            </a:r>
          </a:p>
        </p:txBody>
      </p:sp>
      <p:graphicFrame>
        <p:nvGraphicFramePr>
          <p:cNvPr id="5" name="Table 4">
            <a:extLst>
              <a:ext uri="{FF2B5EF4-FFF2-40B4-BE49-F238E27FC236}">
                <a16:creationId xmlns:a16="http://schemas.microsoft.com/office/drawing/2014/main" id="{BD397E1A-5DEF-4C02-B892-F39E59383964}"/>
              </a:ext>
            </a:extLst>
          </p:cNvPr>
          <p:cNvGraphicFramePr>
            <a:graphicFrameLocks noGrp="1"/>
          </p:cNvGraphicFramePr>
          <p:nvPr>
            <p:extLst>
              <p:ext uri="{D42A27DB-BD31-4B8C-83A1-F6EECF244321}">
                <p14:modId xmlns:p14="http://schemas.microsoft.com/office/powerpoint/2010/main" val="2576330000"/>
              </p:ext>
            </p:extLst>
          </p:nvPr>
        </p:nvGraphicFramePr>
        <p:xfrm>
          <a:off x="990600" y="1447800"/>
          <a:ext cx="2667000" cy="2225040"/>
        </p:xfrm>
        <a:graphic>
          <a:graphicData uri="http://schemas.openxmlformats.org/drawingml/2006/table">
            <a:tbl>
              <a:tblPr firstRow="1" bandRow="1">
                <a:tableStyleId>{5C22544A-7EE6-4342-B048-85BDC9FD1C3A}</a:tableStyleId>
              </a:tblPr>
              <a:tblGrid>
                <a:gridCol w="889000">
                  <a:extLst>
                    <a:ext uri="{9D8B030D-6E8A-4147-A177-3AD203B41FA5}">
                      <a16:colId xmlns:a16="http://schemas.microsoft.com/office/drawing/2014/main" val="1529342693"/>
                    </a:ext>
                  </a:extLst>
                </a:gridCol>
                <a:gridCol w="889000">
                  <a:extLst>
                    <a:ext uri="{9D8B030D-6E8A-4147-A177-3AD203B41FA5}">
                      <a16:colId xmlns:a16="http://schemas.microsoft.com/office/drawing/2014/main" val="3530196843"/>
                    </a:ext>
                  </a:extLst>
                </a:gridCol>
                <a:gridCol w="889000">
                  <a:extLst>
                    <a:ext uri="{9D8B030D-6E8A-4147-A177-3AD203B41FA5}">
                      <a16:colId xmlns:a16="http://schemas.microsoft.com/office/drawing/2014/main" val="2400970548"/>
                    </a:ext>
                  </a:extLst>
                </a:gridCol>
              </a:tblGrid>
              <a:tr h="370840">
                <a:tc>
                  <a:txBody>
                    <a:bodyPr/>
                    <a:lstStyle/>
                    <a:p>
                      <a:r>
                        <a:rPr lang="en-US" i="1" err="1">
                          <a:latin typeface="Arial Narrow" panose="020B0606020202030204" pitchFamily="34" charset="0"/>
                        </a:rPr>
                        <a:t>i</a:t>
                      </a:r>
                      <a:endParaRPr lang="en-US" i="1">
                        <a:latin typeface="Arial Narrow" panose="020B0606020202030204" pitchFamily="34" charset="0"/>
                      </a:endParaRPr>
                    </a:p>
                  </a:txBody>
                  <a:tcPr/>
                </a:tc>
                <a:tc>
                  <a:txBody>
                    <a:bodyPr/>
                    <a:lstStyle/>
                    <a:p>
                      <a:r>
                        <a:rPr lang="en-US" i="1">
                          <a:latin typeface="Arial Narrow" panose="020B0606020202030204" pitchFamily="34" charset="0"/>
                        </a:rPr>
                        <a:t>x</a:t>
                      </a:r>
                    </a:p>
                  </a:txBody>
                  <a:tcPr/>
                </a:tc>
                <a:tc>
                  <a:txBody>
                    <a:bodyPr/>
                    <a:lstStyle/>
                    <a:p>
                      <a:r>
                        <a:rPr lang="en-US" i="1">
                          <a:latin typeface="Arial Narrow" panose="020B0606020202030204" pitchFamily="34" charset="0"/>
                        </a:rPr>
                        <a:t>y</a:t>
                      </a:r>
                    </a:p>
                  </a:txBody>
                  <a:tcPr/>
                </a:tc>
                <a:extLst>
                  <a:ext uri="{0D108BD9-81ED-4DB2-BD59-A6C34878D82A}">
                    <a16:rowId xmlns:a16="http://schemas.microsoft.com/office/drawing/2014/main" val="2771086133"/>
                  </a:ext>
                </a:extLst>
              </a:tr>
              <a:tr h="370840">
                <a:tc>
                  <a:txBody>
                    <a:bodyPr/>
                    <a:lstStyle/>
                    <a:p>
                      <a:r>
                        <a:rPr lang="en-US"/>
                        <a:t>A</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2638706996"/>
                  </a:ext>
                </a:extLst>
              </a:tr>
              <a:tr h="370840">
                <a:tc>
                  <a:txBody>
                    <a:bodyPr/>
                    <a:lstStyle/>
                    <a:p>
                      <a:r>
                        <a:rPr lang="en-US"/>
                        <a:t>B</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208499776"/>
                  </a:ext>
                </a:extLst>
              </a:tr>
              <a:tr h="370840">
                <a:tc>
                  <a:txBody>
                    <a:bodyPr/>
                    <a:lstStyle/>
                    <a:p>
                      <a:r>
                        <a:rPr lang="en-US"/>
                        <a:t>C</a:t>
                      </a:r>
                    </a:p>
                  </a:txBody>
                  <a:tcPr/>
                </a:tc>
                <a:tc>
                  <a:txBody>
                    <a:bodyPr/>
                    <a:lstStyle/>
                    <a:p>
                      <a:r>
                        <a:rPr lang="en-US"/>
                        <a:t>0</a:t>
                      </a:r>
                    </a:p>
                  </a:txBody>
                  <a:tcPr/>
                </a:tc>
                <a:tc>
                  <a:txBody>
                    <a:bodyPr/>
                    <a:lstStyle/>
                    <a:p>
                      <a:r>
                        <a:rPr lang="en-US"/>
                        <a:t>2</a:t>
                      </a:r>
                    </a:p>
                  </a:txBody>
                  <a:tcPr/>
                </a:tc>
                <a:extLst>
                  <a:ext uri="{0D108BD9-81ED-4DB2-BD59-A6C34878D82A}">
                    <a16:rowId xmlns:a16="http://schemas.microsoft.com/office/drawing/2014/main" val="2601597457"/>
                  </a:ext>
                </a:extLst>
              </a:tr>
              <a:tr h="370840">
                <a:tc>
                  <a:txBody>
                    <a:bodyPr/>
                    <a:lstStyle/>
                    <a:p>
                      <a:r>
                        <a:rPr lang="en-US"/>
                        <a:t>D</a:t>
                      </a:r>
                    </a:p>
                  </a:txBody>
                  <a:tcPr/>
                </a:tc>
                <a:tc>
                  <a:txBody>
                    <a:bodyPr/>
                    <a:lstStyle/>
                    <a:p>
                      <a:r>
                        <a:rPr lang="en-US"/>
                        <a:t>2</a:t>
                      </a:r>
                    </a:p>
                  </a:txBody>
                  <a:tcPr/>
                </a:tc>
                <a:tc>
                  <a:txBody>
                    <a:bodyPr/>
                    <a:lstStyle/>
                    <a:p>
                      <a:r>
                        <a:rPr lang="en-US"/>
                        <a:t>4</a:t>
                      </a:r>
                    </a:p>
                  </a:txBody>
                  <a:tcPr/>
                </a:tc>
                <a:extLst>
                  <a:ext uri="{0D108BD9-81ED-4DB2-BD59-A6C34878D82A}">
                    <a16:rowId xmlns:a16="http://schemas.microsoft.com/office/drawing/2014/main" val="1983891480"/>
                  </a:ext>
                </a:extLst>
              </a:tr>
              <a:tr h="370840">
                <a:tc>
                  <a:txBody>
                    <a:bodyPr/>
                    <a:lstStyle/>
                    <a:p>
                      <a:r>
                        <a:rPr lang="en-US"/>
                        <a:t>E</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2740439288"/>
                  </a:ext>
                </a:extLst>
              </a:tr>
            </a:tbl>
          </a:graphicData>
        </a:graphic>
      </p:graphicFrame>
      <p:pic>
        <p:nvPicPr>
          <p:cNvPr id="8" name="Picture 7">
            <a:extLst>
              <a:ext uri="{FF2B5EF4-FFF2-40B4-BE49-F238E27FC236}">
                <a16:creationId xmlns:a16="http://schemas.microsoft.com/office/drawing/2014/main" id="{BC9282EB-7587-431C-9593-6C54EC49568B}"/>
              </a:ext>
            </a:extLst>
          </p:cNvPr>
          <p:cNvPicPr>
            <a:picLocks noChangeAspect="1"/>
          </p:cNvPicPr>
          <p:nvPr/>
        </p:nvPicPr>
        <p:blipFill>
          <a:blip r:embed="rId2"/>
          <a:stretch>
            <a:fillRect/>
          </a:stretch>
        </p:blipFill>
        <p:spPr>
          <a:xfrm>
            <a:off x="4343400" y="1600199"/>
            <a:ext cx="4495800" cy="3372305"/>
          </a:xfrm>
          <a:prstGeom prst="rect">
            <a:avLst/>
          </a:prstGeom>
        </p:spPr>
      </p:pic>
    </p:spTree>
    <p:extLst>
      <p:ext uri="{BB962C8B-B14F-4D97-AF65-F5344CB8AC3E}">
        <p14:creationId xmlns:p14="http://schemas.microsoft.com/office/powerpoint/2010/main" val="312364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715B-BF11-47A8-8D3C-7A3A5A71E622}"/>
              </a:ext>
            </a:extLst>
          </p:cNvPr>
          <p:cNvSpPr>
            <a:spLocks noGrp="1"/>
          </p:cNvSpPr>
          <p:nvPr>
            <p:ph type="title"/>
          </p:nvPr>
        </p:nvSpPr>
        <p:spPr/>
        <p:txBody>
          <a:bodyPr/>
          <a:lstStyle/>
          <a:p>
            <a:r>
              <a:rPr lang="en-US"/>
              <a:t>K-means cluster Example</a:t>
            </a:r>
          </a:p>
        </p:txBody>
      </p:sp>
      <p:sp>
        <p:nvSpPr>
          <p:cNvPr id="6" name="Content Placeholder 5">
            <a:extLst>
              <a:ext uri="{FF2B5EF4-FFF2-40B4-BE49-F238E27FC236}">
                <a16:creationId xmlns:a16="http://schemas.microsoft.com/office/drawing/2014/main" id="{1F190F2A-E1C8-44A1-8368-A2B72229A095}"/>
              </a:ext>
            </a:extLst>
          </p:cNvPr>
          <p:cNvSpPr>
            <a:spLocks noGrp="1"/>
          </p:cNvSpPr>
          <p:nvPr>
            <p:ph idx="1"/>
          </p:nvPr>
        </p:nvSpPr>
        <p:spPr>
          <a:xfrm>
            <a:off x="381000" y="838200"/>
            <a:ext cx="8318500" cy="5867400"/>
          </a:xfrm>
        </p:spPr>
        <p:txBody>
          <a:bodyPr/>
          <a:lstStyle/>
          <a:p>
            <a:r>
              <a:rPr lang="en-US"/>
              <a:t>Calculate the distances between each of the points and the cluster means (i.e. A and C)  </a:t>
            </a:r>
          </a:p>
          <a:p>
            <a:pPr marL="0" indent="0">
              <a:buNone/>
            </a:pPr>
            <a:r>
              <a:rPr lang="en-US"/>
              <a:t>                                     </a:t>
            </a:r>
            <a:r>
              <a:rPr lang="en-US" sz="1600"/>
              <a:t>Column 1 is the distance between A and each 				points and column 2 is distance between C and 				each data points.</a:t>
            </a:r>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r>
              <a:rPr lang="en-US" sz="1600"/>
              <a:t>Choose the smaller value among the distances to assign the cluster</a:t>
            </a:r>
          </a:p>
          <a:p>
            <a:pPr marL="0" indent="0">
              <a:buNone/>
            </a:pPr>
            <a:r>
              <a:rPr lang="en-US" sz="1600"/>
              <a:t> </a:t>
            </a:r>
          </a:p>
          <a:p>
            <a:pPr marL="0" indent="0">
              <a:buNone/>
            </a:pPr>
            <a:endParaRPr lang="en-US" sz="1600"/>
          </a:p>
          <a:p>
            <a:pPr marL="0" indent="0">
              <a:buNone/>
            </a:pPr>
            <a:endParaRPr lang="en-US" sz="1600"/>
          </a:p>
          <a:p>
            <a:pPr marL="0" indent="0">
              <a:buNone/>
            </a:pPr>
            <a:r>
              <a:rPr lang="en-US" sz="1600"/>
              <a:t>                                           </a:t>
            </a:r>
            <a:r>
              <a:rPr lang="en-US" sz="1600" b="1"/>
              <a:t>Calculate the cluster means: </a:t>
            </a:r>
          </a:p>
          <a:p>
            <a:pPr marL="0" indent="0">
              <a:buNone/>
            </a:pPr>
            <a:r>
              <a:rPr lang="en-US" sz="1600"/>
              <a:t>                                                  Cluster 1 mean: (1,0.5)</a:t>
            </a:r>
          </a:p>
          <a:p>
            <a:pPr marL="0" indent="0">
              <a:buNone/>
            </a:pPr>
            <a:r>
              <a:rPr lang="en-US" sz="1600"/>
              <a:t>                                                  Cluster 2 mean: (5/3,11/3)</a:t>
            </a:r>
          </a:p>
          <a:p>
            <a:pPr marL="0" indent="0">
              <a:buNone/>
            </a:pPr>
            <a:r>
              <a:rPr lang="en-US" sz="1600"/>
              <a:t>               </a:t>
            </a:r>
          </a:p>
          <a:p>
            <a:pPr marL="0" indent="0">
              <a:buNone/>
            </a:pPr>
            <a:endParaRPr lang="en-US" sz="1600"/>
          </a:p>
          <a:p>
            <a:pPr marL="0" indent="0">
              <a:buNone/>
            </a:pPr>
            <a:endParaRPr lang="en-US" sz="1600"/>
          </a:p>
          <a:p>
            <a:endParaRPr lang="en-US"/>
          </a:p>
        </p:txBody>
      </p:sp>
      <p:graphicFrame>
        <p:nvGraphicFramePr>
          <p:cNvPr id="7" name="Table 6">
            <a:extLst>
              <a:ext uri="{FF2B5EF4-FFF2-40B4-BE49-F238E27FC236}">
                <a16:creationId xmlns:a16="http://schemas.microsoft.com/office/drawing/2014/main" id="{ADD6B971-9954-4933-B21B-4B44933345FB}"/>
              </a:ext>
            </a:extLst>
          </p:cNvPr>
          <p:cNvGraphicFramePr>
            <a:graphicFrameLocks noGrp="1"/>
          </p:cNvGraphicFramePr>
          <p:nvPr>
            <p:extLst>
              <p:ext uri="{D42A27DB-BD31-4B8C-83A1-F6EECF244321}">
                <p14:modId xmlns:p14="http://schemas.microsoft.com/office/powerpoint/2010/main" val="4166339268"/>
              </p:ext>
            </p:extLst>
          </p:nvPr>
        </p:nvGraphicFramePr>
        <p:xfrm>
          <a:off x="685800" y="1828800"/>
          <a:ext cx="2590800" cy="2219960"/>
        </p:xfrm>
        <a:graphic>
          <a:graphicData uri="http://schemas.openxmlformats.org/drawingml/2006/table">
            <a:tbl>
              <a:tblPr firstRow="1" bandRow="1">
                <a:tableStyleId>{21E4AEA4-8DFA-4A89-87EB-49C32662AFE0}</a:tableStyleId>
              </a:tblPr>
              <a:tblGrid>
                <a:gridCol w="863600">
                  <a:extLst>
                    <a:ext uri="{9D8B030D-6E8A-4147-A177-3AD203B41FA5}">
                      <a16:colId xmlns:a16="http://schemas.microsoft.com/office/drawing/2014/main" val="2454068994"/>
                    </a:ext>
                  </a:extLst>
                </a:gridCol>
                <a:gridCol w="863600">
                  <a:extLst>
                    <a:ext uri="{9D8B030D-6E8A-4147-A177-3AD203B41FA5}">
                      <a16:colId xmlns:a16="http://schemas.microsoft.com/office/drawing/2014/main" val="2829688726"/>
                    </a:ext>
                  </a:extLst>
                </a:gridCol>
                <a:gridCol w="863600">
                  <a:extLst>
                    <a:ext uri="{9D8B030D-6E8A-4147-A177-3AD203B41FA5}">
                      <a16:colId xmlns:a16="http://schemas.microsoft.com/office/drawing/2014/main" val="1569986945"/>
                    </a:ext>
                  </a:extLst>
                </a:gridCol>
              </a:tblGrid>
              <a:tr h="142240">
                <a:tc>
                  <a:txBody>
                    <a:bodyPr/>
                    <a:lstStyle/>
                    <a:p>
                      <a:r>
                        <a:rPr lang="en-US" err="1"/>
                        <a:t>i</a:t>
                      </a:r>
                      <a:endParaRPr lang="en-US"/>
                    </a:p>
                  </a:txBody>
                  <a:tcPr/>
                </a:tc>
                <a:tc>
                  <a:txBody>
                    <a:bodyPr/>
                    <a:lstStyle/>
                    <a:p>
                      <a:r>
                        <a:rPr lang="en-US"/>
                        <a:t>1</a:t>
                      </a:r>
                      <a:endParaRPr lang="en-US">
                        <a:solidFill>
                          <a:schemeClr val="bg1"/>
                        </a:solidFill>
                      </a:endParaRPr>
                    </a:p>
                  </a:txBody>
                  <a:tcPr/>
                </a:tc>
                <a:tc>
                  <a:txBody>
                    <a:bodyPr/>
                    <a:lstStyle/>
                    <a:p>
                      <a:r>
                        <a:rPr lang="en-US"/>
                        <a:t>2</a:t>
                      </a:r>
                      <a:endParaRPr lang="en-US">
                        <a:solidFill>
                          <a:schemeClr val="accent6">
                            <a:lumMod val="75000"/>
                          </a:schemeClr>
                        </a:solidFill>
                      </a:endParaRPr>
                    </a:p>
                  </a:txBody>
                  <a:tcPr/>
                </a:tc>
                <a:extLst>
                  <a:ext uri="{0D108BD9-81ED-4DB2-BD59-A6C34878D82A}">
                    <a16:rowId xmlns:a16="http://schemas.microsoft.com/office/drawing/2014/main" val="3771636881"/>
                  </a:ext>
                </a:extLst>
              </a:tr>
              <a:tr h="370840">
                <a:tc>
                  <a:txBody>
                    <a:bodyPr/>
                    <a:lstStyle/>
                    <a:p>
                      <a:r>
                        <a:rPr lang="en-US"/>
                        <a:t>A</a:t>
                      </a:r>
                    </a:p>
                  </a:txBody>
                  <a:tcPr/>
                </a:tc>
                <a:tc>
                  <a:txBody>
                    <a:bodyPr/>
                    <a:lstStyle/>
                    <a:p>
                      <a:r>
                        <a:rPr lang="en-US"/>
                        <a:t>0</a:t>
                      </a:r>
                    </a:p>
                  </a:txBody>
                  <a:tcPr/>
                </a:tc>
                <a:tc>
                  <a:txBody>
                    <a:bodyPr/>
                    <a:lstStyle/>
                    <a:p>
                      <a:r>
                        <a:rPr lang="en-US"/>
                        <a:t>1.4</a:t>
                      </a:r>
                    </a:p>
                  </a:txBody>
                  <a:tcPr/>
                </a:tc>
                <a:extLst>
                  <a:ext uri="{0D108BD9-81ED-4DB2-BD59-A6C34878D82A}">
                    <a16:rowId xmlns:a16="http://schemas.microsoft.com/office/drawing/2014/main" val="466774274"/>
                  </a:ext>
                </a:extLst>
              </a:tr>
              <a:tr h="370840">
                <a:tc>
                  <a:txBody>
                    <a:bodyPr/>
                    <a:lstStyle/>
                    <a:p>
                      <a:r>
                        <a:rPr lang="en-US"/>
                        <a:t>B</a:t>
                      </a:r>
                    </a:p>
                  </a:txBody>
                  <a:tcPr/>
                </a:tc>
                <a:tc>
                  <a:txBody>
                    <a:bodyPr/>
                    <a:lstStyle/>
                    <a:p>
                      <a:r>
                        <a:rPr lang="en-US"/>
                        <a:t>1</a:t>
                      </a:r>
                    </a:p>
                  </a:txBody>
                  <a:tcPr/>
                </a:tc>
                <a:tc>
                  <a:txBody>
                    <a:bodyPr/>
                    <a:lstStyle/>
                    <a:p>
                      <a:r>
                        <a:rPr lang="en-US"/>
                        <a:t>2.2</a:t>
                      </a:r>
                    </a:p>
                  </a:txBody>
                  <a:tcPr/>
                </a:tc>
                <a:extLst>
                  <a:ext uri="{0D108BD9-81ED-4DB2-BD59-A6C34878D82A}">
                    <a16:rowId xmlns:a16="http://schemas.microsoft.com/office/drawing/2014/main" val="3891120534"/>
                  </a:ext>
                </a:extLst>
              </a:tr>
              <a:tr h="370840">
                <a:tc>
                  <a:txBody>
                    <a:bodyPr/>
                    <a:lstStyle/>
                    <a:p>
                      <a:r>
                        <a:rPr lang="en-US"/>
                        <a:t>C</a:t>
                      </a:r>
                    </a:p>
                  </a:txBody>
                  <a:tcPr/>
                </a:tc>
                <a:tc>
                  <a:txBody>
                    <a:bodyPr/>
                    <a:lstStyle/>
                    <a:p>
                      <a:r>
                        <a:rPr lang="en-US"/>
                        <a:t>1.4</a:t>
                      </a:r>
                    </a:p>
                  </a:txBody>
                  <a:tcPr/>
                </a:tc>
                <a:tc>
                  <a:txBody>
                    <a:bodyPr/>
                    <a:lstStyle/>
                    <a:p>
                      <a:r>
                        <a:rPr lang="en-US"/>
                        <a:t>0</a:t>
                      </a:r>
                    </a:p>
                  </a:txBody>
                  <a:tcPr/>
                </a:tc>
                <a:extLst>
                  <a:ext uri="{0D108BD9-81ED-4DB2-BD59-A6C34878D82A}">
                    <a16:rowId xmlns:a16="http://schemas.microsoft.com/office/drawing/2014/main" val="1321564619"/>
                  </a:ext>
                </a:extLst>
              </a:tr>
              <a:tr h="370840">
                <a:tc>
                  <a:txBody>
                    <a:bodyPr/>
                    <a:lstStyle/>
                    <a:p>
                      <a:r>
                        <a:rPr lang="en-US"/>
                        <a:t>D</a:t>
                      </a:r>
                    </a:p>
                  </a:txBody>
                  <a:tcPr/>
                </a:tc>
                <a:tc>
                  <a:txBody>
                    <a:bodyPr/>
                    <a:lstStyle/>
                    <a:p>
                      <a:r>
                        <a:rPr lang="en-US"/>
                        <a:t>3.2</a:t>
                      </a:r>
                    </a:p>
                  </a:txBody>
                  <a:tcPr/>
                </a:tc>
                <a:tc>
                  <a:txBody>
                    <a:bodyPr/>
                    <a:lstStyle/>
                    <a:p>
                      <a:r>
                        <a:rPr lang="en-US"/>
                        <a:t>2.8</a:t>
                      </a:r>
                    </a:p>
                  </a:txBody>
                  <a:tcPr/>
                </a:tc>
                <a:extLst>
                  <a:ext uri="{0D108BD9-81ED-4DB2-BD59-A6C34878D82A}">
                    <a16:rowId xmlns:a16="http://schemas.microsoft.com/office/drawing/2014/main" val="2890735209"/>
                  </a:ext>
                </a:extLst>
              </a:tr>
              <a:tr h="370840">
                <a:tc>
                  <a:txBody>
                    <a:bodyPr/>
                    <a:lstStyle/>
                    <a:p>
                      <a:r>
                        <a:rPr lang="en-US"/>
                        <a:t>E</a:t>
                      </a:r>
                    </a:p>
                  </a:txBody>
                  <a:tcPr/>
                </a:tc>
                <a:tc>
                  <a:txBody>
                    <a:bodyPr/>
                    <a:lstStyle/>
                    <a:p>
                      <a:r>
                        <a:rPr lang="en-US"/>
                        <a:t>4.5</a:t>
                      </a:r>
                    </a:p>
                  </a:txBody>
                  <a:tcPr/>
                </a:tc>
                <a:tc>
                  <a:txBody>
                    <a:bodyPr/>
                    <a:lstStyle/>
                    <a:p>
                      <a:r>
                        <a:rPr lang="en-US"/>
                        <a:t>4.2</a:t>
                      </a:r>
                    </a:p>
                  </a:txBody>
                  <a:tcPr/>
                </a:tc>
                <a:extLst>
                  <a:ext uri="{0D108BD9-81ED-4DB2-BD59-A6C34878D82A}">
                    <a16:rowId xmlns:a16="http://schemas.microsoft.com/office/drawing/2014/main" val="3519968475"/>
                  </a:ext>
                </a:extLst>
              </a:tr>
            </a:tbl>
          </a:graphicData>
        </a:graphic>
      </p:graphicFrame>
      <p:graphicFrame>
        <p:nvGraphicFramePr>
          <p:cNvPr id="9" name="Table 8">
            <a:extLst>
              <a:ext uri="{FF2B5EF4-FFF2-40B4-BE49-F238E27FC236}">
                <a16:creationId xmlns:a16="http://schemas.microsoft.com/office/drawing/2014/main" id="{F705CEFD-BB0D-4A10-B664-A6908BE924AB}"/>
              </a:ext>
            </a:extLst>
          </p:cNvPr>
          <p:cNvGraphicFramePr>
            <a:graphicFrameLocks noGrp="1"/>
          </p:cNvGraphicFramePr>
          <p:nvPr>
            <p:extLst>
              <p:ext uri="{D42A27DB-BD31-4B8C-83A1-F6EECF244321}">
                <p14:modId xmlns:p14="http://schemas.microsoft.com/office/powerpoint/2010/main" val="2389445590"/>
              </p:ext>
            </p:extLst>
          </p:nvPr>
        </p:nvGraphicFramePr>
        <p:xfrm>
          <a:off x="685800" y="4480560"/>
          <a:ext cx="2133600" cy="21945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4005439250"/>
                    </a:ext>
                  </a:extLst>
                </a:gridCol>
                <a:gridCol w="1066800">
                  <a:extLst>
                    <a:ext uri="{9D8B030D-6E8A-4147-A177-3AD203B41FA5}">
                      <a16:colId xmlns:a16="http://schemas.microsoft.com/office/drawing/2014/main" val="3703382948"/>
                    </a:ext>
                  </a:extLst>
                </a:gridCol>
              </a:tblGrid>
              <a:tr h="332740">
                <a:tc>
                  <a:txBody>
                    <a:bodyPr/>
                    <a:lstStyle/>
                    <a:p>
                      <a:r>
                        <a:rPr lang="en-US"/>
                        <a:t>1</a:t>
                      </a:r>
                    </a:p>
                  </a:txBody>
                  <a:tcPr/>
                </a:tc>
                <a:tc>
                  <a:txBody>
                    <a:bodyPr/>
                    <a:lstStyle/>
                    <a:p>
                      <a:r>
                        <a:rPr lang="en-US"/>
                        <a:t>2</a:t>
                      </a:r>
                    </a:p>
                  </a:txBody>
                  <a:tcPr/>
                </a:tc>
                <a:extLst>
                  <a:ext uri="{0D108BD9-81ED-4DB2-BD59-A6C34878D82A}">
                    <a16:rowId xmlns:a16="http://schemas.microsoft.com/office/drawing/2014/main" val="384425088"/>
                  </a:ext>
                </a:extLst>
              </a:tr>
              <a:tr h="332740">
                <a:tc>
                  <a:txBody>
                    <a:bodyPr/>
                    <a:lstStyle/>
                    <a:p>
                      <a:r>
                        <a:rPr lang="en-US"/>
                        <a:t>A</a:t>
                      </a:r>
                    </a:p>
                  </a:txBody>
                  <a:tcPr/>
                </a:tc>
                <a:tc>
                  <a:txBody>
                    <a:bodyPr/>
                    <a:lstStyle/>
                    <a:p>
                      <a:endParaRPr lang="en-US"/>
                    </a:p>
                  </a:txBody>
                  <a:tcPr/>
                </a:tc>
                <a:extLst>
                  <a:ext uri="{0D108BD9-81ED-4DB2-BD59-A6C34878D82A}">
                    <a16:rowId xmlns:a16="http://schemas.microsoft.com/office/drawing/2014/main" val="3405226157"/>
                  </a:ext>
                </a:extLst>
              </a:tr>
              <a:tr h="332740">
                <a:tc>
                  <a:txBody>
                    <a:bodyPr/>
                    <a:lstStyle/>
                    <a:p>
                      <a:r>
                        <a:rPr lang="en-US"/>
                        <a:t>B</a:t>
                      </a:r>
                    </a:p>
                  </a:txBody>
                  <a:tcPr/>
                </a:tc>
                <a:tc>
                  <a:txBody>
                    <a:bodyPr/>
                    <a:lstStyle/>
                    <a:p>
                      <a:endParaRPr lang="en-US"/>
                    </a:p>
                  </a:txBody>
                  <a:tcPr/>
                </a:tc>
                <a:extLst>
                  <a:ext uri="{0D108BD9-81ED-4DB2-BD59-A6C34878D82A}">
                    <a16:rowId xmlns:a16="http://schemas.microsoft.com/office/drawing/2014/main" val="877524252"/>
                  </a:ext>
                </a:extLst>
              </a:tr>
              <a:tr h="332740">
                <a:tc>
                  <a:txBody>
                    <a:bodyPr/>
                    <a:lstStyle/>
                    <a:p>
                      <a:endParaRPr lang="en-US"/>
                    </a:p>
                  </a:txBody>
                  <a:tcPr/>
                </a:tc>
                <a:tc>
                  <a:txBody>
                    <a:bodyPr/>
                    <a:lstStyle/>
                    <a:p>
                      <a:r>
                        <a:rPr lang="en-US"/>
                        <a:t>C</a:t>
                      </a:r>
                    </a:p>
                  </a:txBody>
                  <a:tcPr/>
                </a:tc>
                <a:extLst>
                  <a:ext uri="{0D108BD9-81ED-4DB2-BD59-A6C34878D82A}">
                    <a16:rowId xmlns:a16="http://schemas.microsoft.com/office/drawing/2014/main" val="842579390"/>
                  </a:ext>
                </a:extLst>
              </a:tr>
              <a:tr h="332740">
                <a:tc>
                  <a:txBody>
                    <a:bodyPr/>
                    <a:lstStyle/>
                    <a:p>
                      <a:endParaRPr lang="en-US"/>
                    </a:p>
                  </a:txBody>
                  <a:tcPr/>
                </a:tc>
                <a:tc>
                  <a:txBody>
                    <a:bodyPr/>
                    <a:lstStyle/>
                    <a:p>
                      <a:r>
                        <a:rPr lang="en-US"/>
                        <a:t>D</a:t>
                      </a:r>
                    </a:p>
                  </a:txBody>
                  <a:tcPr/>
                </a:tc>
                <a:extLst>
                  <a:ext uri="{0D108BD9-81ED-4DB2-BD59-A6C34878D82A}">
                    <a16:rowId xmlns:a16="http://schemas.microsoft.com/office/drawing/2014/main" val="1002037892"/>
                  </a:ext>
                </a:extLst>
              </a:tr>
              <a:tr h="332740">
                <a:tc>
                  <a:txBody>
                    <a:bodyPr/>
                    <a:lstStyle/>
                    <a:p>
                      <a:endParaRPr lang="en-US"/>
                    </a:p>
                  </a:txBody>
                  <a:tcPr/>
                </a:tc>
                <a:tc>
                  <a:txBody>
                    <a:bodyPr/>
                    <a:lstStyle/>
                    <a:p>
                      <a:r>
                        <a:rPr lang="en-US"/>
                        <a:t>E</a:t>
                      </a:r>
                    </a:p>
                  </a:txBody>
                  <a:tcPr/>
                </a:tc>
                <a:extLst>
                  <a:ext uri="{0D108BD9-81ED-4DB2-BD59-A6C34878D82A}">
                    <a16:rowId xmlns:a16="http://schemas.microsoft.com/office/drawing/2014/main" val="3590775608"/>
                  </a:ext>
                </a:extLst>
              </a:tr>
            </a:tbl>
          </a:graphicData>
        </a:graphic>
      </p:graphicFrame>
      <p:pic>
        <p:nvPicPr>
          <p:cNvPr id="13" name="Picture 12">
            <a:extLst>
              <a:ext uri="{FF2B5EF4-FFF2-40B4-BE49-F238E27FC236}">
                <a16:creationId xmlns:a16="http://schemas.microsoft.com/office/drawing/2014/main" id="{62BD4273-A958-4CCD-8BED-4BB76D9B9D8C}"/>
              </a:ext>
            </a:extLst>
          </p:cNvPr>
          <p:cNvPicPr>
            <a:picLocks noChangeAspect="1"/>
          </p:cNvPicPr>
          <p:nvPr/>
        </p:nvPicPr>
        <p:blipFill>
          <a:blip r:embed="rId2"/>
          <a:stretch>
            <a:fillRect/>
          </a:stretch>
        </p:blipFill>
        <p:spPr>
          <a:xfrm>
            <a:off x="5651500" y="4334828"/>
            <a:ext cx="3352800" cy="2486024"/>
          </a:xfrm>
          <a:prstGeom prst="rect">
            <a:avLst/>
          </a:prstGeom>
        </p:spPr>
      </p:pic>
    </p:spTree>
    <p:extLst>
      <p:ext uri="{BB962C8B-B14F-4D97-AF65-F5344CB8AC3E}">
        <p14:creationId xmlns:p14="http://schemas.microsoft.com/office/powerpoint/2010/main" val="3868618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F7F1-A780-466C-A348-86AAB14E64BD}"/>
              </a:ext>
            </a:extLst>
          </p:cNvPr>
          <p:cNvSpPr>
            <a:spLocks noGrp="1"/>
          </p:cNvSpPr>
          <p:nvPr>
            <p:ph type="title"/>
          </p:nvPr>
        </p:nvSpPr>
        <p:spPr/>
        <p:txBody>
          <a:bodyPr/>
          <a:lstStyle/>
          <a:p>
            <a:r>
              <a:rPr lang="en-US"/>
              <a:t>K-means cluster example</a:t>
            </a:r>
          </a:p>
        </p:txBody>
      </p:sp>
      <p:sp>
        <p:nvSpPr>
          <p:cNvPr id="3" name="Content Placeholder 2">
            <a:extLst>
              <a:ext uri="{FF2B5EF4-FFF2-40B4-BE49-F238E27FC236}">
                <a16:creationId xmlns:a16="http://schemas.microsoft.com/office/drawing/2014/main" id="{E150D417-F4CE-4E62-A091-32A885DE6A25}"/>
              </a:ext>
            </a:extLst>
          </p:cNvPr>
          <p:cNvSpPr>
            <a:spLocks noGrp="1"/>
          </p:cNvSpPr>
          <p:nvPr>
            <p:ph idx="1"/>
          </p:nvPr>
        </p:nvSpPr>
        <p:spPr/>
        <p:txBody>
          <a:bodyPr/>
          <a:lstStyle/>
          <a:p>
            <a:r>
              <a:rPr lang="en-US"/>
              <a:t>Calculate the distances between m1 and each points and m2 and each points  </a:t>
            </a:r>
          </a:p>
          <a:p>
            <a:pPr marL="0" indent="0">
              <a:buNone/>
            </a:pPr>
            <a:r>
              <a:rPr lang="en-US"/>
              <a:t>                                          </a:t>
            </a:r>
          </a:p>
          <a:p>
            <a:pPr marL="0" indent="0">
              <a:buNone/>
            </a:pPr>
            <a:r>
              <a:rPr lang="en-US"/>
              <a:t>                                     Observe that  comparing the       				distance A,B, C belong  </a:t>
            </a:r>
          </a:p>
          <a:p>
            <a:pPr marL="0" indent="0">
              <a:buNone/>
            </a:pPr>
            <a:r>
              <a:rPr lang="en-US"/>
              <a:t>                                      to cluster 1 and D and E</a:t>
            </a:r>
          </a:p>
          <a:p>
            <a:pPr marL="0" indent="0">
              <a:buNone/>
            </a:pPr>
            <a:r>
              <a:rPr lang="en-US"/>
              <a:t>                                      belong to cluster 2. </a:t>
            </a:r>
          </a:p>
          <a:p>
            <a:pPr marL="0" indent="0">
              <a:buNone/>
            </a:pPr>
            <a:r>
              <a:rPr lang="en-US"/>
              <a:t>                 </a:t>
            </a:r>
          </a:p>
          <a:p>
            <a:pPr marL="0" indent="0">
              <a:buNone/>
            </a:pPr>
            <a:r>
              <a:rPr lang="en-US"/>
              <a:t>Now we have new means m1=(2/3, 1)</a:t>
            </a:r>
          </a:p>
          <a:p>
            <a:pPr marL="0" indent="0">
              <a:buNone/>
            </a:pPr>
            <a:r>
              <a:rPr lang="en-US"/>
              <a:t>                                           m2=(5/2,9/2)           </a:t>
            </a:r>
          </a:p>
        </p:txBody>
      </p:sp>
      <p:graphicFrame>
        <p:nvGraphicFramePr>
          <p:cNvPr id="4" name="Table 3">
            <a:extLst>
              <a:ext uri="{FF2B5EF4-FFF2-40B4-BE49-F238E27FC236}">
                <a16:creationId xmlns:a16="http://schemas.microsoft.com/office/drawing/2014/main" id="{F51E3BB4-30B0-4D44-898D-3CA74DDB3C0C}"/>
              </a:ext>
            </a:extLst>
          </p:cNvPr>
          <p:cNvGraphicFramePr>
            <a:graphicFrameLocks noGrp="1"/>
          </p:cNvGraphicFramePr>
          <p:nvPr>
            <p:extLst>
              <p:ext uri="{D42A27DB-BD31-4B8C-83A1-F6EECF244321}">
                <p14:modId xmlns:p14="http://schemas.microsoft.com/office/powerpoint/2010/main" val="2768452684"/>
              </p:ext>
            </p:extLst>
          </p:nvPr>
        </p:nvGraphicFramePr>
        <p:xfrm>
          <a:off x="1066800" y="2264024"/>
          <a:ext cx="2636838" cy="2329952"/>
        </p:xfrm>
        <a:graphic>
          <a:graphicData uri="http://schemas.openxmlformats.org/drawingml/2006/table">
            <a:tbl>
              <a:tblPr firstRow="1" bandRow="1">
                <a:tableStyleId>{5C22544A-7EE6-4342-B048-85BDC9FD1C3A}</a:tableStyleId>
              </a:tblPr>
              <a:tblGrid>
                <a:gridCol w="878946">
                  <a:extLst>
                    <a:ext uri="{9D8B030D-6E8A-4147-A177-3AD203B41FA5}">
                      <a16:colId xmlns:a16="http://schemas.microsoft.com/office/drawing/2014/main" val="597739297"/>
                    </a:ext>
                  </a:extLst>
                </a:gridCol>
                <a:gridCol w="878946">
                  <a:extLst>
                    <a:ext uri="{9D8B030D-6E8A-4147-A177-3AD203B41FA5}">
                      <a16:colId xmlns:a16="http://schemas.microsoft.com/office/drawing/2014/main" val="3214940370"/>
                    </a:ext>
                  </a:extLst>
                </a:gridCol>
                <a:gridCol w="878946">
                  <a:extLst>
                    <a:ext uri="{9D8B030D-6E8A-4147-A177-3AD203B41FA5}">
                      <a16:colId xmlns:a16="http://schemas.microsoft.com/office/drawing/2014/main" val="1086168577"/>
                    </a:ext>
                  </a:extLst>
                </a:gridCol>
              </a:tblGrid>
              <a:tr h="501152">
                <a:tc>
                  <a:txBody>
                    <a:bodyPr/>
                    <a:lstStyle/>
                    <a:p>
                      <a:r>
                        <a:rPr lang="en-US" err="1"/>
                        <a:t>i</a:t>
                      </a:r>
                      <a:endParaRPr lang="en-US"/>
                    </a:p>
                  </a:txBody>
                  <a:tcPr/>
                </a:tc>
                <a:tc>
                  <a:txBody>
                    <a:bodyPr/>
                    <a:lstStyle/>
                    <a:p>
                      <a:r>
                        <a:rPr lang="en-US"/>
                        <a:t>1</a:t>
                      </a:r>
                    </a:p>
                  </a:txBody>
                  <a:tcPr/>
                </a:tc>
                <a:tc>
                  <a:txBody>
                    <a:bodyPr/>
                    <a:lstStyle/>
                    <a:p>
                      <a:r>
                        <a:rPr lang="en-US"/>
                        <a:t>2</a:t>
                      </a:r>
                    </a:p>
                  </a:txBody>
                  <a:tcPr/>
                </a:tc>
                <a:extLst>
                  <a:ext uri="{0D108BD9-81ED-4DB2-BD59-A6C34878D82A}">
                    <a16:rowId xmlns:a16="http://schemas.microsoft.com/office/drawing/2014/main" val="3517108602"/>
                  </a:ext>
                </a:extLst>
              </a:tr>
              <a:tr h="335634">
                <a:tc>
                  <a:txBody>
                    <a:bodyPr/>
                    <a:lstStyle/>
                    <a:p>
                      <a:r>
                        <a:rPr lang="en-US"/>
                        <a:t>A</a:t>
                      </a:r>
                    </a:p>
                  </a:txBody>
                  <a:tcPr/>
                </a:tc>
                <a:tc>
                  <a:txBody>
                    <a:bodyPr/>
                    <a:lstStyle/>
                    <a:p>
                      <a:r>
                        <a:rPr lang="en-US">
                          <a:highlight>
                            <a:srgbClr val="FFFF00"/>
                          </a:highlight>
                        </a:rPr>
                        <a:t>0.5</a:t>
                      </a:r>
                    </a:p>
                  </a:txBody>
                  <a:tcPr/>
                </a:tc>
                <a:tc>
                  <a:txBody>
                    <a:bodyPr/>
                    <a:lstStyle/>
                    <a:p>
                      <a:r>
                        <a:rPr lang="en-US"/>
                        <a:t>2.7</a:t>
                      </a:r>
                    </a:p>
                  </a:txBody>
                  <a:tcPr/>
                </a:tc>
                <a:extLst>
                  <a:ext uri="{0D108BD9-81ED-4DB2-BD59-A6C34878D82A}">
                    <a16:rowId xmlns:a16="http://schemas.microsoft.com/office/drawing/2014/main" val="3632359153"/>
                  </a:ext>
                </a:extLst>
              </a:tr>
              <a:tr h="335634">
                <a:tc>
                  <a:txBody>
                    <a:bodyPr/>
                    <a:lstStyle/>
                    <a:p>
                      <a:r>
                        <a:rPr lang="en-US"/>
                        <a:t>B</a:t>
                      </a:r>
                    </a:p>
                  </a:txBody>
                  <a:tcPr/>
                </a:tc>
                <a:tc>
                  <a:txBody>
                    <a:bodyPr/>
                    <a:lstStyle/>
                    <a:p>
                      <a:r>
                        <a:rPr lang="en-US">
                          <a:highlight>
                            <a:srgbClr val="FFFF00"/>
                          </a:highlight>
                        </a:rPr>
                        <a:t>0.5</a:t>
                      </a:r>
                    </a:p>
                  </a:txBody>
                  <a:tcPr/>
                </a:tc>
                <a:tc>
                  <a:txBody>
                    <a:bodyPr/>
                    <a:lstStyle/>
                    <a:p>
                      <a:r>
                        <a:rPr lang="en-US"/>
                        <a:t>3.7</a:t>
                      </a:r>
                    </a:p>
                  </a:txBody>
                  <a:tcPr/>
                </a:tc>
                <a:extLst>
                  <a:ext uri="{0D108BD9-81ED-4DB2-BD59-A6C34878D82A}">
                    <a16:rowId xmlns:a16="http://schemas.microsoft.com/office/drawing/2014/main" val="1769715733"/>
                  </a:ext>
                </a:extLst>
              </a:tr>
              <a:tr h="335634">
                <a:tc>
                  <a:txBody>
                    <a:bodyPr/>
                    <a:lstStyle/>
                    <a:p>
                      <a:r>
                        <a:rPr lang="en-US"/>
                        <a:t>C</a:t>
                      </a:r>
                    </a:p>
                  </a:txBody>
                  <a:tcPr/>
                </a:tc>
                <a:tc>
                  <a:txBody>
                    <a:bodyPr/>
                    <a:lstStyle/>
                    <a:p>
                      <a:r>
                        <a:rPr lang="en-US">
                          <a:highlight>
                            <a:srgbClr val="FFFF00"/>
                          </a:highlight>
                        </a:rPr>
                        <a:t>1.8</a:t>
                      </a:r>
                    </a:p>
                  </a:txBody>
                  <a:tcPr/>
                </a:tc>
                <a:tc>
                  <a:txBody>
                    <a:bodyPr/>
                    <a:lstStyle/>
                    <a:p>
                      <a:r>
                        <a:rPr lang="en-US"/>
                        <a:t>2.4</a:t>
                      </a:r>
                    </a:p>
                  </a:txBody>
                  <a:tcPr/>
                </a:tc>
                <a:extLst>
                  <a:ext uri="{0D108BD9-81ED-4DB2-BD59-A6C34878D82A}">
                    <a16:rowId xmlns:a16="http://schemas.microsoft.com/office/drawing/2014/main" val="227397047"/>
                  </a:ext>
                </a:extLst>
              </a:tr>
              <a:tr h="335634">
                <a:tc>
                  <a:txBody>
                    <a:bodyPr/>
                    <a:lstStyle/>
                    <a:p>
                      <a:r>
                        <a:rPr lang="en-US"/>
                        <a:t>D</a:t>
                      </a:r>
                    </a:p>
                  </a:txBody>
                  <a:tcPr/>
                </a:tc>
                <a:tc>
                  <a:txBody>
                    <a:bodyPr/>
                    <a:lstStyle/>
                    <a:p>
                      <a:r>
                        <a:rPr lang="en-US"/>
                        <a:t>3.6</a:t>
                      </a:r>
                    </a:p>
                  </a:txBody>
                  <a:tcPr/>
                </a:tc>
                <a:tc>
                  <a:txBody>
                    <a:bodyPr/>
                    <a:lstStyle/>
                    <a:p>
                      <a:r>
                        <a:rPr lang="en-US">
                          <a:highlight>
                            <a:srgbClr val="FFFF00"/>
                          </a:highlight>
                        </a:rPr>
                        <a:t>0.5</a:t>
                      </a:r>
                    </a:p>
                  </a:txBody>
                  <a:tcPr/>
                </a:tc>
                <a:extLst>
                  <a:ext uri="{0D108BD9-81ED-4DB2-BD59-A6C34878D82A}">
                    <a16:rowId xmlns:a16="http://schemas.microsoft.com/office/drawing/2014/main" val="1113189995"/>
                  </a:ext>
                </a:extLst>
              </a:tr>
              <a:tr h="335634">
                <a:tc>
                  <a:txBody>
                    <a:bodyPr/>
                    <a:lstStyle/>
                    <a:p>
                      <a:r>
                        <a:rPr lang="en-US"/>
                        <a:t>E</a:t>
                      </a:r>
                    </a:p>
                  </a:txBody>
                  <a:tcPr/>
                </a:tc>
                <a:tc>
                  <a:txBody>
                    <a:bodyPr/>
                    <a:lstStyle/>
                    <a:p>
                      <a:r>
                        <a:rPr lang="en-US"/>
                        <a:t>4.9</a:t>
                      </a:r>
                    </a:p>
                  </a:txBody>
                  <a:tcPr/>
                </a:tc>
                <a:tc>
                  <a:txBody>
                    <a:bodyPr/>
                    <a:lstStyle/>
                    <a:p>
                      <a:r>
                        <a:rPr lang="en-US">
                          <a:highlight>
                            <a:srgbClr val="FFFF00"/>
                          </a:highlight>
                        </a:rPr>
                        <a:t>1.9</a:t>
                      </a:r>
                    </a:p>
                  </a:txBody>
                  <a:tcPr/>
                </a:tc>
                <a:extLst>
                  <a:ext uri="{0D108BD9-81ED-4DB2-BD59-A6C34878D82A}">
                    <a16:rowId xmlns:a16="http://schemas.microsoft.com/office/drawing/2014/main" val="2204324989"/>
                  </a:ext>
                </a:extLst>
              </a:tr>
            </a:tbl>
          </a:graphicData>
        </a:graphic>
      </p:graphicFrame>
    </p:spTree>
    <p:extLst>
      <p:ext uri="{BB962C8B-B14F-4D97-AF65-F5344CB8AC3E}">
        <p14:creationId xmlns:p14="http://schemas.microsoft.com/office/powerpoint/2010/main" val="1803066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8499-D072-4F2A-AFE0-7CD9207774E2}"/>
              </a:ext>
            </a:extLst>
          </p:cNvPr>
          <p:cNvSpPr>
            <a:spLocks noGrp="1"/>
          </p:cNvSpPr>
          <p:nvPr>
            <p:ph type="title"/>
          </p:nvPr>
        </p:nvSpPr>
        <p:spPr/>
        <p:txBody>
          <a:bodyPr/>
          <a:lstStyle/>
          <a:p>
            <a:r>
              <a:rPr lang="en-US"/>
              <a:t>K-means clustering example</a:t>
            </a:r>
          </a:p>
        </p:txBody>
      </p:sp>
      <p:sp>
        <p:nvSpPr>
          <p:cNvPr id="5" name="Content Placeholder 4">
            <a:extLst>
              <a:ext uri="{FF2B5EF4-FFF2-40B4-BE49-F238E27FC236}">
                <a16:creationId xmlns:a16="http://schemas.microsoft.com/office/drawing/2014/main" id="{10E888B6-E5BD-4E43-AA63-AD01F775DB21}"/>
              </a:ext>
            </a:extLst>
          </p:cNvPr>
          <p:cNvSpPr>
            <a:spLocks noGrp="1"/>
          </p:cNvSpPr>
          <p:nvPr>
            <p:ph idx="1"/>
          </p:nvPr>
        </p:nvSpPr>
        <p:spPr>
          <a:xfrm>
            <a:off x="412750" y="1143000"/>
            <a:ext cx="8318500" cy="5181600"/>
          </a:xfrm>
        </p:spPr>
        <p:txBody>
          <a:bodyPr/>
          <a:lstStyle/>
          <a:p>
            <a:pPr>
              <a:buFont typeface="Wingdings" panose="05000000000000000000" pitchFamily="2" charset="2"/>
              <a:buChar char="Ø"/>
            </a:pPr>
            <a:r>
              <a:rPr lang="en-US" sz="2400"/>
              <a:t>Cluster 1: A, B and C</a:t>
            </a:r>
          </a:p>
          <a:p>
            <a:pPr>
              <a:buFont typeface="Wingdings" panose="05000000000000000000" pitchFamily="2" charset="2"/>
              <a:buChar char="Ø"/>
            </a:pPr>
            <a:r>
              <a:rPr lang="en-US" sz="2400"/>
              <a:t>Cluster 2: D and E</a:t>
            </a:r>
          </a:p>
          <a:p>
            <a:pPr>
              <a:buFont typeface="Wingdings" panose="05000000000000000000" pitchFamily="2" charset="2"/>
              <a:buChar char="Ø"/>
            </a:pPr>
            <a:r>
              <a:rPr lang="en-US" sz="2400">
                <a:solidFill>
                  <a:srgbClr val="C00000"/>
                </a:solidFill>
              </a:rPr>
              <a:t>There will be no new partition with further iterations</a:t>
            </a:r>
            <a:r>
              <a:rPr lang="en-US" sz="2400"/>
              <a:t>.</a:t>
            </a:r>
          </a:p>
        </p:txBody>
      </p:sp>
      <p:pic>
        <p:nvPicPr>
          <p:cNvPr id="6" name="Picture 5">
            <a:extLst>
              <a:ext uri="{FF2B5EF4-FFF2-40B4-BE49-F238E27FC236}">
                <a16:creationId xmlns:a16="http://schemas.microsoft.com/office/drawing/2014/main" id="{36902B34-49B8-45E2-85BC-F55A71C28069}"/>
              </a:ext>
            </a:extLst>
          </p:cNvPr>
          <p:cNvPicPr>
            <a:picLocks noChangeAspect="1"/>
          </p:cNvPicPr>
          <p:nvPr/>
        </p:nvPicPr>
        <p:blipFill>
          <a:blip r:embed="rId2"/>
          <a:stretch>
            <a:fillRect/>
          </a:stretch>
        </p:blipFill>
        <p:spPr>
          <a:xfrm>
            <a:off x="3048000" y="3048000"/>
            <a:ext cx="4800600" cy="3657600"/>
          </a:xfrm>
          <a:prstGeom prst="rect">
            <a:avLst/>
          </a:prstGeom>
        </p:spPr>
      </p:pic>
    </p:spTree>
    <p:extLst>
      <p:ext uri="{BB962C8B-B14F-4D97-AF65-F5344CB8AC3E}">
        <p14:creationId xmlns:p14="http://schemas.microsoft.com/office/powerpoint/2010/main" val="1816510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K-means clustering using R</a:t>
            </a:r>
          </a:p>
        </p:txBody>
      </p:sp>
      <p:sp>
        <p:nvSpPr>
          <p:cNvPr id="3" name="Content Placeholder 2"/>
          <p:cNvSpPr>
            <a:spLocks noGrp="1"/>
          </p:cNvSpPr>
          <p:nvPr>
            <p:ph idx="1"/>
          </p:nvPr>
        </p:nvSpPr>
        <p:spPr/>
        <p:txBody>
          <a:bodyPr/>
          <a:lstStyle/>
          <a:p>
            <a:pPr marL="0" indent="0">
              <a:buNone/>
            </a:pPr>
            <a:r>
              <a:rPr lang="en-US" sz="1800">
                <a:latin typeface="Courier New" panose="02070309020205020404" pitchFamily="49" charset="0"/>
                <a:cs typeface="Courier New" panose="02070309020205020404" pitchFamily="49" charset="0"/>
              </a:rPr>
              <a:t>&gt; Name=c("A","B","C","D","E")</a:t>
            </a:r>
          </a:p>
          <a:p>
            <a:pPr marL="0" indent="0">
              <a:buNone/>
            </a:pPr>
            <a:r>
              <a:rPr lang="en-US" sz="1800">
                <a:latin typeface="Courier New" panose="02070309020205020404" pitchFamily="49" charset="0"/>
                <a:cs typeface="Courier New" panose="02070309020205020404" pitchFamily="49" charset="0"/>
              </a:rPr>
              <a:t>&gt; x=c(1,1,0,2,3)</a:t>
            </a:r>
          </a:p>
          <a:p>
            <a:pPr marL="0" indent="0">
              <a:buNone/>
            </a:pPr>
            <a:r>
              <a:rPr lang="en-US" sz="1800">
                <a:latin typeface="Courier New" panose="02070309020205020404" pitchFamily="49" charset="0"/>
                <a:cs typeface="Courier New" panose="02070309020205020404" pitchFamily="49" charset="0"/>
              </a:rPr>
              <a:t>&gt; y=c(1,0,2,4,5)</a:t>
            </a:r>
          </a:p>
          <a:p>
            <a:pPr marL="0" indent="0">
              <a:buNone/>
            </a:pPr>
            <a:r>
              <a:rPr lang="en-US" sz="1800">
                <a:latin typeface="Courier New" panose="02070309020205020404" pitchFamily="49" charset="0"/>
                <a:cs typeface="Courier New" panose="02070309020205020404" pitchFamily="49" charset="0"/>
              </a:rPr>
              <a:t>&gt; data=</a:t>
            </a:r>
            <a:r>
              <a:rPr lang="en-US" sz="1800" err="1">
                <a:latin typeface="Courier New" panose="02070309020205020404" pitchFamily="49" charset="0"/>
                <a:cs typeface="Courier New" panose="02070309020205020404" pitchFamily="49" charset="0"/>
              </a:rPr>
              <a:t>data.frame</a:t>
            </a:r>
            <a:r>
              <a:rPr lang="en-US" sz="1800">
                <a:latin typeface="Courier New" panose="02070309020205020404" pitchFamily="49" charset="0"/>
                <a:cs typeface="Courier New" panose="02070309020205020404" pitchFamily="49" charset="0"/>
              </a:rPr>
              <a:t>(Name, </a:t>
            </a:r>
            <a:r>
              <a:rPr lang="en-US" sz="1800" err="1">
                <a:latin typeface="Courier New" panose="02070309020205020404" pitchFamily="49" charset="0"/>
                <a:cs typeface="Courier New" panose="02070309020205020404" pitchFamily="49" charset="0"/>
              </a:rPr>
              <a:t>x,y</a:t>
            </a:r>
            <a:r>
              <a:rPr lang="en-US" sz="18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&gt; </a:t>
            </a:r>
            <a:r>
              <a:rPr lang="en-US" sz="2000" err="1">
                <a:latin typeface="Courier New" panose="02070309020205020404" pitchFamily="49" charset="0"/>
                <a:cs typeface="Courier New" panose="02070309020205020404" pitchFamily="49" charset="0"/>
              </a:rPr>
              <a:t>datanew</a:t>
            </a:r>
            <a:r>
              <a:rPr lang="en-US" sz="2000">
                <a:latin typeface="Courier New" panose="02070309020205020404" pitchFamily="49" charset="0"/>
                <a:cs typeface="Courier New" panose="02070309020205020404" pitchFamily="49" charset="0"/>
              </a:rPr>
              <a:t>=data[,c(2,3)]</a:t>
            </a:r>
          </a:p>
          <a:p>
            <a:pPr marL="0" indent="0">
              <a:buNone/>
            </a:pPr>
            <a:r>
              <a:rPr lang="en-US" sz="2000">
                <a:latin typeface="Courier New" panose="02070309020205020404" pitchFamily="49" charset="0"/>
                <a:cs typeface="Courier New" panose="02070309020205020404" pitchFamily="49" charset="0"/>
              </a:rPr>
              <a:t>&gt; </a:t>
            </a:r>
            <a:r>
              <a:rPr lang="en-US" sz="2000" err="1">
                <a:latin typeface="Courier New" panose="02070309020205020404" pitchFamily="49" charset="0"/>
                <a:cs typeface="Courier New" panose="02070309020205020404" pitchFamily="49" charset="0"/>
              </a:rPr>
              <a:t>data.class</a:t>
            </a:r>
            <a:r>
              <a:rPr lang="en-US" sz="2000">
                <a:latin typeface="Courier New" panose="02070309020205020404" pitchFamily="49" charset="0"/>
                <a:cs typeface="Courier New" panose="02070309020205020404" pitchFamily="49" charset="0"/>
              </a:rPr>
              <a:t>=data[,1]</a:t>
            </a:r>
          </a:p>
          <a:p>
            <a:pPr marL="0" indent="0">
              <a:buNone/>
            </a:pPr>
            <a:r>
              <a:rPr lang="en-US" sz="2000">
                <a:latin typeface="Courier New" panose="02070309020205020404" pitchFamily="49" charset="0"/>
                <a:cs typeface="Courier New" panose="02070309020205020404" pitchFamily="49" charset="0"/>
              </a:rPr>
              <a:t>&gt; result&lt;- </a:t>
            </a:r>
            <a:r>
              <a:rPr lang="en-US" sz="2000" err="1">
                <a:latin typeface="Courier New" panose="02070309020205020404" pitchFamily="49" charset="0"/>
                <a:cs typeface="Courier New" panose="02070309020205020404" pitchFamily="49" charset="0"/>
              </a:rPr>
              <a:t>kmeans</a:t>
            </a:r>
            <a:r>
              <a:rPr lang="en-US" sz="2000">
                <a:latin typeface="Courier New" panose="02070309020205020404" pitchFamily="49" charset="0"/>
                <a:cs typeface="Courier New" panose="02070309020205020404" pitchFamily="49" charset="0"/>
              </a:rPr>
              <a:t>(datanew,2)</a:t>
            </a:r>
          </a:p>
          <a:p>
            <a:pPr marL="0" indent="0">
              <a:buNone/>
            </a:pPr>
            <a:r>
              <a:rPr lang="en-US" sz="2000">
                <a:latin typeface="Courier New" panose="02070309020205020404" pitchFamily="49" charset="0"/>
                <a:cs typeface="Courier New" panose="02070309020205020404" pitchFamily="49" charset="0"/>
              </a:rPr>
              <a:t>&gt; </a:t>
            </a:r>
            <a:r>
              <a:rPr lang="en-US" sz="2000" err="1">
                <a:latin typeface="Courier New" panose="02070309020205020404" pitchFamily="49" charset="0"/>
                <a:cs typeface="Courier New" panose="02070309020205020404" pitchFamily="49" charset="0"/>
              </a:rPr>
              <a:t>result$size</a:t>
            </a: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[1] 3 2</a:t>
            </a:r>
          </a:p>
          <a:p>
            <a:pPr marL="0" indent="0">
              <a:buNone/>
            </a:pPr>
            <a:r>
              <a:rPr lang="en-US" sz="2000">
                <a:latin typeface="Courier New" panose="02070309020205020404" pitchFamily="49" charset="0"/>
                <a:cs typeface="Courier New" panose="02070309020205020404" pitchFamily="49" charset="0"/>
              </a:rPr>
              <a:t>&gt; </a:t>
            </a:r>
            <a:r>
              <a:rPr lang="en-US" sz="2000" err="1">
                <a:latin typeface="Courier New" panose="02070309020205020404" pitchFamily="49" charset="0"/>
                <a:cs typeface="Courier New" panose="02070309020205020404" pitchFamily="49" charset="0"/>
              </a:rPr>
              <a:t>result$cluster</a:t>
            </a: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[1] 1 1 1 2 2</a:t>
            </a:r>
          </a:p>
          <a:p>
            <a:pPr marL="0" indent="0">
              <a:buNone/>
            </a:pPr>
            <a:endParaRPr lang="en-US" sz="2000">
              <a:latin typeface="Courier New" panose="02070309020205020404" pitchFamily="49" charset="0"/>
              <a:cs typeface="Courier New" panose="02070309020205020404" pitchFamily="49" charset="0"/>
            </a:endParaRPr>
          </a:p>
          <a:p>
            <a:pPr marL="0" indent="0">
              <a:buNone/>
            </a:pPr>
            <a:endParaRPr 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5530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K-means clustering : iris data</a:t>
            </a:r>
          </a:p>
        </p:txBody>
      </p:sp>
      <p:sp>
        <p:nvSpPr>
          <p:cNvPr id="36867" name="Content Placeholder 2"/>
          <p:cNvSpPr>
            <a:spLocks noGrp="1"/>
          </p:cNvSpPr>
          <p:nvPr>
            <p:ph idx="1"/>
          </p:nvPr>
        </p:nvSpPr>
        <p:spPr/>
        <p:txBody>
          <a:bodyPr/>
          <a:lstStyle/>
          <a:p>
            <a:pPr marL="0" indent="0">
              <a:buFont typeface="Monotype Sorts" panose="05010101010101010101" pitchFamily="2" charset="2"/>
              <a:buNone/>
            </a:pPr>
            <a:r>
              <a:rPr lang="en-US" altLang="en-US" sz="2000"/>
              <a:t>This is perhaps the best known database to be found in the pattern recognition literature. </a:t>
            </a:r>
          </a:p>
          <a:p>
            <a:pPr marL="0" indent="0">
              <a:buFont typeface="Monotype Sorts" panose="05010101010101010101" pitchFamily="2" charset="2"/>
              <a:buNone/>
            </a:pPr>
            <a:r>
              <a:rPr lang="en-US" altLang="en-US" sz="2000"/>
              <a:t>This data describes the measurements in centimeters of the variables </a:t>
            </a:r>
            <a:r>
              <a:rPr lang="en-US" altLang="en-US" sz="2000">
                <a:latin typeface="Courier New" panose="02070309020205020404" pitchFamily="49" charset="0"/>
                <a:cs typeface="Courier New" panose="02070309020205020404" pitchFamily="49" charset="0"/>
              </a:rPr>
              <a:t>sepal length and</a:t>
            </a:r>
            <a:r>
              <a:rPr lang="en-US" altLang="en-US" sz="2000"/>
              <a:t> </a:t>
            </a:r>
            <a:r>
              <a:rPr lang="en-US" altLang="en-US" sz="2000">
                <a:latin typeface="Courier New" panose="02070309020205020404" pitchFamily="49" charset="0"/>
                <a:cs typeface="Courier New" panose="02070309020205020404" pitchFamily="49" charset="0"/>
              </a:rPr>
              <a:t>width</a:t>
            </a:r>
            <a:r>
              <a:rPr lang="en-US" altLang="en-US" sz="2000"/>
              <a:t> and </a:t>
            </a:r>
            <a:r>
              <a:rPr lang="en-US" altLang="en-US" sz="2000">
                <a:latin typeface="Courier New" panose="02070309020205020404" pitchFamily="49" charset="0"/>
                <a:cs typeface="Courier New" panose="02070309020205020404" pitchFamily="49" charset="0"/>
              </a:rPr>
              <a:t>petal length and width</a:t>
            </a:r>
            <a:r>
              <a:rPr lang="en-US" altLang="en-US" sz="2000"/>
              <a:t>, respectively, for 50 flowers from each of 3 species of iris. The species are Iris </a:t>
            </a:r>
            <a:r>
              <a:rPr lang="en-US" altLang="en-US" sz="2000" err="1"/>
              <a:t>setosa</a:t>
            </a:r>
            <a:r>
              <a:rPr lang="en-US" altLang="en-US" sz="2000"/>
              <a:t>, versicolor, and </a:t>
            </a:r>
            <a:r>
              <a:rPr lang="en-US" altLang="en-US" sz="2000" err="1"/>
              <a:t>virginica</a:t>
            </a:r>
            <a:r>
              <a:rPr lang="en-US" altLang="en-US" sz="2000"/>
              <a:t>. </a:t>
            </a:r>
          </a:p>
          <a:p>
            <a:pPr marL="0" indent="0">
              <a:buFont typeface="Monotype Sorts" panose="05010101010101010101" pitchFamily="2" charset="2"/>
              <a:buNone/>
            </a:pPr>
            <a:r>
              <a:rPr lang="en-US" altLang="en-US" sz="2000">
                <a:hlinkClick r:id="rId2"/>
              </a:rPr>
              <a:t>https://archive.ics.uci.edu/ml/datasets/iris</a:t>
            </a:r>
            <a:r>
              <a:rPr lang="en-US" altLang="en-US" sz="2000"/>
              <a:t>           </a:t>
            </a:r>
          </a:p>
          <a:p>
            <a:pPr marL="0" indent="0">
              <a:buFont typeface="Monotype Sorts" panose="05010101010101010101" pitchFamily="2" charset="2"/>
              <a:buNone/>
            </a:pPr>
            <a:endParaRPr lang="en-US" altLang="en-US" sz="2000"/>
          </a:p>
          <a:p>
            <a:pPr marL="0" indent="0">
              <a:buFont typeface="Monotype Sorts" panose="05010101010101010101" pitchFamily="2" charset="2"/>
              <a:buNone/>
            </a:pPr>
            <a:r>
              <a:rPr lang="en-US" altLang="en-US" sz="1400">
                <a:latin typeface="Courier New" panose="02070309020205020404" pitchFamily="49" charset="0"/>
                <a:cs typeface="Courier New" panose="02070309020205020404" pitchFamily="49" charset="0"/>
              </a:rPr>
              <a:t>&gt; head(iris)</a:t>
            </a:r>
          </a:p>
          <a:p>
            <a:pPr marL="0" indent="0">
              <a:buFont typeface="Monotype Sorts" panose="05010101010101010101" pitchFamily="2" charset="2"/>
              <a:buNone/>
            </a:pPr>
            <a:r>
              <a:rPr lang="en-US" altLang="en-US" sz="1400">
                <a:latin typeface="Courier New" panose="02070309020205020404" pitchFamily="49" charset="0"/>
                <a:cs typeface="Courier New" panose="02070309020205020404" pitchFamily="49" charset="0"/>
              </a:rPr>
              <a:t>    </a:t>
            </a:r>
            <a:r>
              <a:rPr lang="en-US" altLang="en-US" sz="1400" err="1">
                <a:latin typeface="Courier New" panose="02070309020205020404" pitchFamily="49" charset="0"/>
                <a:cs typeface="Courier New" panose="02070309020205020404" pitchFamily="49" charset="0"/>
              </a:rPr>
              <a:t>Sepal.Length</a:t>
            </a:r>
            <a:r>
              <a:rPr lang="en-US" altLang="en-US" sz="1400">
                <a:latin typeface="Courier New" panose="02070309020205020404" pitchFamily="49" charset="0"/>
                <a:cs typeface="Courier New" panose="02070309020205020404" pitchFamily="49" charset="0"/>
              </a:rPr>
              <a:t> </a:t>
            </a:r>
            <a:r>
              <a:rPr lang="en-US" altLang="en-US" sz="1400" err="1">
                <a:latin typeface="Courier New" panose="02070309020205020404" pitchFamily="49" charset="0"/>
                <a:cs typeface="Courier New" panose="02070309020205020404" pitchFamily="49" charset="0"/>
              </a:rPr>
              <a:t>Sepal.Width</a:t>
            </a:r>
            <a:r>
              <a:rPr lang="en-US" altLang="en-US" sz="1400">
                <a:latin typeface="Courier New" panose="02070309020205020404" pitchFamily="49" charset="0"/>
                <a:cs typeface="Courier New" panose="02070309020205020404" pitchFamily="49" charset="0"/>
              </a:rPr>
              <a:t> </a:t>
            </a:r>
            <a:r>
              <a:rPr lang="en-US" altLang="en-US" sz="1400" err="1">
                <a:latin typeface="Courier New" panose="02070309020205020404" pitchFamily="49" charset="0"/>
                <a:cs typeface="Courier New" panose="02070309020205020404" pitchFamily="49" charset="0"/>
              </a:rPr>
              <a:t>Petal.Length</a:t>
            </a:r>
            <a:r>
              <a:rPr lang="en-US" altLang="en-US" sz="1400">
                <a:latin typeface="Courier New" panose="02070309020205020404" pitchFamily="49" charset="0"/>
                <a:cs typeface="Courier New" panose="02070309020205020404" pitchFamily="49" charset="0"/>
              </a:rPr>
              <a:t> </a:t>
            </a:r>
            <a:r>
              <a:rPr lang="en-US" altLang="en-US" sz="1400" err="1">
                <a:latin typeface="Courier New" panose="02070309020205020404" pitchFamily="49" charset="0"/>
                <a:cs typeface="Courier New" panose="02070309020205020404" pitchFamily="49" charset="0"/>
              </a:rPr>
              <a:t>Petal.Width</a:t>
            </a:r>
            <a:r>
              <a:rPr lang="en-US" altLang="en-US" sz="1400">
                <a:latin typeface="Courier New" panose="02070309020205020404" pitchFamily="49" charset="0"/>
                <a:cs typeface="Courier New" panose="02070309020205020404" pitchFamily="49" charset="0"/>
              </a:rPr>
              <a:t>    Species</a:t>
            </a:r>
          </a:p>
          <a:p>
            <a:pPr marL="0" indent="0">
              <a:buFont typeface="Monotype Sorts" panose="05010101010101010101" pitchFamily="2" charset="2"/>
              <a:buNone/>
            </a:pPr>
            <a:r>
              <a:rPr lang="en-US" altLang="en-US" sz="1400">
                <a:latin typeface="Courier New" panose="02070309020205020404" pitchFamily="49" charset="0"/>
                <a:cs typeface="Courier New" panose="02070309020205020404" pitchFamily="49" charset="0"/>
              </a:rPr>
              <a:t>1            5.1         3.5          1.4         0.2     </a:t>
            </a:r>
            <a:r>
              <a:rPr lang="en-US" altLang="en-US" sz="1400" err="1">
                <a:latin typeface="Courier New" panose="02070309020205020404" pitchFamily="49" charset="0"/>
                <a:cs typeface="Courier New" panose="02070309020205020404" pitchFamily="49" charset="0"/>
              </a:rPr>
              <a:t>setosa</a:t>
            </a:r>
            <a:endParaRPr lang="en-US" altLang="en-US" sz="1400">
              <a:latin typeface="Courier New" panose="02070309020205020404" pitchFamily="49" charset="0"/>
              <a:cs typeface="Courier New" panose="02070309020205020404" pitchFamily="49" charset="0"/>
            </a:endParaRPr>
          </a:p>
          <a:p>
            <a:pPr marL="0" indent="0">
              <a:buFont typeface="Monotype Sorts" panose="05010101010101010101" pitchFamily="2" charset="2"/>
              <a:buNone/>
            </a:pPr>
            <a:r>
              <a:rPr lang="en-US" altLang="en-US" sz="1400">
                <a:latin typeface="Courier New" panose="02070309020205020404" pitchFamily="49" charset="0"/>
                <a:cs typeface="Courier New" panose="02070309020205020404" pitchFamily="49" charset="0"/>
              </a:rPr>
              <a:t>2            4.9         3.0          1.4         0.2     </a:t>
            </a:r>
            <a:r>
              <a:rPr lang="en-US" altLang="en-US" sz="1400" err="1">
                <a:latin typeface="Courier New" panose="02070309020205020404" pitchFamily="49" charset="0"/>
                <a:cs typeface="Courier New" panose="02070309020205020404" pitchFamily="49" charset="0"/>
              </a:rPr>
              <a:t>setosa</a:t>
            </a:r>
            <a:endParaRPr lang="en-US" altLang="en-US" sz="1400">
              <a:latin typeface="Courier New" panose="02070309020205020404" pitchFamily="49" charset="0"/>
              <a:cs typeface="Courier New" panose="02070309020205020404" pitchFamily="49" charset="0"/>
            </a:endParaRPr>
          </a:p>
          <a:p>
            <a:pPr marL="0" indent="0">
              <a:buFont typeface="Monotype Sorts" panose="05010101010101010101" pitchFamily="2" charset="2"/>
              <a:buNone/>
            </a:pPr>
            <a:r>
              <a:rPr lang="en-US" altLang="en-US" sz="1400">
                <a:latin typeface="Courier New" panose="02070309020205020404" pitchFamily="49" charset="0"/>
                <a:cs typeface="Courier New" panose="02070309020205020404" pitchFamily="49" charset="0"/>
              </a:rPr>
              <a:t>3            4.7         3.2          1.3         0.2     </a:t>
            </a:r>
            <a:r>
              <a:rPr lang="en-US" altLang="en-US" sz="1400" err="1">
                <a:latin typeface="Courier New" panose="02070309020205020404" pitchFamily="49" charset="0"/>
                <a:cs typeface="Courier New" panose="02070309020205020404" pitchFamily="49" charset="0"/>
              </a:rPr>
              <a:t>setosa</a:t>
            </a:r>
            <a:endParaRPr lang="en-US" altLang="en-US" sz="1400">
              <a:latin typeface="Courier New" panose="02070309020205020404" pitchFamily="49" charset="0"/>
              <a:cs typeface="Courier New" panose="02070309020205020404" pitchFamily="49" charset="0"/>
            </a:endParaRPr>
          </a:p>
          <a:p>
            <a:pPr marL="0" indent="0">
              <a:buFont typeface="Monotype Sorts" panose="05010101010101010101" pitchFamily="2" charset="2"/>
              <a:buNone/>
            </a:pPr>
            <a:r>
              <a:rPr lang="en-US" altLang="en-US" sz="1400">
                <a:latin typeface="Courier New" panose="02070309020205020404" pitchFamily="49" charset="0"/>
                <a:cs typeface="Courier New" panose="02070309020205020404" pitchFamily="49" charset="0"/>
              </a:rPr>
              <a:t>4            4.6         3.1          1.5         0.2     </a:t>
            </a:r>
            <a:r>
              <a:rPr lang="en-US" altLang="en-US" sz="1400" err="1">
                <a:latin typeface="Courier New" panose="02070309020205020404" pitchFamily="49" charset="0"/>
                <a:cs typeface="Courier New" panose="02070309020205020404" pitchFamily="49" charset="0"/>
              </a:rPr>
              <a:t>setosa</a:t>
            </a:r>
            <a:endParaRPr lang="en-US" altLang="en-US" sz="1400">
              <a:latin typeface="Courier New" panose="02070309020205020404" pitchFamily="49" charset="0"/>
              <a:cs typeface="Courier New" panose="02070309020205020404" pitchFamily="49" charset="0"/>
            </a:endParaRPr>
          </a:p>
          <a:p>
            <a:pPr marL="0" indent="0">
              <a:buFont typeface="Monotype Sorts" panose="05010101010101010101" pitchFamily="2" charset="2"/>
              <a:buNone/>
            </a:pPr>
            <a:r>
              <a:rPr lang="en-US" altLang="en-US" sz="1400">
                <a:latin typeface="Courier New" panose="02070309020205020404" pitchFamily="49" charset="0"/>
                <a:cs typeface="Courier New" panose="02070309020205020404" pitchFamily="49" charset="0"/>
              </a:rPr>
              <a:t>5            5.0         3.6          1.4         0.2     </a:t>
            </a:r>
            <a:r>
              <a:rPr lang="en-US" altLang="en-US" sz="1400" err="1">
                <a:latin typeface="Courier New" panose="02070309020205020404" pitchFamily="49" charset="0"/>
                <a:cs typeface="Courier New" panose="02070309020205020404" pitchFamily="49" charset="0"/>
              </a:rPr>
              <a:t>setosa</a:t>
            </a:r>
            <a:endParaRPr lang="en-US" altLang="en-US" sz="1400">
              <a:latin typeface="Courier New" panose="02070309020205020404" pitchFamily="49" charset="0"/>
              <a:cs typeface="Courier New" panose="02070309020205020404" pitchFamily="49" charset="0"/>
            </a:endParaRPr>
          </a:p>
          <a:p>
            <a:pPr marL="0" indent="0">
              <a:buFont typeface="Monotype Sorts" panose="05010101010101010101" pitchFamily="2" charset="2"/>
              <a:buNone/>
            </a:pPr>
            <a:r>
              <a:rPr lang="en-US" altLang="en-US" sz="1400">
                <a:latin typeface="Courier New" panose="02070309020205020404" pitchFamily="49" charset="0"/>
                <a:cs typeface="Courier New" panose="02070309020205020404" pitchFamily="49" charset="0"/>
              </a:rPr>
              <a:t>6            5.4         3.9          1.7         0.4     </a:t>
            </a:r>
            <a:r>
              <a:rPr lang="en-US" altLang="en-US" sz="1400" err="1">
                <a:latin typeface="Courier New" panose="02070309020205020404" pitchFamily="49" charset="0"/>
                <a:cs typeface="Courier New" panose="02070309020205020404" pitchFamily="49" charset="0"/>
              </a:rPr>
              <a:t>setosa</a:t>
            </a:r>
            <a:endParaRPr lang="en-US" altLang="en-US" sz="1400">
              <a:latin typeface="Courier New" panose="02070309020205020404" pitchFamily="49" charset="0"/>
              <a:cs typeface="Courier New" panose="02070309020205020404" pitchFamily="49" charset="0"/>
            </a:endParaRPr>
          </a:p>
          <a:p>
            <a:pPr marL="0" indent="0">
              <a:buFont typeface="Monotype Sorts" panose="05010101010101010101" pitchFamily="2" charset="2"/>
              <a:buNone/>
            </a:pPr>
            <a:endParaRPr lang="en-US" altLang="en-US" sz="1400">
              <a:latin typeface="Courier New" panose="02070309020205020404" pitchFamily="49" charset="0"/>
              <a:cs typeface="Courier New" panose="02070309020205020404" pitchFamily="49" charset="0"/>
            </a:endParaRPr>
          </a:p>
        </p:txBody>
      </p:sp>
      <p:pic>
        <p:nvPicPr>
          <p:cNvPr id="3686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895600"/>
            <a:ext cx="126206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3194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Preprocessing the data</a:t>
            </a:r>
          </a:p>
        </p:txBody>
      </p:sp>
      <p:sp>
        <p:nvSpPr>
          <p:cNvPr id="3" name="Content Placeholder 2"/>
          <p:cNvSpPr>
            <a:spLocks noGrp="1"/>
          </p:cNvSpPr>
          <p:nvPr>
            <p:ph idx="1"/>
          </p:nvPr>
        </p:nvSpPr>
        <p:spPr>
          <a:xfrm>
            <a:off x="1066800" y="1295400"/>
            <a:ext cx="8318500" cy="5181600"/>
          </a:xfrm>
        </p:spPr>
        <p:txBody>
          <a:bodyPr/>
          <a:lstStyle/>
          <a:p>
            <a:pPr marL="0" indent="0">
              <a:buNone/>
            </a:pPr>
            <a:r>
              <a:rPr lang="en-US"/>
              <a:t>We have to subset the data such that the class labels are not included in the data</a:t>
            </a:r>
          </a:p>
          <a:p>
            <a:pPr marL="0" indent="0">
              <a:buNone/>
            </a:pPr>
            <a:r>
              <a:rPr lang="en-US">
                <a:latin typeface="Courier New" panose="02070309020205020404" pitchFamily="49" charset="0"/>
                <a:cs typeface="Courier New" panose="02070309020205020404" pitchFamily="49" charset="0"/>
              </a:rPr>
              <a:t>&gt; </a:t>
            </a:r>
            <a:r>
              <a:rPr lang="en-US" err="1">
                <a:latin typeface="Courier New" panose="02070309020205020404" pitchFamily="49" charset="0"/>
                <a:cs typeface="Courier New" panose="02070309020205020404" pitchFamily="49" charset="0"/>
              </a:rPr>
              <a:t>iris.new</a:t>
            </a:r>
            <a:r>
              <a:rPr lang="en-US">
                <a:latin typeface="Courier New" panose="02070309020205020404" pitchFamily="49" charset="0"/>
                <a:cs typeface="Courier New" panose="02070309020205020404" pitchFamily="49" charset="0"/>
              </a:rPr>
              <a:t>=iris[-5]</a:t>
            </a:r>
          </a:p>
          <a:p>
            <a:pPr marL="0" indent="0">
              <a:buNone/>
            </a:pPr>
            <a:r>
              <a:rPr lang="en-US">
                <a:latin typeface="Courier New" panose="02070309020205020404" pitchFamily="49" charset="0"/>
                <a:cs typeface="Courier New" panose="02070309020205020404" pitchFamily="49" charset="0"/>
              </a:rPr>
              <a:t>&gt; </a:t>
            </a:r>
            <a:r>
              <a:rPr lang="en-US" err="1">
                <a:latin typeface="Courier New" panose="02070309020205020404" pitchFamily="49" charset="0"/>
                <a:cs typeface="Courier New" panose="02070309020205020404" pitchFamily="49" charset="0"/>
              </a:rPr>
              <a:t>iris.class</a:t>
            </a:r>
            <a:r>
              <a:rPr lang="en-US">
                <a:latin typeface="Courier New" panose="02070309020205020404" pitchFamily="49" charset="0"/>
                <a:cs typeface="Courier New" panose="02070309020205020404" pitchFamily="49" charset="0"/>
              </a:rPr>
              <a:t>=iris[,5]</a:t>
            </a:r>
          </a:p>
          <a:p>
            <a:pPr marL="0" indent="0">
              <a:buNone/>
            </a:pPr>
            <a:r>
              <a:rPr lang="en-US">
                <a:cs typeface="Courier New" panose="02070309020205020404" pitchFamily="49" charset="0"/>
              </a:rPr>
              <a:t>Normalize the data</a:t>
            </a:r>
          </a:p>
          <a:p>
            <a:pPr marL="0" indent="0">
              <a:buNone/>
            </a:pPr>
            <a:r>
              <a:rPr lang="en-US" sz="1600">
                <a:latin typeface="Courier New" panose="02070309020205020404" pitchFamily="49" charset="0"/>
                <a:cs typeface="Courier New" panose="02070309020205020404" pitchFamily="49" charset="0"/>
              </a:rPr>
              <a:t>normalize &lt;- function(x){</a:t>
            </a:r>
          </a:p>
          <a:p>
            <a:pPr marL="0" indent="0">
              <a:buNone/>
            </a:pPr>
            <a:r>
              <a:rPr lang="en-US" sz="1600">
                <a:latin typeface="Courier New" panose="02070309020205020404" pitchFamily="49" charset="0"/>
                <a:cs typeface="Courier New" panose="02070309020205020404" pitchFamily="49" charset="0"/>
              </a:rPr>
              <a:t>  return ((x-min(x))/(max(x)-min(x)))</a:t>
            </a:r>
          </a:p>
          <a:p>
            <a:pPr marL="0" indent="0">
              <a:buNone/>
            </a:pPr>
            <a:r>
              <a:rPr lang="en-US" sz="1600">
                <a:latin typeface="Courier New" panose="02070309020205020404" pitchFamily="49" charset="0"/>
                <a:cs typeface="Courier New" panose="02070309020205020404" pitchFamily="49" charset="0"/>
              </a:rPr>
              <a:t>}</a:t>
            </a:r>
          </a:p>
          <a:p>
            <a:pPr marL="0" indent="0">
              <a:buNone/>
            </a:pPr>
            <a:r>
              <a:rPr lang="en-US" sz="1600" err="1">
                <a:latin typeface="Courier New" panose="02070309020205020404" pitchFamily="49" charset="0"/>
                <a:cs typeface="Courier New" panose="02070309020205020404" pitchFamily="49" charset="0"/>
              </a:rPr>
              <a:t>iris_norm</a:t>
            </a:r>
            <a:r>
              <a:rPr lang="en-US" sz="1600">
                <a:latin typeface="Courier New" panose="02070309020205020404" pitchFamily="49" charset="0"/>
                <a:cs typeface="Courier New" panose="02070309020205020404" pitchFamily="49" charset="0"/>
              </a:rPr>
              <a:t>&lt;- </a:t>
            </a:r>
            <a:r>
              <a:rPr lang="en-US" sz="1600" err="1">
                <a:latin typeface="Courier New" panose="02070309020205020404" pitchFamily="49" charset="0"/>
                <a:cs typeface="Courier New" panose="02070309020205020404" pitchFamily="49" charset="0"/>
              </a:rPr>
              <a:t>as.data.frame</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lapply</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iris.new</a:t>
            </a:r>
            <a:r>
              <a:rPr lang="en-US" sz="1600">
                <a:latin typeface="Courier New" panose="02070309020205020404" pitchFamily="49" charset="0"/>
                <a:cs typeface="Courier New" panose="02070309020205020404" pitchFamily="49" charset="0"/>
              </a:rPr>
              <a:t>[,c(1,2,3,4)],normalize))</a:t>
            </a:r>
          </a:p>
          <a:p>
            <a:pPr marL="0" indent="0">
              <a:buNone/>
            </a:pPr>
            <a:r>
              <a:rPr lang="en-US" sz="1600">
                <a:latin typeface="Courier New" panose="02070309020205020404" pitchFamily="49" charset="0"/>
                <a:cs typeface="Courier New" panose="02070309020205020404" pitchFamily="49" charset="0"/>
              </a:rPr>
              <a:t>head(</a:t>
            </a:r>
            <a:r>
              <a:rPr lang="en-US" sz="1600" err="1">
                <a:latin typeface="Courier New" panose="02070309020205020404" pitchFamily="49" charset="0"/>
                <a:cs typeface="Courier New" panose="02070309020205020404" pitchFamily="49" charset="0"/>
              </a:rPr>
              <a:t>iris_norm</a:t>
            </a:r>
            <a:r>
              <a:rPr lang="en-US" sz="1600">
                <a:latin typeface="Courier New" panose="02070309020205020404" pitchFamily="49" charset="0"/>
                <a:cs typeface="Courier New" panose="02070309020205020404" pitchFamily="49" charset="0"/>
              </a:rPr>
              <a:t>)</a:t>
            </a:r>
          </a:p>
          <a:p>
            <a:pPr marL="0" indent="0">
              <a:buNone/>
            </a:pPr>
            <a:endParaRPr lang="en-US">
              <a:latin typeface="Courier New" panose="02070309020205020404" pitchFamily="49" charset="0"/>
              <a:cs typeface="Courier New" panose="02070309020205020404" pitchFamily="49" charset="0"/>
            </a:endParaRPr>
          </a:p>
          <a:p>
            <a:pPr marL="0" indent="0">
              <a:buNone/>
            </a:pPr>
            <a:endParaRPr lang="en-US"/>
          </a:p>
        </p:txBody>
      </p:sp>
    </p:spTree>
    <p:extLst>
      <p:ext uri="{BB962C8B-B14F-4D97-AF65-F5344CB8AC3E}">
        <p14:creationId xmlns:p14="http://schemas.microsoft.com/office/powerpoint/2010/main" val="649592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Apply k-means clustering </a:t>
            </a:r>
          </a:p>
        </p:txBody>
      </p:sp>
      <p:sp>
        <p:nvSpPr>
          <p:cNvPr id="3" name="Content Placeholder 2"/>
          <p:cNvSpPr>
            <a:spLocks noGrp="1"/>
          </p:cNvSpPr>
          <p:nvPr>
            <p:ph idx="1"/>
          </p:nvPr>
        </p:nvSpPr>
        <p:spPr>
          <a:xfrm>
            <a:off x="381000" y="990600"/>
            <a:ext cx="8318500" cy="5181600"/>
          </a:xfrm>
        </p:spPr>
        <p:txBody>
          <a:bodyPr/>
          <a:lstStyle/>
          <a:p>
            <a:pPr marL="0" indent="0">
              <a:buNone/>
            </a:pPr>
            <a:r>
              <a:rPr lang="en-US" sz="2000">
                <a:latin typeface="Courier New" panose="02070309020205020404" pitchFamily="49" charset="0"/>
                <a:cs typeface="Courier New" panose="02070309020205020404" pitchFamily="49" charset="0"/>
              </a:rPr>
              <a:t>&gt; result&lt;- </a:t>
            </a:r>
            <a:r>
              <a:rPr lang="en-US" sz="2000" err="1">
                <a:latin typeface="Courier New" panose="02070309020205020404" pitchFamily="49" charset="0"/>
                <a:cs typeface="Courier New" panose="02070309020205020404" pitchFamily="49" charset="0"/>
              </a:rPr>
              <a:t>kmeans</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iris.new,centers</a:t>
            </a:r>
            <a:r>
              <a:rPr lang="en-US" sz="2000">
                <a:latin typeface="Courier New" panose="02070309020205020404" pitchFamily="49" charset="0"/>
                <a:cs typeface="Courier New" panose="02070309020205020404" pitchFamily="49" charset="0"/>
              </a:rPr>
              <a:t>=3)</a:t>
            </a:r>
          </a:p>
          <a:p>
            <a:pPr marL="0" indent="0">
              <a:buNone/>
            </a:pPr>
            <a:r>
              <a:rPr lang="en-US" sz="2000">
                <a:latin typeface="Courier New" panose="02070309020205020404" pitchFamily="49" charset="0"/>
                <a:cs typeface="Courier New" panose="02070309020205020404" pitchFamily="49" charset="0"/>
              </a:rPr>
              <a:t>&gt; result</a:t>
            </a:r>
          </a:p>
          <a:p>
            <a:pPr marL="0" indent="0">
              <a:buNone/>
            </a:pPr>
            <a:r>
              <a:rPr lang="en-US" sz="2000">
                <a:latin typeface="Courier New" panose="02070309020205020404" pitchFamily="49" charset="0"/>
                <a:cs typeface="Courier New" panose="02070309020205020404" pitchFamily="49" charset="0"/>
              </a:rPr>
              <a:t>&gt; </a:t>
            </a:r>
            <a:r>
              <a:rPr lang="en-US" sz="2000" err="1">
                <a:latin typeface="Courier New" panose="02070309020205020404" pitchFamily="49" charset="0"/>
                <a:cs typeface="Courier New" panose="02070309020205020404" pitchFamily="49" charset="0"/>
              </a:rPr>
              <a:t>result$size</a:t>
            </a: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&gt; </a:t>
            </a:r>
            <a:r>
              <a:rPr lang="en-US" sz="2000" err="1">
                <a:latin typeface="Courier New" panose="02070309020205020404" pitchFamily="49" charset="0"/>
                <a:cs typeface="Courier New" panose="02070309020205020404" pitchFamily="49" charset="0"/>
              </a:rPr>
              <a:t>result$centers</a:t>
            </a: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&gt; </a:t>
            </a:r>
            <a:r>
              <a:rPr lang="en-US" sz="2000" err="1">
                <a:latin typeface="Courier New" panose="02070309020205020404" pitchFamily="49" charset="0"/>
                <a:cs typeface="Courier New" panose="02070309020205020404" pitchFamily="49" charset="0"/>
              </a:rPr>
              <a:t>result$cluster</a:t>
            </a: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&gt; par(</a:t>
            </a:r>
            <a:r>
              <a:rPr lang="en-US" sz="2000" err="1">
                <a:latin typeface="Courier New" panose="02070309020205020404" pitchFamily="49" charset="0"/>
                <a:cs typeface="Courier New" panose="02070309020205020404" pitchFamily="49" charset="0"/>
              </a:rPr>
              <a:t>mfrow</a:t>
            </a:r>
            <a:r>
              <a:rPr lang="en-US" sz="2000">
                <a:latin typeface="Courier New" panose="02070309020205020404" pitchFamily="49" charset="0"/>
                <a:cs typeface="Courier New" panose="02070309020205020404" pitchFamily="49" charset="0"/>
              </a:rPr>
              <a:t>=c(2,2), mar=c(5,4,2,2))</a:t>
            </a:r>
          </a:p>
          <a:p>
            <a:pPr marL="0" indent="0">
              <a:buNone/>
            </a:pPr>
            <a:r>
              <a:rPr lang="en-US" sz="2000">
                <a:latin typeface="Courier New" panose="02070309020205020404" pitchFamily="49" charset="0"/>
                <a:cs typeface="Courier New" panose="02070309020205020404" pitchFamily="49" charset="0"/>
              </a:rPr>
              <a:t>&gt; plot(</a:t>
            </a:r>
            <a:r>
              <a:rPr lang="en-US" sz="2000" err="1">
                <a:latin typeface="Courier New" panose="02070309020205020404" pitchFamily="49" charset="0"/>
                <a:cs typeface="Courier New" panose="02070309020205020404" pitchFamily="49" charset="0"/>
              </a:rPr>
              <a:t>iris.new</a:t>
            </a:r>
            <a:r>
              <a:rPr lang="en-US" sz="2000">
                <a:latin typeface="Courier New" panose="02070309020205020404" pitchFamily="49" charset="0"/>
                <a:cs typeface="Courier New" panose="02070309020205020404" pitchFamily="49" charset="0"/>
              </a:rPr>
              <a:t>[c(1,2)], col=</a:t>
            </a:r>
            <a:r>
              <a:rPr lang="en-US" sz="2000" err="1">
                <a:latin typeface="Courier New" panose="02070309020205020404" pitchFamily="49" charset="0"/>
                <a:cs typeface="Courier New" panose="02070309020205020404" pitchFamily="49" charset="0"/>
              </a:rPr>
              <a:t>result$cluster</a:t>
            </a: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&gt; plot(</a:t>
            </a:r>
            <a:r>
              <a:rPr lang="en-US" sz="2000" err="1">
                <a:latin typeface="Courier New" panose="02070309020205020404" pitchFamily="49" charset="0"/>
                <a:cs typeface="Courier New" panose="02070309020205020404" pitchFamily="49" charset="0"/>
              </a:rPr>
              <a:t>iris.new</a:t>
            </a:r>
            <a:r>
              <a:rPr lang="en-US" sz="2000">
                <a:latin typeface="Courier New" panose="02070309020205020404" pitchFamily="49" charset="0"/>
                <a:cs typeface="Courier New" panose="02070309020205020404" pitchFamily="49" charset="0"/>
              </a:rPr>
              <a:t>[c(1,2)], col=</a:t>
            </a:r>
            <a:r>
              <a:rPr lang="en-US" sz="2000" err="1">
                <a:latin typeface="Courier New" panose="02070309020205020404" pitchFamily="49" charset="0"/>
                <a:cs typeface="Courier New" panose="02070309020205020404" pitchFamily="49" charset="0"/>
              </a:rPr>
              <a:t>iris.class</a:t>
            </a: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&gt; plot(</a:t>
            </a:r>
            <a:r>
              <a:rPr lang="en-US" sz="2000" err="1">
                <a:latin typeface="Courier New" panose="02070309020205020404" pitchFamily="49" charset="0"/>
                <a:cs typeface="Courier New" panose="02070309020205020404" pitchFamily="49" charset="0"/>
              </a:rPr>
              <a:t>iris.new</a:t>
            </a:r>
            <a:r>
              <a:rPr lang="en-US" sz="2000">
                <a:latin typeface="Courier New" panose="02070309020205020404" pitchFamily="49" charset="0"/>
                <a:cs typeface="Courier New" panose="02070309020205020404" pitchFamily="49" charset="0"/>
              </a:rPr>
              <a:t>[c(3,4)], col=</a:t>
            </a:r>
            <a:r>
              <a:rPr lang="en-US" sz="2000" err="1">
                <a:latin typeface="Courier New" panose="02070309020205020404" pitchFamily="49" charset="0"/>
                <a:cs typeface="Courier New" panose="02070309020205020404" pitchFamily="49" charset="0"/>
              </a:rPr>
              <a:t>result$cluster</a:t>
            </a: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&gt; plot(</a:t>
            </a:r>
            <a:r>
              <a:rPr lang="en-US" sz="2000" err="1">
                <a:latin typeface="Courier New" panose="02070309020205020404" pitchFamily="49" charset="0"/>
                <a:cs typeface="Courier New" panose="02070309020205020404" pitchFamily="49" charset="0"/>
              </a:rPr>
              <a:t>iris.new</a:t>
            </a:r>
            <a:r>
              <a:rPr lang="en-US" sz="2000">
                <a:latin typeface="Courier New" panose="02070309020205020404" pitchFamily="49" charset="0"/>
                <a:cs typeface="Courier New" panose="02070309020205020404" pitchFamily="49" charset="0"/>
              </a:rPr>
              <a:t>[c(3,4)], col=</a:t>
            </a:r>
            <a:r>
              <a:rPr lang="en-US" sz="2000" err="1">
                <a:latin typeface="Courier New" panose="02070309020205020404" pitchFamily="49" charset="0"/>
                <a:cs typeface="Courier New" panose="02070309020205020404" pitchFamily="49" charset="0"/>
              </a:rPr>
              <a:t>iris.class</a:t>
            </a: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a:t>
            </a:r>
          </a:p>
          <a:p>
            <a:pPr marL="0" indent="0">
              <a:buNone/>
            </a:pPr>
            <a:r>
              <a:rPr lang="en-US">
                <a:latin typeface="Courier New" panose="02070309020205020404" pitchFamily="49" charset="0"/>
                <a:cs typeface="Courier New" panose="02070309020205020404" pitchFamily="49" charset="0"/>
              </a:rPr>
              <a:t>&gt; table(</a:t>
            </a:r>
            <a:r>
              <a:rPr lang="en-US" err="1">
                <a:latin typeface="Courier New" panose="02070309020205020404" pitchFamily="49" charset="0"/>
                <a:cs typeface="Courier New" panose="02070309020205020404" pitchFamily="49" charset="0"/>
              </a:rPr>
              <a:t>result$cluster,iris.class</a:t>
            </a:r>
            <a:r>
              <a:rPr 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9708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K-means clustering Iris data</a:t>
            </a:r>
          </a:p>
        </p:txBody>
      </p:sp>
      <p:pic>
        <p:nvPicPr>
          <p:cNvPr id="4" name="Content Placeholder 3"/>
          <p:cNvPicPr>
            <a:picLocks noGrp="1" noChangeAspect="1"/>
          </p:cNvPicPr>
          <p:nvPr>
            <p:ph idx="1"/>
          </p:nvPr>
        </p:nvPicPr>
        <p:blipFill>
          <a:blip r:embed="rId2"/>
          <a:stretch>
            <a:fillRect/>
          </a:stretch>
        </p:blipFill>
        <p:spPr>
          <a:xfrm>
            <a:off x="609600" y="990601"/>
            <a:ext cx="8051800" cy="5867400"/>
          </a:xfrm>
          <a:prstGeom prst="rect">
            <a:avLst/>
          </a:prstGeom>
        </p:spPr>
      </p:pic>
    </p:spTree>
    <p:extLst>
      <p:ext uri="{BB962C8B-B14F-4D97-AF65-F5344CB8AC3E}">
        <p14:creationId xmlns:p14="http://schemas.microsoft.com/office/powerpoint/2010/main" val="251746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latin typeface="Georgia" panose="02040502050405020303" pitchFamily="18" charset="0"/>
              </a:rPr>
              <a:t>Cluster Analysis-Unsupervised Learning</a:t>
            </a:r>
          </a:p>
        </p:txBody>
      </p:sp>
      <p:sp>
        <p:nvSpPr>
          <p:cNvPr id="3" name="Content Placeholder 2"/>
          <p:cNvSpPr>
            <a:spLocks noGrp="1"/>
          </p:cNvSpPr>
          <p:nvPr>
            <p:ph idx="1"/>
          </p:nvPr>
        </p:nvSpPr>
        <p:spPr>
          <a:xfrm>
            <a:off x="411163" y="914400"/>
            <a:ext cx="8318500" cy="5715000"/>
          </a:xfrm>
        </p:spPr>
        <p:txBody>
          <a:bodyPr/>
          <a:lstStyle/>
          <a:p>
            <a:pPr marL="0" indent="0" algn="just">
              <a:buNone/>
            </a:pPr>
            <a:r>
              <a:rPr lang="en-US" sz="2400">
                <a:latin typeface="Georgia" panose="02040502050405020303" pitchFamily="18" charset="0"/>
              </a:rPr>
              <a:t>Given a set of objects (records), the goal of clustering or segmentation is to divide these objects into groups or “clusters” such that objects within a group tend to be more similar to one another as compared to objects belonging to different groups. In other words, clustering algorithms place similar points in the same cluster while placing dissimilar points in different clusters. Note that, in contrast to </a:t>
            </a:r>
            <a:r>
              <a:rPr lang="en-US" sz="2400" i="1">
                <a:latin typeface="Georgia" panose="02040502050405020303" pitchFamily="18" charset="0"/>
              </a:rPr>
              <a:t>supervised</a:t>
            </a:r>
            <a:r>
              <a:rPr lang="en-US" sz="2400">
                <a:latin typeface="Georgia" panose="02040502050405020303" pitchFamily="18" charset="0"/>
              </a:rPr>
              <a:t> tasks such as regression or classification where there is a notion of a target value or class label, the objects that form the inputs to a clustering procedure do not come with an associated target. </a:t>
            </a:r>
            <a:r>
              <a:rPr lang="en-US" sz="2400" u="sng">
                <a:latin typeface="Georgia" panose="02040502050405020303" pitchFamily="18" charset="0"/>
              </a:rPr>
              <a:t>Therefore, clustering is often referred to as unsupervised learning.</a:t>
            </a:r>
          </a:p>
          <a:p>
            <a:pPr marL="0" indent="0" algn="just">
              <a:buNone/>
            </a:pPr>
            <a:r>
              <a:rPr lang="en-US" sz="2400">
                <a:solidFill>
                  <a:srgbClr val="FF0000"/>
                </a:solidFill>
                <a:latin typeface="Georgia" panose="02040502050405020303" pitchFamily="18" charset="0"/>
              </a:rPr>
              <a:t>Unsupervised tasks such as clustering are also often used to explore and characterize the dataset before running a supervised learning task.</a:t>
            </a:r>
          </a:p>
        </p:txBody>
      </p:sp>
    </p:spTree>
    <p:extLst>
      <p:ext uri="{BB962C8B-B14F-4D97-AF65-F5344CB8AC3E}">
        <p14:creationId xmlns:p14="http://schemas.microsoft.com/office/powerpoint/2010/main" val="2662570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5FD5-7AF3-46D1-A2B0-0287C46C8254}"/>
              </a:ext>
            </a:extLst>
          </p:cNvPr>
          <p:cNvSpPr>
            <a:spLocks noGrp="1"/>
          </p:cNvSpPr>
          <p:nvPr>
            <p:ph type="title"/>
          </p:nvPr>
        </p:nvSpPr>
        <p:spPr/>
        <p:txBody>
          <a:bodyPr/>
          <a:lstStyle/>
          <a:p>
            <a:r>
              <a:rPr lang="en-US"/>
              <a:t>How many clusters to use?</a:t>
            </a:r>
          </a:p>
        </p:txBody>
      </p:sp>
      <p:sp>
        <p:nvSpPr>
          <p:cNvPr id="3" name="Content Placeholder 2">
            <a:extLst>
              <a:ext uri="{FF2B5EF4-FFF2-40B4-BE49-F238E27FC236}">
                <a16:creationId xmlns:a16="http://schemas.microsoft.com/office/drawing/2014/main" id="{5B90F4F9-3404-4580-8662-70853AF65596}"/>
              </a:ext>
            </a:extLst>
          </p:cNvPr>
          <p:cNvSpPr>
            <a:spLocks noGrp="1"/>
          </p:cNvSpPr>
          <p:nvPr>
            <p:ph idx="1"/>
          </p:nvPr>
        </p:nvSpPr>
        <p:spPr>
          <a:xfrm>
            <a:off x="411162" y="1143000"/>
            <a:ext cx="8885237" cy="5181600"/>
          </a:xfrm>
        </p:spPr>
        <p:txBody>
          <a:bodyPr/>
          <a:lstStyle/>
          <a:p>
            <a:pPr marL="0" indent="0">
              <a:buNone/>
            </a:pPr>
            <a:r>
              <a:rPr lang="en-US" sz="2400">
                <a:latin typeface="Courier New" panose="02070309020205020404" pitchFamily="49" charset="0"/>
                <a:cs typeface="Courier New" panose="02070309020205020404" pitchFamily="49" charset="0"/>
              </a:rPr>
              <a:t>&gt; library(</a:t>
            </a:r>
            <a:r>
              <a:rPr lang="en-US" sz="2400" err="1">
                <a:latin typeface="Courier New" panose="02070309020205020404" pitchFamily="49" charset="0"/>
                <a:cs typeface="Courier New" panose="02070309020205020404" pitchFamily="49" charset="0"/>
              </a:rPr>
              <a:t>factoextra</a:t>
            </a:r>
            <a:r>
              <a:rPr lang="en-US" sz="2400">
                <a:latin typeface="Courier New" panose="02070309020205020404" pitchFamily="49" charset="0"/>
                <a:cs typeface="Courier New" panose="02070309020205020404" pitchFamily="49" charset="0"/>
              </a:rPr>
              <a:t>)</a:t>
            </a:r>
          </a:p>
          <a:p>
            <a:pPr marL="0" indent="0">
              <a:buNone/>
            </a:pPr>
            <a:r>
              <a:rPr lang="en-US" sz="2400">
                <a:latin typeface="Courier New" panose="02070309020205020404" pitchFamily="49" charset="0"/>
                <a:cs typeface="Courier New" panose="02070309020205020404" pitchFamily="49" charset="0"/>
              </a:rPr>
              <a:t>&gt; </a:t>
            </a:r>
            <a:r>
              <a:rPr lang="en-US" sz="2400" err="1">
                <a:latin typeface="Courier New" panose="02070309020205020404" pitchFamily="49" charset="0"/>
                <a:cs typeface="Courier New" panose="02070309020205020404" pitchFamily="49" charset="0"/>
              </a:rPr>
              <a:t>fviz_nbclust</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iris.new,kmeans</a:t>
            </a:r>
            <a:r>
              <a:rPr lang="en-US" sz="2400">
                <a:latin typeface="Courier New" panose="02070309020205020404" pitchFamily="49" charset="0"/>
                <a:cs typeface="Courier New" panose="02070309020205020404" pitchFamily="49" charset="0"/>
              </a:rPr>
              <a:t>, method="</a:t>
            </a:r>
            <a:r>
              <a:rPr lang="en-US" sz="2400" err="1">
                <a:latin typeface="Courier New" panose="02070309020205020404" pitchFamily="49" charset="0"/>
                <a:cs typeface="Courier New" panose="02070309020205020404" pitchFamily="49" charset="0"/>
              </a:rPr>
              <a:t>wss</a:t>
            </a:r>
            <a:r>
              <a:rPr lang="en-US" sz="2400">
                <a:latin typeface="Courier New" panose="02070309020205020404" pitchFamily="49" charset="0"/>
                <a:cs typeface="Courier New" panose="02070309020205020404" pitchFamily="49" charset="0"/>
              </a:rPr>
              <a:t>")</a:t>
            </a:r>
          </a:p>
          <a:p>
            <a:pPr marL="0" indent="0">
              <a:buNone/>
            </a:pPr>
            <a:endParaRPr lang="en-US" sz="2400">
              <a:latin typeface="Courier New" panose="02070309020205020404" pitchFamily="49" charset="0"/>
              <a:cs typeface="Courier New" panose="02070309020205020404" pitchFamily="49" charset="0"/>
            </a:endParaRPr>
          </a:p>
          <a:p>
            <a:pPr marL="0" indent="0">
              <a:buNone/>
            </a:pPr>
            <a:endParaRPr lang="en-US" sz="2400">
              <a:latin typeface="Courier New" panose="02070309020205020404" pitchFamily="49" charset="0"/>
              <a:cs typeface="Courier New" panose="02070309020205020404" pitchFamily="49" charset="0"/>
            </a:endParaRPr>
          </a:p>
        </p:txBody>
      </p:sp>
      <p:sp>
        <p:nvSpPr>
          <p:cNvPr id="5" name="AutoShape 4" descr="http://127.0.0.1:25541/graphics/650acf61-5d1c-41d6-a71c-7ffefa4cd6bf.png">
            <a:extLst>
              <a:ext uri="{FF2B5EF4-FFF2-40B4-BE49-F238E27FC236}">
                <a16:creationId xmlns:a16="http://schemas.microsoft.com/office/drawing/2014/main" id="{1670E4D5-2C14-4E68-919F-2BDF977D057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3187F576-19F7-4563-80CD-3EF25600B638}"/>
              </a:ext>
            </a:extLst>
          </p:cNvPr>
          <p:cNvPicPr>
            <a:picLocks noChangeAspect="1"/>
          </p:cNvPicPr>
          <p:nvPr/>
        </p:nvPicPr>
        <p:blipFill>
          <a:blip r:embed="rId2"/>
          <a:stretch>
            <a:fillRect/>
          </a:stretch>
        </p:blipFill>
        <p:spPr>
          <a:xfrm>
            <a:off x="1066800" y="2637165"/>
            <a:ext cx="5791200" cy="4119022"/>
          </a:xfrm>
          <a:prstGeom prst="rect">
            <a:avLst/>
          </a:prstGeom>
        </p:spPr>
      </p:pic>
    </p:spTree>
    <p:extLst>
      <p:ext uri="{BB962C8B-B14F-4D97-AF65-F5344CB8AC3E}">
        <p14:creationId xmlns:p14="http://schemas.microsoft.com/office/powerpoint/2010/main" val="2738251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75C9-FE21-405B-99CB-B275215F8ADF}"/>
              </a:ext>
            </a:extLst>
          </p:cNvPr>
          <p:cNvSpPr>
            <a:spLocks noGrp="1"/>
          </p:cNvSpPr>
          <p:nvPr>
            <p:ph type="title"/>
          </p:nvPr>
        </p:nvSpPr>
        <p:spPr/>
        <p:txBody>
          <a:bodyPr/>
          <a:lstStyle/>
          <a:p>
            <a:r>
              <a:rPr lang="en-US"/>
              <a:t>Graphical display</a:t>
            </a:r>
          </a:p>
        </p:txBody>
      </p:sp>
      <p:sp>
        <p:nvSpPr>
          <p:cNvPr id="3" name="Content Placeholder 2">
            <a:extLst>
              <a:ext uri="{FF2B5EF4-FFF2-40B4-BE49-F238E27FC236}">
                <a16:creationId xmlns:a16="http://schemas.microsoft.com/office/drawing/2014/main" id="{7AE7B1BE-3CDC-454A-9C20-4D16E63F2FF0}"/>
              </a:ext>
            </a:extLst>
          </p:cNvPr>
          <p:cNvSpPr>
            <a:spLocks noGrp="1"/>
          </p:cNvSpPr>
          <p:nvPr>
            <p:ph idx="1"/>
          </p:nvPr>
        </p:nvSpPr>
        <p:spPr/>
        <p:txBody>
          <a:bodyPr/>
          <a:lstStyle/>
          <a:p>
            <a:pPr marL="0" indent="0">
              <a:buNone/>
            </a:pPr>
            <a:r>
              <a:rPr lang="en-US" sz="1400">
                <a:latin typeface="Courier New" panose="02070309020205020404" pitchFamily="49" charset="0"/>
                <a:cs typeface="Courier New" panose="02070309020205020404" pitchFamily="49" charset="0"/>
              </a:rPr>
              <a:t>library(</a:t>
            </a:r>
            <a:r>
              <a:rPr lang="en-US" sz="1400" err="1">
                <a:latin typeface="Courier New" panose="02070309020205020404" pitchFamily="49" charset="0"/>
                <a:cs typeface="Courier New" panose="02070309020205020404" pitchFamily="49" charset="0"/>
              </a:rPr>
              <a:t>factoextra</a:t>
            </a:r>
            <a:r>
              <a:rPr lang="en-US" sz="1400">
                <a:latin typeface="Courier New" panose="02070309020205020404" pitchFamily="49" charset="0"/>
                <a:cs typeface="Courier New" panose="02070309020205020404" pitchFamily="49" charset="0"/>
              </a:rPr>
              <a:t>)</a:t>
            </a:r>
          </a:p>
          <a:p>
            <a:pPr marL="0" indent="0">
              <a:buNone/>
            </a:pPr>
            <a:r>
              <a:rPr lang="en-US" sz="1400">
                <a:latin typeface="Courier New" panose="02070309020205020404" pitchFamily="49" charset="0"/>
                <a:cs typeface="Courier New" panose="02070309020205020404" pitchFamily="49" charset="0"/>
              </a:rPr>
              <a:t>library(ggplot2)</a:t>
            </a:r>
          </a:p>
          <a:p>
            <a:pPr marL="0" indent="0">
              <a:buNone/>
            </a:pPr>
            <a:r>
              <a:rPr lang="en-US" sz="1400" err="1">
                <a:latin typeface="Courier New" panose="02070309020205020404" pitchFamily="49" charset="0"/>
                <a:cs typeface="Courier New" panose="02070309020205020404" pitchFamily="49" charset="0"/>
              </a:rPr>
              <a:t>fviz_cluster</a:t>
            </a:r>
            <a:r>
              <a:rPr lang="en-US" sz="1400">
                <a:latin typeface="Courier New" panose="02070309020205020404" pitchFamily="49" charset="0"/>
                <a:cs typeface="Courier New" panose="02070309020205020404" pitchFamily="49" charset="0"/>
              </a:rPr>
              <a:t>(result, data=</a:t>
            </a:r>
            <a:r>
              <a:rPr lang="en-US" sz="1400" err="1">
                <a:latin typeface="Courier New" panose="02070309020205020404" pitchFamily="49" charset="0"/>
                <a:cs typeface="Courier New" panose="02070309020205020404" pitchFamily="49" charset="0"/>
              </a:rPr>
              <a:t>iris.new</a:t>
            </a:r>
            <a:r>
              <a:rPr lang="en-US" sz="1400">
                <a:latin typeface="Courier New" panose="02070309020205020404" pitchFamily="49" charset="0"/>
                <a:cs typeface="Courier New" panose="02070309020205020404" pitchFamily="49" charset="0"/>
              </a:rPr>
              <a:t>)</a:t>
            </a:r>
          </a:p>
          <a:p>
            <a:pPr marL="0" indent="0">
              <a:buNone/>
            </a:pPr>
            <a:endParaRPr lang="en-US">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97EC1B3F-CBDF-4BAD-9F2D-28654C1D76BA}"/>
              </a:ext>
            </a:extLst>
          </p:cNvPr>
          <p:cNvPicPr>
            <a:picLocks noChangeAspect="1"/>
          </p:cNvPicPr>
          <p:nvPr/>
        </p:nvPicPr>
        <p:blipFill>
          <a:blip r:embed="rId2"/>
          <a:stretch>
            <a:fillRect/>
          </a:stretch>
        </p:blipFill>
        <p:spPr>
          <a:xfrm>
            <a:off x="1032668" y="2209800"/>
            <a:ext cx="7349331" cy="4532486"/>
          </a:xfrm>
          <a:prstGeom prst="rect">
            <a:avLst/>
          </a:prstGeom>
        </p:spPr>
      </p:pic>
    </p:spTree>
    <p:extLst>
      <p:ext uri="{BB962C8B-B14F-4D97-AF65-F5344CB8AC3E}">
        <p14:creationId xmlns:p14="http://schemas.microsoft.com/office/powerpoint/2010/main" val="349109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D82-3752-4F29-8615-42E412E307D0}"/>
              </a:ext>
            </a:extLst>
          </p:cNvPr>
          <p:cNvSpPr>
            <a:spLocks noGrp="1"/>
          </p:cNvSpPr>
          <p:nvPr>
            <p:ph type="title"/>
          </p:nvPr>
        </p:nvSpPr>
        <p:spPr/>
        <p:txBody>
          <a:bodyPr/>
          <a:lstStyle/>
          <a:p>
            <a:r>
              <a:rPr lang="en-US">
                <a:latin typeface="Georgia" panose="02040502050405020303" pitchFamily="18" charset="0"/>
              </a:rPr>
              <a:t>Using </a:t>
            </a:r>
            <a:r>
              <a:rPr lang="en-US" err="1">
                <a:latin typeface="Georgia" panose="02040502050405020303" pitchFamily="18" charset="0"/>
              </a:rPr>
              <a:t>fpc</a:t>
            </a:r>
            <a:r>
              <a:rPr lang="en-US">
                <a:latin typeface="Georgia" panose="02040502050405020303" pitchFamily="18" charset="0"/>
              </a:rPr>
              <a:t> library</a:t>
            </a:r>
          </a:p>
        </p:txBody>
      </p:sp>
      <p:sp>
        <p:nvSpPr>
          <p:cNvPr id="3" name="Content Placeholder 2">
            <a:extLst>
              <a:ext uri="{FF2B5EF4-FFF2-40B4-BE49-F238E27FC236}">
                <a16:creationId xmlns:a16="http://schemas.microsoft.com/office/drawing/2014/main" id="{1094E284-B726-4B83-A87F-FD8FB3138D60}"/>
              </a:ext>
            </a:extLst>
          </p:cNvPr>
          <p:cNvSpPr>
            <a:spLocks noGrp="1"/>
          </p:cNvSpPr>
          <p:nvPr>
            <p:ph idx="1"/>
          </p:nvPr>
        </p:nvSpPr>
        <p:spPr>
          <a:xfrm>
            <a:off x="152400" y="1143000"/>
            <a:ext cx="8577263" cy="5181600"/>
          </a:xfrm>
        </p:spPr>
        <p:txBody>
          <a:bodyPr/>
          <a:lstStyle/>
          <a:p>
            <a:pPr marL="0" indent="0">
              <a:buNone/>
            </a:pPr>
            <a:r>
              <a:rPr lang="en-US" sz="2400">
                <a:latin typeface="Courier New" panose="02070309020205020404" pitchFamily="49" charset="0"/>
                <a:cs typeface="Courier New" panose="02070309020205020404" pitchFamily="49" charset="0"/>
              </a:rPr>
              <a:t>library(</a:t>
            </a:r>
            <a:r>
              <a:rPr lang="en-US" sz="2400" err="1">
                <a:latin typeface="Courier New" panose="02070309020205020404" pitchFamily="49" charset="0"/>
                <a:cs typeface="Courier New" panose="02070309020205020404" pitchFamily="49" charset="0"/>
              </a:rPr>
              <a:t>fpc</a:t>
            </a:r>
            <a:r>
              <a:rPr lang="en-US" sz="2400">
                <a:latin typeface="Courier New" panose="02070309020205020404" pitchFamily="49" charset="0"/>
                <a:cs typeface="Courier New" panose="02070309020205020404" pitchFamily="49" charset="0"/>
              </a:rPr>
              <a:t>)</a:t>
            </a:r>
          </a:p>
          <a:p>
            <a:pPr marL="0" indent="0">
              <a:buNone/>
            </a:pPr>
            <a:r>
              <a:rPr lang="en-US" sz="2400" err="1">
                <a:latin typeface="Courier New" panose="02070309020205020404" pitchFamily="49" charset="0"/>
                <a:cs typeface="Courier New" panose="02070309020205020404" pitchFamily="49" charset="0"/>
              </a:rPr>
              <a:t>kmeans.result</a:t>
            </a:r>
            <a:r>
              <a:rPr lang="en-US" sz="2400">
                <a:latin typeface="Courier New" panose="02070309020205020404" pitchFamily="49" charset="0"/>
                <a:cs typeface="Courier New" panose="02070309020205020404" pitchFamily="49" charset="0"/>
              </a:rPr>
              <a:t> &lt;- </a:t>
            </a:r>
            <a:r>
              <a:rPr lang="en-US" sz="2400" err="1">
                <a:latin typeface="Courier New" panose="02070309020205020404" pitchFamily="49" charset="0"/>
                <a:cs typeface="Courier New" panose="02070309020205020404" pitchFamily="49" charset="0"/>
              </a:rPr>
              <a:t>kmeansruns</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iris_norm</a:t>
            </a:r>
            <a:r>
              <a:rPr lang="en-US" sz="2400">
                <a:latin typeface="Courier New" panose="02070309020205020404" pitchFamily="49" charset="0"/>
                <a:cs typeface="Courier New" panose="02070309020205020404" pitchFamily="49" charset="0"/>
              </a:rPr>
              <a:t>)</a:t>
            </a:r>
          </a:p>
          <a:p>
            <a:pPr marL="0" indent="0">
              <a:buNone/>
            </a:pPr>
            <a:r>
              <a:rPr lang="en-US" sz="2400" err="1">
                <a:latin typeface="Courier New" panose="02070309020205020404" pitchFamily="49" charset="0"/>
                <a:cs typeface="Courier New" panose="02070309020205020404" pitchFamily="49" charset="0"/>
              </a:rPr>
              <a:t>Kmeans.result</a:t>
            </a:r>
            <a:endParaRPr lang="en-US"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8226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Limitations of K-means</a:t>
            </a:r>
          </a:p>
        </p:txBody>
      </p:sp>
      <p:sp>
        <p:nvSpPr>
          <p:cNvPr id="27651" name="Rectangle 3"/>
          <p:cNvSpPr>
            <a:spLocks noGrp="1" noChangeArrowheads="1"/>
          </p:cNvSpPr>
          <p:nvPr>
            <p:ph type="body"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152400"/>
            <a:ext cx="8280400" cy="552450"/>
          </a:xfrm>
        </p:spPr>
        <p:txBody>
          <a:bodyPr/>
          <a:lstStyle/>
          <a:p>
            <a:r>
              <a:rPr lang="en-US" altLang="en-US" sz="2800"/>
              <a:t>Limitations of K-means: Differing Sizes</a:t>
            </a:r>
          </a:p>
        </p:txBody>
      </p:sp>
      <p:sp>
        <p:nvSpPr>
          <p:cNvPr id="28675" name="Rectangle 3"/>
          <p:cNvSpPr>
            <a:spLocks noGrp="1" noChangeArrowheads="1"/>
          </p:cNvSpPr>
          <p:nvPr>
            <p:ph type="body" idx="1"/>
          </p:nvPr>
        </p:nvSpPr>
        <p:spPr>
          <a:xfrm>
            <a:off x="639763" y="1143000"/>
            <a:ext cx="8001000" cy="976313"/>
          </a:xfrm>
        </p:spPr>
        <p:txBody>
          <a:bodyPr/>
          <a:lstStyle/>
          <a:p>
            <a:pPr marL="533400" indent="-533400">
              <a:lnSpc>
                <a:spcPct val="90000"/>
              </a:lnSpc>
              <a:spcBef>
                <a:spcPct val="20000"/>
              </a:spcBef>
              <a:buFont typeface="Monotype Sorts" pitchFamily="2" charset="2"/>
              <a:buNone/>
            </a:pPr>
            <a:endParaRPr lang="en-US" altLang="en-US"/>
          </a:p>
          <a:p>
            <a:pPr marL="990600" lvl="1" indent="-533400">
              <a:lnSpc>
                <a:spcPct val="90000"/>
              </a:lnSpc>
              <a:spcBef>
                <a:spcPct val="20000"/>
              </a:spcBef>
            </a:pPr>
            <a:endParaRPr lang="en-US" altLang="en-US"/>
          </a:p>
          <a:p>
            <a:pPr marL="990600" lvl="1" indent="-533400">
              <a:lnSpc>
                <a:spcPct val="90000"/>
              </a:lnSpc>
              <a:spcBef>
                <a:spcPct val="20000"/>
              </a:spcBef>
            </a:pPr>
            <a:endParaRPr lang="en-US" altLang="en-US" sz="2000"/>
          </a:p>
          <a:p>
            <a:pPr marL="990600" lvl="1" indent="-533400">
              <a:lnSpc>
                <a:spcPct val="90000"/>
              </a:lnSpc>
              <a:spcBef>
                <a:spcPct val="20000"/>
              </a:spcBef>
              <a:buFont typeface="Arial" charset="0"/>
              <a:buNone/>
            </a:pPr>
            <a:endParaRPr lang="en-US" altLang="en-US" sz="2000"/>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06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4478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678" name="Text Box 6"/>
          <p:cNvSpPr txBox="1">
            <a:spLocks noChangeArrowheads="1"/>
          </p:cNvSpPr>
          <p:nvPr/>
        </p:nvSpPr>
        <p:spPr bwMode="auto">
          <a:xfrm>
            <a:off x="762000" y="49530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Original Points</a:t>
            </a:r>
          </a:p>
        </p:txBody>
      </p:sp>
      <p:sp>
        <p:nvSpPr>
          <p:cNvPr id="1690631" name="Rectangle 7"/>
          <p:cNvSpPr>
            <a:spLocks noChangeArrowheads="1"/>
          </p:cNvSpPr>
          <p:nvPr/>
        </p:nvSpPr>
        <p:spPr bwMode="auto">
          <a:xfrm>
            <a:off x="5334000" y="4902200"/>
            <a:ext cx="247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K-means (3 Clusters)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06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0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6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152400"/>
            <a:ext cx="8280400" cy="552450"/>
          </a:xfrm>
        </p:spPr>
        <p:txBody>
          <a:bodyPr/>
          <a:lstStyle/>
          <a:p>
            <a:r>
              <a:rPr lang="en-US" altLang="en-US" sz="2800"/>
              <a:t>Limitations of K-means: Differing Density</a:t>
            </a:r>
          </a:p>
        </p:txBody>
      </p:sp>
      <p:sp>
        <p:nvSpPr>
          <p:cNvPr id="29699" name="Rectangle 3"/>
          <p:cNvSpPr>
            <a:spLocks noGrp="1" noChangeArrowheads="1"/>
          </p:cNvSpPr>
          <p:nvPr>
            <p:ph type="body" idx="1"/>
          </p:nvPr>
        </p:nvSpPr>
        <p:spPr>
          <a:xfrm>
            <a:off x="639763" y="1143000"/>
            <a:ext cx="8001000" cy="976313"/>
          </a:xfrm>
        </p:spPr>
        <p:txBody>
          <a:bodyPr/>
          <a:lstStyle/>
          <a:p>
            <a:pPr marL="533400" indent="-533400">
              <a:lnSpc>
                <a:spcPct val="90000"/>
              </a:lnSpc>
              <a:spcBef>
                <a:spcPct val="20000"/>
              </a:spcBef>
              <a:buFont typeface="Monotype Sorts" pitchFamily="2" charset="2"/>
              <a:buNone/>
            </a:pPr>
            <a:endParaRPr lang="en-US" altLang="en-US"/>
          </a:p>
          <a:p>
            <a:pPr marL="990600" lvl="1" indent="-533400">
              <a:lnSpc>
                <a:spcPct val="90000"/>
              </a:lnSpc>
              <a:spcBef>
                <a:spcPct val="20000"/>
              </a:spcBef>
            </a:pPr>
            <a:endParaRPr lang="en-US" altLang="en-US"/>
          </a:p>
          <a:p>
            <a:pPr marL="990600" lvl="1" indent="-533400">
              <a:lnSpc>
                <a:spcPct val="90000"/>
              </a:lnSpc>
              <a:spcBef>
                <a:spcPct val="20000"/>
              </a:spcBef>
            </a:pPr>
            <a:endParaRPr lang="en-US" altLang="en-US" sz="2000"/>
          </a:p>
          <a:p>
            <a:pPr marL="990600" lvl="1" indent="-533400">
              <a:lnSpc>
                <a:spcPct val="90000"/>
              </a:lnSpc>
              <a:spcBef>
                <a:spcPct val="20000"/>
              </a:spcBef>
              <a:buFont typeface="Arial" charset="0"/>
              <a:buNone/>
            </a:pPr>
            <a:endParaRPr lang="en-US" altLang="en-US" sz="2000"/>
          </a:p>
        </p:txBody>
      </p:sp>
      <p:sp>
        <p:nvSpPr>
          <p:cNvPr id="29700" name="Text Box 4"/>
          <p:cNvSpPr txBox="1">
            <a:spLocks noChangeArrowheads="1"/>
          </p:cNvSpPr>
          <p:nvPr/>
        </p:nvSpPr>
        <p:spPr bwMode="auto">
          <a:xfrm>
            <a:off x="762000" y="49530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Original Points</a:t>
            </a:r>
          </a:p>
        </p:txBody>
      </p:sp>
      <p:pic>
        <p:nvPicPr>
          <p:cNvPr id="29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16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4478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91655" name="Rectangle 7"/>
          <p:cNvSpPr>
            <a:spLocks noChangeArrowheads="1"/>
          </p:cNvSpPr>
          <p:nvPr/>
        </p:nvSpPr>
        <p:spPr bwMode="auto">
          <a:xfrm>
            <a:off x="5334000" y="4902200"/>
            <a:ext cx="247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K-means (3 Clusters)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16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1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65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152400"/>
            <a:ext cx="8610600" cy="552450"/>
          </a:xfrm>
        </p:spPr>
        <p:txBody>
          <a:bodyPr/>
          <a:lstStyle/>
          <a:p>
            <a:r>
              <a:rPr lang="en-US" altLang="en-US" sz="2800"/>
              <a:t>Limitations of K-means: Non-globular Shapes</a:t>
            </a:r>
          </a:p>
        </p:txBody>
      </p:sp>
      <p:sp>
        <p:nvSpPr>
          <p:cNvPr id="30723" name="Text Box 4"/>
          <p:cNvSpPr txBox="1">
            <a:spLocks noChangeArrowheads="1"/>
          </p:cNvSpPr>
          <p:nvPr/>
        </p:nvSpPr>
        <p:spPr bwMode="auto">
          <a:xfrm>
            <a:off x="1143000" y="48768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Original Points</a:t>
            </a:r>
          </a:p>
        </p:txBody>
      </p:sp>
      <p:pic>
        <p:nvPicPr>
          <p:cNvPr id="307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26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192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92679" name="Rectangle 7"/>
          <p:cNvSpPr>
            <a:spLocks noChangeArrowheads="1"/>
          </p:cNvSpPr>
          <p:nvPr/>
        </p:nvSpPr>
        <p:spPr bwMode="auto">
          <a:xfrm>
            <a:off x="5334000" y="4902200"/>
            <a:ext cx="247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K-means (2 Clusters)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26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2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267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152400"/>
            <a:ext cx="8686800" cy="552450"/>
          </a:xfrm>
        </p:spPr>
        <p:txBody>
          <a:bodyPr/>
          <a:lstStyle/>
          <a:p>
            <a:r>
              <a:rPr lang="en-US" altLang="en-US" sz="2800"/>
              <a:t>Overcoming K-means Limitations</a:t>
            </a:r>
          </a:p>
        </p:txBody>
      </p:sp>
      <p:sp>
        <p:nvSpPr>
          <p:cNvPr id="31747" name="Rectangle 3"/>
          <p:cNvSpPr>
            <a:spLocks noGrp="1" noChangeArrowheads="1"/>
          </p:cNvSpPr>
          <p:nvPr>
            <p:ph type="body" idx="1"/>
          </p:nvPr>
        </p:nvSpPr>
        <p:spPr>
          <a:xfrm>
            <a:off x="639763" y="1143000"/>
            <a:ext cx="8001000" cy="976313"/>
          </a:xfrm>
        </p:spPr>
        <p:txBody>
          <a:bodyPr/>
          <a:lstStyle/>
          <a:p>
            <a:pPr marL="533400" indent="-533400">
              <a:lnSpc>
                <a:spcPct val="90000"/>
              </a:lnSpc>
              <a:spcBef>
                <a:spcPct val="20000"/>
              </a:spcBef>
              <a:buFont typeface="Monotype Sorts" pitchFamily="2" charset="2"/>
              <a:buNone/>
            </a:pPr>
            <a:endParaRPr lang="en-US" altLang="en-US"/>
          </a:p>
          <a:p>
            <a:pPr marL="990600" lvl="1" indent="-533400">
              <a:lnSpc>
                <a:spcPct val="90000"/>
              </a:lnSpc>
              <a:spcBef>
                <a:spcPct val="20000"/>
              </a:spcBef>
            </a:pPr>
            <a:endParaRPr lang="en-US" altLang="en-US"/>
          </a:p>
          <a:p>
            <a:pPr marL="990600" lvl="1" indent="-533400">
              <a:lnSpc>
                <a:spcPct val="90000"/>
              </a:lnSpc>
              <a:spcBef>
                <a:spcPct val="20000"/>
              </a:spcBef>
            </a:pPr>
            <a:endParaRPr lang="en-US" altLang="en-US" sz="2000"/>
          </a:p>
          <a:p>
            <a:pPr marL="990600" lvl="1" indent="-533400">
              <a:lnSpc>
                <a:spcPct val="90000"/>
              </a:lnSpc>
              <a:spcBef>
                <a:spcPct val="20000"/>
              </a:spcBef>
              <a:buFont typeface="Arial" charset="0"/>
              <a:buNone/>
            </a:pPr>
            <a:endParaRPr lang="en-US" altLang="en-US" sz="2000"/>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1749" name="Text Box 5"/>
          <p:cNvSpPr txBox="1">
            <a:spLocks noChangeArrowheads="1"/>
          </p:cNvSpPr>
          <p:nvPr/>
        </p:nvSpPr>
        <p:spPr bwMode="auto">
          <a:xfrm>
            <a:off x="762000" y="4953000"/>
            <a:ext cx="769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Original Points				K-means Clusters</a:t>
            </a:r>
          </a:p>
        </p:txBody>
      </p:sp>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4478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1751" name="Rectangle 7"/>
          <p:cNvSpPr>
            <a:spLocks noChangeArrowheads="1"/>
          </p:cNvSpPr>
          <p:nvPr/>
        </p:nvSpPr>
        <p:spPr bwMode="auto">
          <a:xfrm>
            <a:off x="1143000" y="5562600"/>
            <a:ext cx="655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000" b="0"/>
              <a:t>One solution is to use many clusters.</a:t>
            </a:r>
          </a:p>
          <a:p>
            <a:pPr lvl="1"/>
            <a:r>
              <a:rPr lang="en-US" altLang="en-US" sz="2000" b="0"/>
              <a:t>Find parts of clusters, but need to put together.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52400"/>
            <a:ext cx="8280400" cy="552450"/>
          </a:xfrm>
        </p:spPr>
        <p:txBody>
          <a:bodyPr/>
          <a:lstStyle/>
          <a:p>
            <a:r>
              <a:rPr lang="en-US" altLang="en-US" sz="2800"/>
              <a:t>Overcoming K-means Limitations</a:t>
            </a:r>
          </a:p>
        </p:txBody>
      </p:sp>
      <p:sp>
        <p:nvSpPr>
          <p:cNvPr id="32771" name="Rectangle 3"/>
          <p:cNvSpPr>
            <a:spLocks noGrp="1" noChangeArrowheads="1"/>
          </p:cNvSpPr>
          <p:nvPr>
            <p:ph type="body" idx="1"/>
          </p:nvPr>
        </p:nvSpPr>
        <p:spPr>
          <a:xfrm>
            <a:off x="639763" y="1143000"/>
            <a:ext cx="8001000" cy="976313"/>
          </a:xfrm>
        </p:spPr>
        <p:txBody>
          <a:bodyPr/>
          <a:lstStyle/>
          <a:p>
            <a:pPr marL="533400" indent="-533400">
              <a:lnSpc>
                <a:spcPct val="90000"/>
              </a:lnSpc>
              <a:spcBef>
                <a:spcPct val="20000"/>
              </a:spcBef>
              <a:buFont typeface="Monotype Sorts" pitchFamily="2" charset="2"/>
              <a:buNone/>
            </a:pPr>
            <a:endParaRPr lang="en-US" altLang="en-US"/>
          </a:p>
          <a:p>
            <a:pPr marL="990600" lvl="1" indent="-533400">
              <a:lnSpc>
                <a:spcPct val="90000"/>
              </a:lnSpc>
              <a:spcBef>
                <a:spcPct val="20000"/>
              </a:spcBef>
            </a:pPr>
            <a:endParaRPr lang="en-US" altLang="en-US"/>
          </a:p>
          <a:p>
            <a:pPr marL="990600" lvl="1" indent="-533400">
              <a:lnSpc>
                <a:spcPct val="90000"/>
              </a:lnSpc>
              <a:spcBef>
                <a:spcPct val="20000"/>
              </a:spcBef>
            </a:pPr>
            <a:endParaRPr lang="en-US" altLang="en-US" sz="2000"/>
          </a:p>
          <a:p>
            <a:pPr marL="990600" lvl="1" indent="-533400">
              <a:lnSpc>
                <a:spcPct val="90000"/>
              </a:lnSpc>
              <a:spcBef>
                <a:spcPct val="20000"/>
              </a:spcBef>
              <a:buFont typeface="Arial" charset="0"/>
              <a:buNone/>
            </a:pPr>
            <a:endParaRPr lang="en-US" altLang="en-US" sz="2000"/>
          </a:p>
        </p:txBody>
      </p:sp>
      <p:sp>
        <p:nvSpPr>
          <p:cNvPr id="32772" name="Text Box 4"/>
          <p:cNvSpPr txBox="1">
            <a:spLocks noChangeArrowheads="1"/>
          </p:cNvSpPr>
          <p:nvPr/>
        </p:nvSpPr>
        <p:spPr bwMode="auto">
          <a:xfrm>
            <a:off x="762000" y="4953000"/>
            <a:ext cx="769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Original Points				K-means Clusters</a:t>
            </a:r>
          </a:p>
        </p:txBody>
      </p:sp>
      <p:pic>
        <p:nvPicPr>
          <p:cNvPr id="327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240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152400"/>
            <a:ext cx="8610600" cy="552450"/>
          </a:xfrm>
        </p:spPr>
        <p:txBody>
          <a:bodyPr/>
          <a:lstStyle/>
          <a:p>
            <a:r>
              <a:rPr lang="en-US" altLang="en-US" sz="2800"/>
              <a:t>Overcoming K-means Limitations</a:t>
            </a:r>
          </a:p>
        </p:txBody>
      </p:sp>
      <p:sp>
        <p:nvSpPr>
          <p:cNvPr id="33795" name="Rectangle 3"/>
          <p:cNvSpPr>
            <a:spLocks noGrp="1" noChangeArrowheads="1"/>
          </p:cNvSpPr>
          <p:nvPr>
            <p:ph type="body" idx="1"/>
          </p:nvPr>
        </p:nvSpPr>
        <p:spPr>
          <a:xfrm>
            <a:off x="639763" y="1143000"/>
            <a:ext cx="8001000" cy="976313"/>
          </a:xfrm>
        </p:spPr>
        <p:txBody>
          <a:bodyPr/>
          <a:lstStyle/>
          <a:p>
            <a:pPr marL="533400" indent="-533400">
              <a:lnSpc>
                <a:spcPct val="90000"/>
              </a:lnSpc>
              <a:spcBef>
                <a:spcPct val="20000"/>
              </a:spcBef>
              <a:buFont typeface="Monotype Sorts" pitchFamily="2" charset="2"/>
              <a:buNone/>
            </a:pPr>
            <a:endParaRPr lang="en-US" altLang="en-US"/>
          </a:p>
          <a:p>
            <a:pPr marL="990600" lvl="1" indent="-533400">
              <a:lnSpc>
                <a:spcPct val="90000"/>
              </a:lnSpc>
              <a:spcBef>
                <a:spcPct val="20000"/>
              </a:spcBef>
            </a:pPr>
            <a:endParaRPr lang="en-US" altLang="en-US"/>
          </a:p>
          <a:p>
            <a:pPr marL="990600" lvl="1" indent="-533400">
              <a:lnSpc>
                <a:spcPct val="90000"/>
              </a:lnSpc>
              <a:spcBef>
                <a:spcPct val="20000"/>
              </a:spcBef>
            </a:pPr>
            <a:endParaRPr lang="en-US" altLang="en-US" sz="2000"/>
          </a:p>
          <a:p>
            <a:pPr marL="990600" lvl="1" indent="-533400">
              <a:lnSpc>
                <a:spcPct val="90000"/>
              </a:lnSpc>
              <a:spcBef>
                <a:spcPct val="20000"/>
              </a:spcBef>
              <a:buFont typeface="Arial" charset="0"/>
              <a:buNone/>
            </a:pPr>
            <a:endParaRPr lang="en-US" altLang="en-US" sz="2000"/>
          </a:p>
        </p:txBody>
      </p:sp>
      <p:sp>
        <p:nvSpPr>
          <p:cNvPr id="33796" name="Text Box 4"/>
          <p:cNvSpPr txBox="1">
            <a:spLocks noChangeArrowheads="1"/>
          </p:cNvSpPr>
          <p:nvPr/>
        </p:nvSpPr>
        <p:spPr bwMode="auto">
          <a:xfrm>
            <a:off x="1143000" y="4876800"/>
            <a:ext cx="769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Original Points				K-means Clusters</a:t>
            </a:r>
          </a:p>
        </p:txBody>
      </p:sp>
      <p:pic>
        <p:nvPicPr>
          <p:cNvPr id="33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42687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7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613" y="1219200"/>
            <a:ext cx="4268787"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ltLang="en-US">
                <a:latin typeface="Georgia" panose="02040502050405020303" pitchFamily="18" charset="0"/>
              </a:rPr>
              <a:t>What is Cluster Analysis?</a:t>
            </a:r>
          </a:p>
        </p:txBody>
      </p:sp>
      <p:sp>
        <p:nvSpPr>
          <p:cNvPr id="3075" name="Rectangle 5"/>
          <p:cNvSpPr>
            <a:spLocks noGrp="1" noChangeArrowheads="1"/>
          </p:cNvSpPr>
          <p:nvPr>
            <p:ph type="body" idx="1"/>
          </p:nvPr>
        </p:nvSpPr>
        <p:spPr>
          <a:xfrm>
            <a:off x="411163" y="1143000"/>
            <a:ext cx="8318500" cy="1295400"/>
          </a:xfrm>
        </p:spPr>
        <p:txBody>
          <a:bodyPr/>
          <a:lstStyle/>
          <a:p>
            <a:pPr marL="0" indent="0">
              <a:buNone/>
            </a:pPr>
            <a:r>
              <a:rPr lang="en-US" altLang="en-US" sz="2400">
                <a:latin typeface="Georgia" panose="02040502050405020303" pitchFamily="18" charset="0"/>
              </a:rPr>
              <a:t>Finding groups of objects such that the objects in a group will be similar (or related) to one another and different from (or unrelated to) the objects in other groups</a:t>
            </a:r>
          </a:p>
        </p:txBody>
      </p:sp>
      <p:grpSp>
        <p:nvGrpSpPr>
          <p:cNvPr id="3076" name="Group 6"/>
          <p:cNvGrpSpPr>
            <a:grpSpLocks/>
          </p:cNvGrpSpPr>
          <p:nvPr/>
        </p:nvGrpSpPr>
        <p:grpSpPr bwMode="auto">
          <a:xfrm>
            <a:off x="3276600" y="3570288"/>
            <a:ext cx="3048000" cy="2678112"/>
            <a:chOff x="2160" y="2544"/>
            <a:chExt cx="1920" cy="1687"/>
          </a:xfrm>
        </p:grpSpPr>
        <p:sp>
          <p:nvSpPr>
            <p:cNvPr id="3087" name="Line 7"/>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8" name="Line 8"/>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9" name="Freeform 9"/>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90"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1"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2"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3"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4"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5"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6"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7"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8"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9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6"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7"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8"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09"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10"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11"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112"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grpSp>
      <p:grpSp>
        <p:nvGrpSpPr>
          <p:cNvPr id="3" name="Group 33"/>
          <p:cNvGrpSpPr>
            <a:grpSpLocks/>
          </p:cNvGrpSpPr>
          <p:nvPr/>
        </p:nvGrpSpPr>
        <p:grpSpPr bwMode="auto">
          <a:xfrm>
            <a:off x="5257800" y="2667000"/>
            <a:ext cx="3048000" cy="2514600"/>
            <a:chOff x="3312" y="1584"/>
            <a:chExt cx="1920" cy="1584"/>
          </a:xfrm>
        </p:grpSpPr>
        <p:sp>
          <p:nvSpPr>
            <p:cNvPr id="3085" name="Line 34"/>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 name="AutoShape 35"/>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eaLnBrk="1" hangingPunct="1">
                <a:spcBef>
                  <a:spcPct val="50000"/>
                </a:spcBef>
              </a:pPr>
              <a:r>
                <a:rPr lang="en-US" altLang="en-US" sz="2000" b="0">
                  <a:latin typeface="Tahoma" pitchFamily="34" charset="0"/>
                </a:rPr>
                <a:t>Inter-cluster distances are maximized</a:t>
              </a:r>
            </a:p>
          </p:txBody>
        </p:sp>
      </p:grpSp>
      <p:grpSp>
        <p:nvGrpSpPr>
          <p:cNvPr id="4" name="Group 36"/>
          <p:cNvGrpSpPr>
            <a:grpSpLocks/>
          </p:cNvGrpSpPr>
          <p:nvPr/>
        </p:nvGrpSpPr>
        <p:grpSpPr bwMode="auto">
          <a:xfrm>
            <a:off x="2895600" y="3657600"/>
            <a:ext cx="3276600" cy="2286000"/>
            <a:chOff x="1824" y="2208"/>
            <a:chExt cx="2064" cy="1440"/>
          </a:xfrm>
        </p:grpSpPr>
        <p:sp>
          <p:nvSpPr>
            <p:cNvPr id="3082" name="Oval 37"/>
            <p:cNvSpPr>
              <a:spLocks noChangeArrowheads="1"/>
            </p:cNvSpPr>
            <p:nvPr/>
          </p:nvSpPr>
          <p:spPr bwMode="auto">
            <a:xfrm>
              <a:off x="1824" y="2592"/>
              <a:ext cx="816" cy="72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83" name="Oval 38"/>
            <p:cNvSpPr>
              <a:spLocks noChangeArrowheads="1"/>
            </p:cNvSpPr>
            <p:nvPr/>
          </p:nvSpPr>
          <p:spPr bwMode="auto">
            <a:xfrm>
              <a:off x="2928" y="2208"/>
              <a:ext cx="720"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084" name="Oval 39"/>
            <p:cNvSpPr>
              <a:spLocks noChangeArrowheads="1"/>
            </p:cNvSpPr>
            <p:nvPr/>
          </p:nvSpPr>
          <p:spPr bwMode="auto">
            <a:xfrm>
              <a:off x="3216" y="3024"/>
              <a:ext cx="672"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grpSp>
      <p:grpSp>
        <p:nvGrpSpPr>
          <p:cNvPr id="5" name="Group 40"/>
          <p:cNvGrpSpPr>
            <a:grpSpLocks/>
          </p:cNvGrpSpPr>
          <p:nvPr/>
        </p:nvGrpSpPr>
        <p:grpSpPr bwMode="auto">
          <a:xfrm>
            <a:off x="1295400" y="2971800"/>
            <a:ext cx="2286000" cy="1676400"/>
            <a:chOff x="816" y="1776"/>
            <a:chExt cx="1440" cy="1056"/>
          </a:xfrm>
        </p:grpSpPr>
        <p:sp>
          <p:nvSpPr>
            <p:cNvPr id="3080" name="Line 41"/>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1" name="AutoShape 42"/>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eaLnBrk="1" hangingPunct="1">
                <a:spcBef>
                  <a:spcPct val="50000"/>
                </a:spcBef>
              </a:pPr>
              <a:r>
                <a:rPr lang="en-US" altLang="en-US" sz="2000" b="0">
                  <a:latin typeface="Tahoma" pitchFamily="34" charset="0"/>
                </a:rPr>
                <a:t>Intra-cluster distances are minimized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Empty Clusters</a:t>
            </a:r>
          </a:p>
        </p:txBody>
      </p:sp>
      <p:sp>
        <p:nvSpPr>
          <p:cNvPr id="45059" name="Rectangle 3"/>
          <p:cNvSpPr>
            <a:spLocks noGrp="1" noChangeArrowheads="1"/>
          </p:cNvSpPr>
          <p:nvPr>
            <p:ph type="body" idx="1"/>
          </p:nvPr>
        </p:nvSpPr>
        <p:spPr/>
        <p:txBody>
          <a:bodyPr/>
          <a:lstStyle/>
          <a:p>
            <a:r>
              <a:rPr lang="en-US" altLang="en-US"/>
              <a:t>K-means can yield empty clusters</a:t>
            </a:r>
          </a:p>
          <a:p>
            <a:endParaRPr lang="en-US" altLang="en-US"/>
          </a:p>
        </p:txBody>
      </p:sp>
      <p:graphicFrame>
        <p:nvGraphicFramePr>
          <p:cNvPr id="1680388" name="Object 4"/>
          <p:cNvGraphicFramePr>
            <a:graphicFrameLocks noGrp="1" noChangeAspect="1"/>
          </p:cNvGraphicFramePr>
          <p:nvPr>
            <p:ph sz="quarter" idx="4294967295"/>
          </p:nvPr>
        </p:nvGraphicFramePr>
        <p:xfrm>
          <a:off x="1447800" y="3919538"/>
          <a:ext cx="6024563" cy="1262062"/>
        </p:xfrm>
        <a:graphic>
          <a:graphicData uri="http://schemas.openxmlformats.org/presentationml/2006/ole">
            <mc:AlternateContent xmlns:mc="http://schemas.openxmlformats.org/markup-compatibility/2006">
              <mc:Choice xmlns:v="urn:schemas-microsoft-com:vml" Requires="v">
                <p:oleObj name="VISIO" r:id="rId2" imgW="6030265" imgH="1260331" progId="Visio.Drawing.6">
                  <p:embed/>
                </p:oleObj>
              </mc:Choice>
              <mc:Fallback>
                <p:oleObj name="VISIO" r:id="rId2" imgW="6030265" imgH="1260331" progId="Visio.Drawing.6">
                  <p:embed/>
                  <p:pic>
                    <p:nvPicPr>
                      <p:cNvPr id="16803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919538"/>
                        <a:ext cx="6024563"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1" name="Object 5"/>
          <p:cNvGraphicFramePr>
            <a:graphicFrameLocks noGrp="1" noChangeAspect="1"/>
          </p:cNvGraphicFramePr>
          <p:nvPr>
            <p:ph sz="half" idx="4294967295"/>
          </p:nvPr>
        </p:nvGraphicFramePr>
        <p:xfrm>
          <a:off x="1524000" y="2243138"/>
          <a:ext cx="6032500" cy="1260475"/>
        </p:xfrm>
        <a:graphic>
          <a:graphicData uri="http://schemas.openxmlformats.org/presentationml/2006/ole">
            <mc:AlternateContent xmlns:mc="http://schemas.openxmlformats.org/markup-compatibility/2006">
              <mc:Choice xmlns:v="urn:schemas-microsoft-com:vml" Requires="v">
                <p:oleObj name="VISIO" r:id="rId4" imgW="6030265" imgH="1260331" progId="Visio.Drawing.6">
                  <p:embed/>
                </p:oleObj>
              </mc:Choice>
              <mc:Fallback>
                <p:oleObj name="VISIO" r:id="rId4" imgW="6030265" imgH="1260331" progId="Visio.Drawing.6">
                  <p:embed/>
                  <p:pic>
                    <p:nvPicPr>
                      <p:cNvPr id="4506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43138"/>
                        <a:ext cx="60325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0390" name="Rectangle 6"/>
          <p:cNvSpPr>
            <a:spLocks noChangeArrowheads="1"/>
          </p:cNvSpPr>
          <p:nvPr/>
        </p:nvSpPr>
        <p:spPr bwMode="auto">
          <a:xfrm>
            <a:off x="1295400" y="2243138"/>
            <a:ext cx="1828800" cy="990600"/>
          </a:xfrm>
          <a:prstGeom prst="rect">
            <a:avLst/>
          </a:prstGeom>
          <a:noFill/>
          <a:ln w="31750">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680391" name="Rectangle 7"/>
          <p:cNvSpPr>
            <a:spLocks noChangeArrowheads="1"/>
          </p:cNvSpPr>
          <p:nvPr/>
        </p:nvSpPr>
        <p:spPr bwMode="auto">
          <a:xfrm>
            <a:off x="3200400" y="2243138"/>
            <a:ext cx="2590800" cy="990600"/>
          </a:xfrm>
          <a:prstGeom prst="rect">
            <a:avLst/>
          </a:prstGeom>
          <a:noFill/>
          <a:ln w="31750">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680392" name="Rectangle 8"/>
          <p:cNvSpPr>
            <a:spLocks noChangeArrowheads="1"/>
          </p:cNvSpPr>
          <p:nvPr/>
        </p:nvSpPr>
        <p:spPr bwMode="auto">
          <a:xfrm>
            <a:off x="5943600" y="2243138"/>
            <a:ext cx="1676400" cy="990600"/>
          </a:xfrm>
          <a:prstGeom prst="rect">
            <a:avLst/>
          </a:prstGeom>
          <a:noFill/>
          <a:ln w="31750">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680393" name="Rectangle 9"/>
          <p:cNvSpPr>
            <a:spLocks noChangeArrowheads="1"/>
          </p:cNvSpPr>
          <p:nvPr/>
        </p:nvSpPr>
        <p:spPr bwMode="auto">
          <a:xfrm>
            <a:off x="1219200" y="3919538"/>
            <a:ext cx="2362200" cy="1066800"/>
          </a:xfrm>
          <a:prstGeom prst="rect">
            <a:avLst/>
          </a:prstGeom>
          <a:noFill/>
          <a:ln w="31750">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680394" name="Rectangle 10"/>
          <p:cNvSpPr>
            <a:spLocks noChangeArrowheads="1"/>
          </p:cNvSpPr>
          <p:nvPr/>
        </p:nvSpPr>
        <p:spPr bwMode="auto">
          <a:xfrm>
            <a:off x="5181600" y="3919538"/>
            <a:ext cx="2286000" cy="1066800"/>
          </a:xfrm>
          <a:prstGeom prst="rect">
            <a:avLst/>
          </a:prstGeom>
          <a:noFill/>
          <a:ln w="31750">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1680395" name="AutoShape 11"/>
          <p:cNvSpPr>
            <a:spLocks noChangeArrowheads="1"/>
          </p:cNvSpPr>
          <p:nvPr/>
        </p:nvSpPr>
        <p:spPr bwMode="auto">
          <a:xfrm>
            <a:off x="4495800" y="5334000"/>
            <a:ext cx="1524000" cy="762000"/>
          </a:xfrm>
          <a:prstGeom prst="wedgeRoundRectCallout">
            <a:avLst>
              <a:gd name="adj1" fmla="val -56667"/>
              <a:gd name="adj2" fmla="val -130000"/>
              <a:gd name="adj3" fmla="val 16667"/>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altLang="en-US" sz="2000"/>
              <a:t>Empty Cluster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039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80391"/>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68039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803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8039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68039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80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390" grpId="0" animBg="1"/>
      <p:bldP spid="1680391" grpId="0" animBg="1"/>
      <p:bldP spid="1680392" grpId="0" animBg="1"/>
      <p:bldP spid="1680393" grpId="0" animBg="1"/>
      <p:bldP spid="1680394" grpId="0" animBg="1"/>
      <p:bldP spid="168039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r>
              <a:rPr lang="en-US" altLang="en-US"/>
              <a:t>Handling Empty Clusters</a:t>
            </a:r>
          </a:p>
        </p:txBody>
      </p:sp>
      <p:sp>
        <p:nvSpPr>
          <p:cNvPr id="46083" name="Rectangle 1027"/>
          <p:cNvSpPr>
            <a:spLocks noGrp="1" noChangeArrowheads="1"/>
          </p:cNvSpPr>
          <p:nvPr>
            <p:ph type="body" idx="1"/>
          </p:nvPr>
        </p:nvSpPr>
        <p:spPr/>
        <p:txBody>
          <a:bodyPr/>
          <a:lstStyle/>
          <a:p>
            <a:r>
              <a:rPr lang="en-US" altLang="en-US"/>
              <a:t>Basic K-means algorithm can yield empty clusters</a:t>
            </a:r>
          </a:p>
          <a:p>
            <a:pPr lvl="4"/>
            <a:endParaRPr lang="en-US" altLang="en-US"/>
          </a:p>
          <a:p>
            <a:r>
              <a:rPr lang="en-US" altLang="en-US"/>
              <a:t>Several strategies</a:t>
            </a:r>
          </a:p>
          <a:p>
            <a:pPr lvl="1"/>
            <a:r>
              <a:rPr lang="en-US" altLang="en-US"/>
              <a:t>Choose the point that contributes most to SSE</a:t>
            </a:r>
          </a:p>
          <a:p>
            <a:pPr lvl="1"/>
            <a:r>
              <a:rPr lang="en-US" altLang="en-US"/>
              <a:t>Choose a point from the cluster with the highest SSE</a:t>
            </a:r>
          </a:p>
          <a:p>
            <a:pPr lvl="1"/>
            <a:r>
              <a:rPr lang="en-US" altLang="en-US"/>
              <a:t>If there are several empty clusters, the above can be repeated several times.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Updating Centers Incrementally</a:t>
            </a:r>
          </a:p>
        </p:txBody>
      </p:sp>
      <p:sp>
        <p:nvSpPr>
          <p:cNvPr id="47107" name="Rectangle 3"/>
          <p:cNvSpPr>
            <a:spLocks noGrp="1" noChangeArrowheads="1"/>
          </p:cNvSpPr>
          <p:nvPr>
            <p:ph type="body" idx="1"/>
          </p:nvPr>
        </p:nvSpPr>
        <p:spPr/>
        <p:txBody>
          <a:bodyPr/>
          <a:lstStyle/>
          <a:p>
            <a:r>
              <a:rPr lang="en-US" altLang="en-US"/>
              <a:t>In the basic K-means algorithm, centroids are updated after all points are assigned to a centroid</a:t>
            </a:r>
          </a:p>
          <a:p>
            <a:pPr lvl="4"/>
            <a:endParaRPr lang="en-US" altLang="en-US"/>
          </a:p>
          <a:p>
            <a:r>
              <a:rPr lang="en-US" altLang="en-US"/>
              <a:t>An alternative is to update the centroids after each assignment (incremental approach)</a:t>
            </a:r>
          </a:p>
          <a:p>
            <a:pPr lvl="1"/>
            <a:r>
              <a:rPr lang="en-US" altLang="en-US"/>
              <a:t>Each assignment updates zero or two centroids</a:t>
            </a:r>
          </a:p>
          <a:p>
            <a:pPr lvl="1"/>
            <a:r>
              <a:rPr lang="en-US" altLang="en-US"/>
              <a:t>More expensive</a:t>
            </a:r>
          </a:p>
          <a:p>
            <a:pPr lvl="1"/>
            <a:r>
              <a:rPr lang="en-US" altLang="en-US"/>
              <a:t>Introduces an order dependency</a:t>
            </a:r>
          </a:p>
          <a:p>
            <a:pPr lvl="1"/>
            <a:r>
              <a:rPr lang="en-US" altLang="en-US"/>
              <a:t>Never get an empty cluster</a:t>
            </a:r>
          </a:p>
          <a:p>
            <a:pPr lvl="1"/>
            <a:r>
              <a:rPr lang="en-US" altLang="en-US"/>
              <a:t>Can use “weights” to change the impact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C1A6-718F-8B0E-0E42-5DFAD8A25640}"/>
              </a:ext>
            </a:extLst>
          </p:cNvPr>
          <p:cNvSpPr>
            <a:spLocks noGrp="1"/>
          </p:cNvSpPr>
          <p:nvPr>
            <p:ph type="title"/>
          </p:nvPr>
        </p:nvSpPr>
        <p:spPr/>
        <p:txBody>
          <a:bodyPr/>
          <a:lstStyle/>
          <a:p>
            <a:r>
              <a:rPr lang="en-US">
                <a:latin typeface="Georgia" panose="02040502050405020303" pitchFamily="18" charset="0"/>
              </a:rPr>
              <a:t>k-Medoids Algorithm</a:t>
            </a:r>
          </a:p>
        </p:txBody>
      </p:sp>
      <p:sp>
        <p:nvSpPr>
          <p:cNvPr id="3" name="Content Placeholder 2">
            <a:extLst>
              <a:ext uri="{FF2B5EF4-FFF2-40B4-BE49-F238E27FC236}">
                <a16:creationId xmlns:a16="http://schemas.microsoft.com/office/drawing/2014/main" id="{A0408A07-15C8-4E0E-35DA-C53B5DB5588F}"/>
              </a:ext>
            </a:extLst>
          </p:cNvPr>
          <p:cNvSpPr>
            <a:spLocks noGrp="1"/>
          </p:cNvSpPr>
          <p:nvPr>
            <p:ph idx="1"/>
          </p:nvPr>
        </p:nvSpPr>
        <p:spPr/>
        <p:txBody>
          <a:bodyPr/>
          <a:lstStyle/>
          <a:p>
            <a:pPr>
              <a:buFont typeface="Wingdings" panose="05000000000000000000" pitchFamily="2" charset="2"/>
              <a:buChar char="q"/>
            </a:pPr>
            <a:r>
              <a:rPr lang="en-US">
                <a:solidFill>
                  <a:srgbClr val="CC3300"/>
                </a:solidFill>
                <a:latin typeface="Georgia" panose="02040502050405020303" pitchFamily="18" charset="0"/>
              </a:rPr>
              <a:t>k-Medoids</a:t>
            </a:r>
            <a:r>
              <a:rPr lang="en-US">
                <a:latin typeface="Georgia" panose="02040502050405020303" pitchFamily="18" charset="0"/>
              </a:rPr>
              <a:t>: Instead of taking the mean value of the object in a cluster as a reference point, medoids can be used, which is the most centrally located object in a cluster.</a:t>
            </a:r>
          </a:p>
          <a:p>
            <a:pPr>
              <a:buFont typeface="Wingdings" panose="05000000000000000000" pitchFamily="2" charset="2"/>
              <a:buChar char="q"/>
            </a:pPr>
            <a:r>
              <a:rPr lang="en-US">
                <a:latin typeface="Georgia" panose="02040502050405020303" pitchFamily="18" charset="0"/>
              </a:rPr>
              <a:t>Find </a:t>
            </a:r>
            <a:r>
              <a:rPr lang="en-US">
                <a:solidFill>
                  <a:srgbClr val="CC3300"/>
                </a:solidFill>
                <a:latin typeface="Georgia" panose="02040502050405020303" pitchFamily="18" charset="0"/>
              </a:rPr>
              <a:t>representative</a:t>
            </a:r>
            <a:r>
              <a:rPr lang="en-US">
                <a:latin typeface="Georgia" panose="02040502050405020303" pitchFamily="18" charset="0"/>
              </a:rPr>
              <a:t> objects, called medoids, in cluster</a:t>
            </a:r>
          </a:p>
          <a:p>
            <a:pPr>
              <a:buFont typeface="Wingdings" panose="05000000000000000000" pitchFamily="2" charset="2"/>
              <a:buChar char="q"/>
            </a:pPr>
            <a:r>
              <a:rPr lang="en-US">
                <a:latin typeface="Georgia" panose="02040502050405020303" pitchFamily="18" charset="0"/>
              </a:rPr>
              <a:t> The partitioning method is then performed based on the principle of minimizing the sum of the dissimilarities between each object and its corresponding reference point.</a:t>
            </a:r>
          </a:p>
        </p:txBody>
      </p:sp>
    </p:spTree>
    <p:extLst>
      <p:ext uri="{BB962C8B-B14F-4D97-AF65-F5344CB8AC3E}">
        <p14:creationId xmlns:p14="http://schemas.microsoft.com/office/powerpoint/2010/main" val="1114577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03AC-05E6-EC28-0C08-21580A423946}"/>
              </a:ext>
            </a:extLst>
          </p:cNvPr>
          <p:cNvSpPr>
            <a:spLocks noGrp="1"/>
          </p:cNvSpPr>
          <p:nvPr>
            <p:ph type="title"/>
          </p:nvPr>
        </p:nvSpPr>
        <p:spPr/>
        <p:txBody>
          <a:bodyPr/>
          <a:lstStyle/>
          <a:p>
            <a:r>
              <a:rPr lang="en-US" sz="2400">
                <a:latin typeface="Georgia" panose="02040502050405020303" pitchFamily="18" charset="0"/>
              </a:rPr>
              <a:t>Partitioning Around Medoids (PAM) Algorithm</a:t>
            </a:r>
          </a:p>
        </p:txBody>
      </p:sp>
      <p:sp>
        <p:nvSpPr>
          <p:cNvPr id="3" name="Content Placeholder 2">
            <a:extLst>
              <a:ext uri="{FF2B5EF4-FFF2-40B4-BE49-F238E27FC236}">
                <a16:creationId xmlns:a16="http://schemas.microsoft.com/office/drawing/2014/main" id="{FAB419A8-EA1D-64E0-C286-07EA244DEEA5}"/>
              </a:ext>
            </a:extLst>
          </p:cNvPr>
          <p:cNvSpPr>
            <a:spLocks noGrp="1"/>
          </p:cNvSpPr>
          <p:nvPr>
            <p:ph idx="1"/>
          </p:nvPr>
        </p:nvSpPr>
        <p:spPr>
          <a:xfrm>
            <a:off x="411163" y="1143000"/>
            <a:ext cx="8318500" cy="5562600"/>
          </a:xfrm>
        </p:spPr>
        <p:txBody>
          <a:bodyPr/>
          <a:lstStyle/>
          <a:p>
            <a:pPr marL="0" indent="0">
              <a:buNone/>
            </a:pPr>
            <a:r>
              <a:rPr lang="en-US">
                <a:solidFill>
                  <a:srgbClr val="CC3300"/>
                </a:solidFill>
                <a:latin typeface="Georgia" panose="02040502050405020303" pitchFamily="18" charset="0"/>
              </a:rPr>
              <a:t>Partitioning Around Medoids </a:t>
            </a:r>
            <a:r>
              <a:rPr lang="en-US">
                <a:latin typeface="Georgia" panose="02040502050405020303" pitchFamily="18" charset="0"/>
              </a:rPr>
              <a:t>(PAM) is one of the first k- medoids algorithms introduced </a:t>
            </a:r>
          </a:p>
          <a:p>
            <a:pPr marL="0" indent="0">
              <a:buNone/>
            </a:pPr>
            <a:endParaRPr lang="en-US">
              <a:latin typeface="Georgia" panose="02040502050405020303" pitchFamily="18" charset="0"/>
            </a:endParaRPr>
          </a:p>
          <a:p>
            <a:pPr marL="0" indent="0">
              <a:buNone/>
            </a:pPr>
            <a:r>
              <a:rPr lang="en-US" sz="2000">
                <a:latin typeface="Georgia" panose="02040502050405020303" pitchFamily="18" charset="0"/>
              </a:rPr>
              <a:t>– After an initial random selection of k representative objects, the algorithm repeatedly tries to make a better choice of cluster representatives.</a:t>
            </a:r>
          </a:p>
          <a:p>
            <a:pPr marL="0" indent="0">
              <a:buNone/>
            </a:pPr>
            <a:endParaRPr lang="en-US" sz="2000">
              <a:latin typeface="Georgia" panose="02040502050405020303" pitchFamily="18" charset="0"/>
            </a:endParaRPr>
          </a:p>
          <a:p>
            <a:pPr marL="0" indent="0">
              <a:buNone/>
            </a:pPr>
            <a:r>
              <a:rPr lang="en-US" sz="2000">
                <a:latin typeface="Georgia" panose="02040502050405020303" pitchFamily="18" charset="0"/>
              </a:rPr>
              <a:t>– randomly select a non-representative object</a:t>
            </a:r>
          </a:p>
          <a:p>
            <a:pPr marL="0" indent="0">
              <a:buNone/>
            </a:pPr>
            <a:endParaRPr lang="en-US" sz="2000">
              <a:latin typeface="Georgia" panose="02040502050405020303" pitchFamily="18" charset="0"/>
            </a:endParaRPr>
          </a:p>
          <a:p>
            <a:pPr marL="0" indent="0">
              <a:buNone/>
            </a:pPr>
            <a:r>
              <a:rPr lang="en-US" sz="2000">
                <a:latin typeface="Georgia" panose="02040502050405020303" pitchFamily="18" charset="0"/>
              </a:rPr>
              <a:t>– All of the possible pairs of objects are analyzed, where one object in each pair is considered a representative object and the other is not.</a:t>
            </a:r>
          </a:p>
          <a:p>
            <a:pPr marL="0" indent="0">
              <a:buNone/>
            </a:pPr>
            <a:endParaRPr lang="en-US" sz="2000">
              <a:latin typeface="Georgia" panose="02040502050405020303" pitchFamily="18" charset="0"/>
            </a:endParaRPr>
          </a:p>
          <a:p>
            <a:pPr marL="0" indent="0">
              <a:buNone/>
            </a:pPr>
            <a:r>
              <a:rPr lang="en-US" sz="2000">
                <a:latin typeface="Georgia" panose="02040502050405020303" pitchFamily="18" charset="0"/>
              </a:rPr>
              <a:t>– The quality of the resulting clustering is calculated for each such</a:t>
            </a:r>
          </a:p>
          <a:p>
            <a:pPr marL="0" indent="0">
              <a:buNone/>
            </a:pPr>
            <a:r>
              <a:rPr lang="en-US" sz="2000">
                <a:latin typeface="Georgia" panose="02040502050405020303" pitchFamily="18" charset="0"/>
              </a:rPr>
              <a:t>combination.</a:t>
            </a:r>
          </a:p>
        </p:txBody>
      </p:sp>
    </p:spTree>
    <p:extLst>
      <p:ext uri="{BB962C8B-B14F-4D97-AF65-F5344CB8AC3E}">
        <p14:creationId xmlns:p14="http://schemas.microsoft.com/office/powerpoint/2010/main" val="28793578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CEA63-BD74-082D-4247-4D6F3F4965DA}"/>
              </a:ext>
            </a:extLst>
          </p:cNvPr>
          <p:cNvSpPr>
            <a:spLocks noGrp="1"/>
          </p:cNvSpPr>
          <p:nvPr>
            <p:ph type="title"/>
          </p:nvPr>
        </p:nvSpPr>
        <p:spPr/>
        <p:txBody>
          <a:bodyPr/>
          <a:lstStyle/>
          <a:p>
            <a:r>
              <a:rPr lang="en-US">
                <a:latin typeface="Georgia" panose="02040502050405020303" pitchFamily="18" charset="0"/>
              </a:rPr>
              <a:t>PAM  Algorithm</a:t>
            </a:r>
          </a:p>
        </p:txBody>
      </p:sp>
      <p:sp>
        <p:nvSpPr>
          <p:cNvPr id="3" name="Content Placeholder 2">
            <a:extLst>
              <a:ext uri="{FF2B5EF4-FFF2-40B4-BE49-F238E27FC236}">
                <a16:creationId xmlns:a16="http://schemas.microsoft.com/office/drawing/2014/main" id="{DBB695E7-82A5-1D9B-DC1B-8E5EFE1E685C}"/>
              </a:ext>
            </a:extLst>
          </p:cNvPr>
          <p:cNvSpPr>
            <a:spLocks noGrp="1"/>
          </p:cNvSpPr>
          <p:nvPr>
            <p:ph idx="1"/>
          </p:nvPr>
        </p:nvSpPr>
        <p:spPr/>
        <p:txBody>
          <a:bodyPr/>
          <a:lstStyle/>
          <a:p>
            <a:r>
              <a:rPr lang="en-US">
                <a:latin typeface="Georgia" panose="02040502050405020303" pitchFamily="18" charset="0"/>
              </a:rPr>
              <a:t>PAM is more robust than k-means in the presence of noise and outliers because a medoid is less influenced by outliers or other extreme values than a mean</a:t>
            </a:r>
          </a:p>
          <a:p>
            <a:endParaRPr lang="en-US">
              <a:latin typeface="Georgia" panose="02040502050405020303" pitchFamily="18" charset="0"/>
            </a:endParaRPr>
          </a:p>
          <a:p>
            <a:r>
              <a:rPr lang="en-US">
                <a:latin typeface="Georgia" panose="02040502050405020303" pitchFamily="18" charset="0"/>
              </a:rPr>
              <a:t>PAM works efficiently for small data sets but does not scale well for large data sets</a:t>
            </a:r>
          </a:p>
        </p:txBody>
      </p:sp>
    </p:spTree>
    <p:extLst>
      <p:ext uri="{BB962C8B-B14F-4D97-AF65-F5344CB8AC3E}">
        <p14:creationId xmlns:p14="http://schemas.microsoft.com/office/powerpoint/2010/main" val="3579634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F707-8798-4745-91A0-9A1F3A6A7D9E}"/>
              </a:ext>
            </a:extLst>
          </p:cNvPr>
          <p:cNvSpPr>
            <a:spLocks noGrp="1"/>
          </p:cNvSpPr>
          <p:nvPr>
            <p:ph type="title"/>
          </p:nvPr>
        </p:nvSpPr>
        <p:spPr/>
        <p:txBody>
          <a:bodyPr/>
          <a:lstStyle/>
          <a:p>
            <a:r>
              <a:rPr lang="en-US">
                <a:latin typeface="Georgia" panose="02040502050405020303" pitchFamily="18" charset="0"/>
              </a:rPr>
              <a:t>K-medoid clustering</a:t>
            </a:r>
          </a:p>
        </p:txBody>
      </p:sp>
      <p:sp>
        <p:nvSpPr>
          <p:cNvPr id="3" name="Content Placeholder 2">
            <a:extLst>
              <a:ext uri="{FF2B5EF4-FFF2-40B4-BE49-F238E27FC236}">
                <a16:creationId xmlns:a16="http://schemas.microsoft.com/office/drawing/2014/main" id="{02367183-6819-459A-AB58-5BFE8392748E}"/>
              </a:ext>
            </a:extLst>
          </p:cNvPr>
          <p:cNvSpPr>
            <a:spLocks noGrp="1"/>
          </p:cNvSpPr>
          <p:nvPr>
            <p:ph idx="1"/>
          </p:nvPr>
        </p:nvSpPr>
        <p:spPr>
          <a:xfrm>
            <a:off x="381000" y="990600"/>
            <a:ext cx="8961437" cy="5867400"/>
          </a:xfrm>
        </p:spPr>
        <p:txBody>
          <a:bodyPr/>
          <a:lstStyle/>
          <a:p>
            <a:pPr>
              <a:buFont typeface="Wingdings" panose="05000000000000000000" pitchFamily="2" charset="2"/>
              <a:buChar char="§"/>
            </a:pPr>
            <a:r>
              <a:rPr lang="en-US" sz="2400">
                <a:latin typeface="Georgia" panose="02040502050405020303" pitchFamily="18" charset="0"/>
              </a:rPr>
              <a:t>Different  from k-means: a cluster is represented with its  center in the k-means algorithm, but with the object closest to the center of the cluster in the k-medoids clustering. </a:t>
            </a:r>
          </a:p>
          <a:p>
            <a:pPr>
              <a:buFont typeface="Wingdings" panose="05000000000000000000" pitchFamily="2" charset="2"/>
              <a:buChar char="§"/>
            </a:pPr>
            <a:r>
              <a:rPr lang="en-US" sz="2400">
                <a:latin typeface="Georgia" panose="02040502050405020303" pitchFamily="18" charset="0"/>
              </a:rPr>
              <a:t>more robust than k-means in presence of outliers</a:t>
            </a:r>
          </a:p>
          <a:p>
            <a:pPr>
              <a:buFont typeface="Wingdings" panose="05000000000000000000" pitchFamily="2" charset="2"/>
              <a:buChar char="§"/>
            </a:pPr>
            <a:r>
              <a:rPr lang="en-US" sz="2400">
                <a:latin typeface="Georgia" panose="02040502050405020303" pitchFamily="18" charset="0"/>
              </a:rPr>
              <a:t>PAM (Partitioning Around Medoids) is a classic algorithm for k-medoids clustering.</a:t>
            </a:r>
          </a:p>
          <a:p>
            <a:pPr>
              <a:buFont typeface="Wingdings" panose="05000000000000000000" pitchFamily="2" charset="2"/>
              <a:buChar char="§"/>
            </a:pPr>
            <a:r>
              <a:rPr lang="en-US" sz="2400">
                <a:latin typeface="Georgia" panose="02040502050405020303" pitchFamily="18" charset="0"/>
              </a:rPr>
              <a:t>The CLARA algorithm is an enhanced technique of PAM </a:t>
            </a:r>
            <a:r>
              <a:rPr lang="en-US" sz="2400" err="1">
                <a:latin typeface="Georgia" panose="02040502050405020303" pitchFamily="18" charset="0"/>
              </a:rPr>
              <a:t>bydrawing</a:t>
            </a:r>
            <a:r>
              <a:rPr lang="en-US" sz="2400">
                <a:latin typeface="Georgia" panose="02040502050405020303" pitchFamily="18" charset="0"/>
              </a:rPr>
              <a:t> multiple samples of data, applying PAM on each sample and then returning the best clustering. It performs better than PAM on larger data.</a:t>
            </a:r>
          </a:p>
          <a:p>
            <a:pPr>
              <a:buFont typeface="Wingdings" panose="05000000000000000000" pitchFamily="2" charset="2"/>
              <a:buChar char="§"/>
            </a:pPr>
            <a:r>
              <a:rPr lang="en-US" sz="2400">
                <a:latin typeface="Georgia" panose="02040502050405020303" pitchFamily="18" charset="0"/>
              </a:rPr>
              <a:t>Functions </a:t>
            </a:r>
            <a:r>
              <a:rPr lang="en-US" sz="2400">
                <a:latin typeface="Courier New" panose="02070309020205020404" pitchFamily="49" charset="0"/>
                <a:cs typeface="Courier New" panose="02070309020205020404" pitchFamily="49" charset="0"/>
              </a:rPr>
              <a:t>pam(</a:t>
            </a:r>
            <a:r>
              <a:rPr lang="en-US" sz="2400">
                <a:latin typeface="Georgia" panose="02040502050405020303" pitchFamily="18" charset="0"/>
              </a:rPr>
              <a:t>) and </a:t>
            </a:r>
            <a:r>
              <a:rPr lang="en-US" sz="2400" err="1">
                <a:latin typeface="Courier New" panose="02070309020205020404" pitchFamily="49" charset="0"/>
                <a:cs typeface="Courier New" panose="02070309020205020404" pitchFamily="49" charset="0"/>
              </a:rPr>
              <a:t>clara</a:t>
            </a:r>
            <a:r>
              <a:rPr lang="en-US" sz="2400">
                <a:latin typeface="Courier New" panose="02070309020205020404" pitchFamily="49" charset="0"/>
                <a:cs typeface="Courier New" panose="02070309020205020404" pitchFamily="49" charset="0"/>
              </a:rPr>
              <a:t>() </a:t>
            </a:r>
            <a:r>
              <a:rPr lang="en-US" sz="2400">
                <a:latin typeface="Georgia" panose="02040502050405020303" pitchFamily="18" charset="0"/>
              </a:rPr>
              <a:t>in package cluster [</a:t>
            </a:r>
            <a:r>
              <a:rPr lang="en-US" sz="2400" err="1">
                <a:latin typeface="Georgia" panose="02040502050405020303" pitchFamily="18" charset="0"/>
              </a:rPr>
              <a:t>Maechler</a:t>
            </a:r>
            <a:r>
              <a:rPr lang="en-US" sz="2400">
                <a:latin typeface="Georgia" panose="02040502050405020303" pitchFamily="18" charset="0"/>
              </a:rPr>
              <a:t> et al., 2016]</a:t>
            </a:r>
          </a:p>
          <a:p>
            <a:pPr>
              <a:buFont typeface="Wingdings" panose="05000000000000000000" pitchFamily="2" charset="2"/>
              <a:buChar char="§"/>
            </a:pPr>
            <a:r>
              <a:rPr lang="en-US" sz="2400">
                <a:latin typeface="Georgia" panose="02040502050405020303" pitchFamily="18" charset="0"/>
              </a:rPr>
              <a:t>Function </a:t>
            </a:r>
            <a:r>
              <a:rPr lang="en-US" sz="2400" err="1">
                <a:latin typeface="Courier New" panose="02070309020205020404" pitchFamily="49" charset="0"/>
                <a:cs typeface="Courier New" panose="02070309020205020404" pitchFamily="49" charset="0"/>
              </a:rPr>
              <a:t>pamk</a:t>
            </a:r>
            <a:r>
              <a:rPr lang="en-US" sz="2400">
                <a:latin typeface="Courier New" panose="02070309020205020404" pitchFamily="49" charset="0"/>
                <a:cs typeface="Courier New" panose="02070309020205020404" pitchFamily="49" charset="0"/>
              </a:rPr>
              <a:t>() </a:t>
            </a:r>
            <a:r>
              <a:rPr lang="en-US" sz="2400">
                <a:latin typeface="Georgia" panose="02040502050405020303" pitchFamily="18" charset="0"/>
              </a:rPr>
              <a:t>in package </a:t>
            </a:r>
            <a:r>
              <a:rPr lang="en-US" sz="2400" err="1">
                <a:latin typeface="Georgia" panose="02040502050405020303" pitchFamily="18" charset="0"/>
              </a:rPr>
              <a:t>fpc</a:t>
            </a:r>
            <a:r>
              <a:rPr lang="en-US" sz="2400">
                <a:latin typeface="Georgia" panose="02040502050405020303" pitchFamily="18" charset="0"/>
              </a:rPr>
              <a:t> does not require a user to choose k.</a:t>
            </a:r>
          </a:p>
          <a:p>
            <a:endParaRPr lang="en-US"/>
          </a:p>
        </p:txBody>
      </p:sp>
    </p:spTree>
    <p:extLst>
      <p:ext uri="{BB962C8B-B14F-4D97-AF65-F5344CB8AC3E}">
        <p14:creationId xmlns:p14="http://schemas.microsoft.com/office/powerpoint/2010/main" val="16801885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76DE-FF1F-4B33-893F-B1776F82CEE3}"/>
              </a:ext>
            </a:extLst>
          </p:cNvPr>
          <p:cNvSpPr>
            <a:spLocks noGrp="1"/>
          </p:cNvSpPr>
          <p:nvPr>
            <p:ph type="title"/>
          </p:nvPr>
        </p:nvSpPr>
        <p:spPr/>
        <p:txBody>
          <a:bodyPr/>
          <a:lstStyle/>
          <a:p>
            <a:r>
              <a:rPr lang="en-US">
                <a:latin typeface="Georgia" panose="02040502050405020303" pitchFamily="18" charset="0"/>
              </a:rPr>
              <a:t>Clustering with PAM</a:t>
            </a:r>
          </a:p>
        </p:txBody>
      </p:sp>
      <p:sp>
        <p:nvSpPr>
          <p:cNvPr id="3" name="Content Placeholder 2">
            <a:extLst>
              <a:ext uri="{FF2B5EF4-FFF2-40B4-BE49-F238E27FC236}">
                <a16:creationId xmlns:a16="http://schemas.microsoft.com/office/drawing/2014/main" id="{56482FD1-832C-432B-B704-08E61430B51E}"/>
              </a:ext>
            </a:extLst>
          </p:cNvPr>
          <p:cNvSpPr>
            <a:spLocks noGrp="1"/>
          </p:cNvSpPr>
          <p:nvPr>
            <p:ph idx="1"/>
          </p:nvPr>
        </p:nvSpPr>
        <p:spPr>
          <a:xfrm>
            <a:off x="325538" y="682906"/>
            <a:ext cx="8894662" cy="6022694"/>
          </a:xfrm>
        </p:spPr>
        <p:txBody>
          <a:bodyPr/>
          <a:lstStyle/>
          <a:p>
            <a:pPr marL="0" indent="0">
              <a:buNone/>
            </a:pPr>
            <a:r>
              <a:rPr lang="en-US" sz="2000">
                <a:latin typeface="Courier New" panose="02070309020205020404" pitchFamily="49" charset="0"/>
                <a:cs typeface="Courier New" panose="02070309020205020404" pitchFamily="49" charset="0"/>
              </a:rPr>
              <a:t>&gt; library(cluster)</a:t>
            </a:r>
          </a:p>
          <a:p>
            <a:pPr marL="0" indent="0">
              <a:buNone/>
            </a:pPr>
            <a:r>
              <a:rPr lang="en-US" sz="2000">
                <a:latin typeface="Courier New" panose="02070309020205020404" pitchFamily="49" charset="0"/>
                <a:cs typeface="Courier New" panose="02070309020205020404" pitchFamily="49" charset="0"/>
              </a:rPr>
              <a:t># group into 3 clusters</a:t>
            </a:r>
          </a:p>
          <a:p>
            <a:pPr marL="0" indent="0">
              <a:buNone/>
            </a:pPr>
            <a:r>
              <a:rPr lang="en-US" sz="2000">
                <a:latin typeface="Courier New" panose="02070309020205020404" pitchFamily="49" charset="0"/>
                <a:cs typeface="Courier New" panose="02070309020205020404" pitchFamily="49" charset="0"/>
              </a:rPr>
              <a:t>&gt; </a:t>
            </a:r>
            <a:r>
              <a:rPr lang="en-US" sz="2000" err="1">
                <a:latin typeface="Courier New" panose="02070309020205020404" pitchFamily="49" charset="0"/>
                <a:cs typeface="Courier New" panose="02070309020205020404" pitchFamily="49" charset="0"/>
              </a:rPr>
              <a:t>pam.result</a:t>
            </a:r>
            <a:r>
              <a:rPr lang="en-US" sz="2000">
                <a:latin typeface="Courier New" panose="02070309020205020404" pitchFamily="49" charset="0"/>
                <a:cs typeface="Courier New" panose="02070309020205020404" pitchFamily="49" charset="0"/>
              </a:rPr>
              <a:t> &lt;- pam(</a:t>
            </a:r>
            <a:r>
              <a:rPr lang="en-US" sz="2000" err="1">
                <a:latin typeface="Courier New" panose="02070309020205020404" pitchFamily="49" charset="0"/>
                <a:cs typeface="Courier New" panose="02070309020205020404" pitchFamily="49" charset="0"/>
              </a:rPr>
              <a:t>iris_norm</a:t>
            </a:r>
            <a:r>
              <a:rPr lang="en-US" sz="2000">
                <a:latin typeface="Courier New" panose="02070309020205020404" pitchFamily="49" charset="0"/>
                <a:cs typeface="Courier New" panose="02070309020205020404" pitchFamily="49" charset="0"/>
              </a:rPr>
              <a:t>, 3)</a:t>
            </a:r>
          </a:p>
          <a:p>
            <a:pPr marL="0" indent="0">
              <a:buNone/>
            </a:pPr>
            <a:r>
              <a:rPr lang="en-US" sz="2000">
                <a:latin typeface="Courier New" panose="02070309020205020404" pitchFamily="49" charset="0"/>
                <a:cs typeface="Courier New" panose="02070309020205020404" pitchFamily="49" charset="0"/>
              </a:rPr>
              <a:t># check against actual class label</a:t>
            </a:r>
          </a:p>
          <a:p>
            <a:pPr marL="0" indent="0">
              <a:buNone/>
            </a:pPr>
            <a:r>
              <a:rPr lang="en-US" sz="2000">
                <a:latin typeface="Courier New" panose="02070309020205020404" pitchFamily="49" charset="0"/>
                <a:cs typeface="Courier New" panose="02070309020205020404" pitchFamily="49" charset="0"/>
              </a:rPr>
              <a:t>&gt; table(</a:t>
            </a:r>
            <a:r>
              <a:rPr lang="en-US" sz="2000" err="1">
                <a:latin typeface="Courier New" panose="02070309020205020404" pitchFamily="49" charset="0"/>
                <a:cs typeface="Courier New" panose="02070309020205020404" pitchFamily="49" charset="0"/>
              </a:rPr>
              <a:t>pam.result$clustering</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iris$Species</a:t>
            </a: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setosa</a:t>
            </a:r>
            <a:r>
              <a:rPr lang="en-US" sz="2000">
                <a:latin typeface="Courier New" panose="02070309020205020404" pitchFamily="49" charset="0"/>
                <a:cs typeface="Courier New" panose="02070309020205020404" pitchFamily="49" charset="0"/>
              </a:rPr>
              <a:t> versicolor virginica</a:t>
            </a:r>
          </a:p>
          <a:p>
            <a:pPr marL="0" indent="0">
              <a:buNone/>
            </a:pPr>
            <a:r>
              <a:rPr lang="en-US" sz="2000">
                <a:latin typeface="Courier New" panose="02070309020205020404" pitchFamily="49" charset="0"/>
                <a:cs typeface="Courier New" panose="02070309020205020404" pitchFamily="49" charset="0"/>
              </a:rPr>
              <a:t>## 1   50      0           0</a:t>
            </a:r>
          </a:p>
          <a:p>
            <a:pPr marL="0" indent="0">
              <a:buNone/>
            </a:pPr>
            <a:r>
              <a:rPr lang="en-US" sz="2000">
                <a:latin typeface="Courier New" panose="02070309020205020404" pitchFamily="49" charset="0"/>
                <a:cs typeface="Courier New" panose="02070309020205020404" pitchFamily="49" charset="0"/>
              </a:rPr>
              <a:t>## 2    0      48          14</a:t>
            </a:r>
          </a:p>
          <a:p>
            <a:pPr marL="0" indent="0">
              <a:buNone/>
            </a:pPr>
            <a:r>
              <a:rPr lang="en-US" sz="2000">
                <a:latin typeface="Courier New" panose="02070309020205020404" pitchFamily="49" charset="0"/>
                <a:cs typeface="Courier New" panose="02070309020205020404" pitchFamily="49" charset="0"/>
              </a:rPr>
              <a:t>## 3    0       2          36</a:t>
            </a:r>
          </a:p>
          <a:p>
            <a:pPr marL="0" indent="0">
              <a:buNone/>
            </a:pPr>
            <a:r>
              <a:rPr lang="en-US" sz="2000">
                <a:latin typeface="Courier New" panose="02070309020205020404" pitchFamily="49" charset="0"/>
                <a:cs typeface="Courier New" panose="02070309020205020404" pitchFamily="49" charset="0"/>
              </a:rPr>
              <a:t>&gt; plot(</a:t>
            </a:r>
            <a:r>
              <a:rPr lang="en-US" sz="2000" err="1">
                <a:latin typeface="Courier New" panose="02070309020205020404" pitchFamily="49" charset="0"/>
                <a:cs typeface="Courier New" panose="02070309020205020404" pitchFamily="49" charset="0"/>
              </a:rPr>
              <a:t>pam.result</a:t>
            </a:r>
            <a:r>
              <a:rPr lang="en-US" sz="2000">
                <a:latin typeface="Courier New" panose="02070309020205020404" pitchFamily="49" charset="0"/>
                <a:cs typeface="Courier New" panose="02070309020205020404" pitchFamily="49" charset="0"/>
              </a:rPr>
              <a:t>)</a:t>
            </a:r>
          </a:p>
          <a:p>
            <a:pPr>
              <a:buFont typeface="Wingdings" panose="05000000000000000000" pitchFamily="2" charset="2"/>
              <a:buChar char="Ø"/>
            </a:pPr>
            <a:r>
              <a:rPr lang="en-US" sz="2000"/>
              <a:t>Cluster 1 is species “</a:t>
            </a:r>
            <a:r>
              <a:rPr lang="en-US" sz="2000" err="1"/>
              <a:t>setosa</a:t>
            </a:r>
            <a:r>
              <a:rPr lang="en-US" sz="2000"/>
              <a:t>” and is well separated from the other two. </a:t>
            </a:r>
          </a:p>
          <a:p>
            <a:pPr>
              <a:buFont typeface="Wingdings" panose="05000000000000000000" pitchFamily="2" charset="2"/>
              <a:buChar char="Ø"/>
            </a:pPr>
            <a:r>
              <a:rPr lang="en-US" sz="2000"/>
              <a:t> Cluster 2 is mainly composed of “versicolor”, plus some cases from “virginica”. </a:t>
            </a:r>
          </a:p>
          <a:p>
            <a:pPr>
              <a:buFont typeface="Wingdings" panose="05000000000000000000" pitchFamily="2" charset="2"/>
              <a:buChar char="Ø"/>
            </a:pPr>
            <a:r>
              <a:rPr lang="en-US" sz="2000"/>
              <a:t> The majority of cluster 3 are “virginica”, with two cases from “versicolor”</a:t>
            </a:r>
            <a:endParaRPr 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5260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Pre-processing and Post-processing</a:t>
            </a:r>
          </a:p>
        </p:txBody>
      </p:sp>
      <p:sp>
        <p:nvSpPr>
          <p:cNvPr id="48131" name="Rectangle 3"/>
          <p:cNvSpPr>
            <a:spLocks noGrp="1" noChangeArrowheads="1"/>
          </p:cNvSpPr>
          <p:nvPr>
            <p:ph type="body" idx="1"/>
          </p:nvPr>
        </p:nvSpPr>
        <p:spPr/>
        <p:txBody>
          <a:bodyPr/>
          <a:lstStyle/>
          <a:p>
            <a:r>
              <a:rPr lang="en-US" altLang="en-US">
                <a:latin typeface="Georgia" panose="02040502050405020303" pitchFamily="18" charset="0"/>
              </a:rPr>
              <a:t>Pre-processing</a:t>
            </a:r>
          </a:p>
          <a:p>
            <a:pPr lvl="1"/>
            <a:r>
              <a:rPr lang="en-US" altLang="en-US">
                <a:latin typeface="Georgia" panose="02040502050405020303" pitchFamily="18" charset="0"/>
              </a:rPr>
              <a:t>Normalize the data</a:t>
            </a:r>
          </a:p>
          <a:p>
            <a:pPr lvl="1"/>
            <a:r>
              <a:rPr lang="en-US" altLang="en-US">
                <a:latin typeface="Georgia" panose="02040502050405020303" pitchFamily="18" charset="0"/>
              </a:rPr>
              <a:t>Eliminate outliers</a:t>
            </a:r>
          </a:p>
          <a:p>
            <a:pPr lvl="4"/>
            <a:endParaRPr lang="en-US" altLang="en-US" sz="800">
              <a:latin typeface="Georgia" panose="02040502050405020303" pitchFamily="18" charset="0"/>
            </a:endParaRPr>
          </a:p>
          <a:p>
            <a:r>
              <a:rPr lang="en-US" altLang="en-US">
                <a:latin typeface="Georgia" panose="02040502050405020303" pitchFamily="18" charset="0"/>
              </a:rPr>
              <a:t>Post-processing</a:t>
            </a:r>
          </a:p>
          <a:p>
            <a:pPr lvl="1"/>
            <a:r>
              <a:rPr lang="en-US" altLang="en-US">
                <a:latin typeface="Georgia" panose="02040502050405020303" pitchFamily="18" charset="0"/>
              </a:rPr>
              <a:t>Eliminate small clusters that may represent outliers</a:t>
            </a:r>
          </a:p>
          <a:p>
            <a:pPr lvl="1"/>
            <a:r>
              <a:rPr lang="en-US" altLang="en-US">
                <a:latin typeface="Georgia" panose="02040502050405020303" pitchFamily="18" charset="0"/>
              </a:rPr>
              <a:t>Split ‘loose’ clusters, i.e., clusters with relatively high SSE</a:t>
            </a:r>
          </a:p>
          <a:p>
            <a:pPr lvl="1"/>
            <a:r>
              <a:rPr lang="en-US" altLang="en-US">
                <a:latin typeface="Georgia" panose="02040502050405020303" pitchFamily="18" charset="0"/>
              </a:rPr>
              <a:t>Merge clusters that are ‘close’ and that have relatively low SSE</a:t>
            </a:r>
          </a:p>
          <a:p>
            <a:pPr lvl="1"/>
            <a:r>
              <a:rPr lang="en-US" altLang="en-US">
                <a:latin typeface="Georgia" panose="02040502050405020303" pitchFamily="18" charset="0"/>
              </a:rPr>
              <a:t>Can use these steps during the clustering process</a:t>
            </a:r>
          </a:p>
          <a:p>
            <a:pPr lvl="2"/>
            <a:r>
              <a:rPr lang="en-US" altLang="en-US">
                <a:latin typeface="Georgia" panose="02040502050405020303" pitchFamily="18" charset="0"/>
              </a:rPr>
              <a:t> ISODATA(Iterative Self-Organizing Data Analysis Technique)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latin typeface="Georgia" panose="02040502050405020303" pitchFamily="18" charset="0"/>
              </a:rPr>
              <a:t>Hierarchical Clustering </a:t>
            </a:r>
          </a:p>
        </p:txBody>
      </p:sp>
      <p:sp>
        <p:nvSpPr>
          <p:cNvPr id="51203" name="Rectangle 3"/>
          <p:cNvSpPr>
            <a:spLocks noGrp="1" noChangeArrowheads="1"/>
          </p:cNvSpPr>
          <p:nvPr>
            <p:ph type="body" idx="1"/>
          </p:nvPr>
        </p:nvSpPr>
        <p:spPr/>
        <p:txBody>
          <a:bodyPr/>
          <a:lstStyle/>
          <a:p>
            <a:r>
              <a:rPr lang="en-US" altLang="en-US">
                <a:latin typeface="Georgia" panose="02040502050405020303" pitchFamily="18" charset="0"/>
              </a:rPr>
              <a:t>Produces a set of nested clusters organized as a hierarchical tree</a:t>
            </a:r>
          </a:p>
          <a:p>
            <a:r>
              <a:rPr lang="en-US" altLang="en-US">
                <a:latin typeface="Georgia" panose="02040502050405020303" pitchFamily="18" charset="0"/>
              </a:rPr>
              <a:t>Can be visualized as a dendrogram</a:t>
            </a:r>
          </a:p>
          <a:p>
            <a:pPr lvl="1"/>
            <a:r>
              <a:rPr lang="en-US" altLang="en-US">
                <a:latin typeface="Georgia" panose="02040502050405020303" pitchFamily="18" charset="0"/>
              </a:rPr>
              <a:t>A tree like diagram that records the sequences of merges or splits</a:t>
            </a:r>
          </a:p>
        </p:txBody>
      </p:sp>
      <p:pic>
        <p:nvPicPr>
          <p:cNvPr id="51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59213"/>
            <a:ext cx="34591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51205" name="Object 5"/>
          <p:cNvGraphicFramePr>
            <a:graphicFrameLocks noChangeAspect="1"/>
          </p:cNvGraphicFramePr>
          <p:nvPr/>
        </p:nvGraphicFramePr>
        <p:xfrm>
          <a:off x="5257800" y="3629025"/>
          <a:ext cx="2319338" cy="2360613"/>
        </p:xfrm>
        <a:graphic>
          <a:graphicData uri="http://schemas.openxmlformats.org/presentationml/2006/ole">
            <mc:AlternateContent xmlns:mc="http://schemas.openxmlformats.org/markup-compatibility/2006">
              <mc:Choice xmlns:v="urn:schemas-microsoft-com:vml" Requires="v">
                <p:oleObj name="VISIO" r:id="rId3" imgW="3163511" imgH="3230582" progId="Visio.Drawing.6">
                  <p:embed/>
                </p:oleObj>
              </mc:Choice>
              <mc:Fallback>
                <p:oleObj name="VISIO" r:id="rId3" imgW="3163511" imgH="3230582" progId="Visio.Drawing.6">
                  <p:embed/>
                  <p:pic>
                    <p:nvPicPr>
                      <p:cNvPr id="5120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629025"/>
                        <a:ext cx="2319338"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831B-B16A-4429-9537-D5BD20B864CB}"/>
              </a:ext>
            </a:extLst>
          </p:cNvPr>
          <p:cNvSpPr>
            <a:spLocks noGrp="1"/>
          </p:cNvSpPr>
          <p:nvPr>
            <p:ph type="title"/>
          </p:nvPr>
        </p:nvSpPr>
        <p:spPr/>
        <p:txBody>
          <a:bodyPr/>
          <a:lstStyle/>
          <a:p>
            <a:r>
              <a:rPr lang="en-US">
                <a:latin typeface="Georgia" panose="02040502050405020303" pitchFamily="18" charset="0"/>
              </a:rPr>
              <a:t>What is good clustering?</a:t>
            </a:r>
          </a:p>
        </p:txBody>
      </p:sp>
      <p:sp>
        <p:nvSpPr>
          <p:cNvPr id="3" name="Content Placeholder 2">
            <a:extLst>
              <a:ext uri="{FF2B5EF4-FFF2-40B4-BE49-F238E27FC236}">
                <a16:creationId xmlns:a16="http://schemas.microsoft.com/office/drawing/2014/main" id="{F8252B46-925D-40E7-8D88-33CAE899FE94}"/>
              </a:ext>
            </a:extLst>
          </p:cNvPr>
          <p:cNvSpPr>
            <a:spLocks noGrp="1"/>
          </p:cNvSpPr>
          <p:nvPr>
            <p:ph idx="1"/>
          </p:nvPr>
        </p:nvSpPr>
        <p:spPr/>
        <p:txBody>
          <a:bodyPr/>
          <a:lstStyle/>
          <a:p>
            <a:pPr>
              <a:buFont typeface="Wingdings" panose="05000000000000000000" pitchFamily="2" charset="2"/>
              <a:buChar char="v"/>
            </a:pPr>
            <a:r>
              <a:rPr lang="en-US">
                <a:latin typeface="Georgia" panose="02040502050405020303" pitchFamily="18" charset="0"/>
              </a:rPr>
              <a:t>A good clustering method will produce high quality clusters with</a:t>
            </a:r>
          </a:p>
          <a:p>
            <a:pPr marL="0" indent="0">
              <a:buNone/>
            </a:pPr>
            <a:r>
              <a:rPr lang="en-US">
                <a:latin typeface="Georgia" panose="02040502050405020303" pitchFamily="18" charset="0"/>
              </a:rPr>
              <a:t>	– high intra-class similarity</a:t>
            </a:r>
          </a:p>
          <a:p>
            <a:pPr marL="0" indent="0">
              <a:buNone/>
            </a:pPr>
            <a:r>
              <a:rPr lang="en-US">
                <a:latin typeface="Georgia" panose="02040502050405020303" pitchFamily="18" charset="0"/>
              </a:rPr>
              <a:t>	– low inter-class similarity</a:t>
            </a:r>
          </a:p>
          <a:p>
            <a:pPr>
              <a:buFont typeface="Wingdings" panose="05000000000000000000" pitchFamily="2" charset="2"/>
              <a:buChar char="v"/>
            </a:pPr>
            <a:r>
              <a:rPr lang="en-US">
                <a:latin typeface="Georgia" panose="02040502050405020303" pitchFamily="18" charset="0"/>
              </a:rPr>
              <a:t> The quality of a clustering result depends on both the similarity measure used by the method and its implementation.</a:t>
            </a:r>
          </a:p>
          <a:p>
            <a:pPr>
              <a:buFont typeface="Wingdings" panose="05000000000000000000" pitchFamily="2" charset="2"/>
              <a:buChar char="v"/>
            </a:pPr>
            <a:r>
              <a:rPr lang="en-US">
                <a:latin typeface="Georgia" panose="02040502050405020303" pitchFamily="18" charset="0"/>
              </a:rPr>
              <a:t> The quality of a clustering method is also measured by its ability to discover some or all of the hidden patterns</a:t>
            </a:r>
          </a:p>
        </p:txBody>
      </p:sp>
    </p:spTree>
    <p:extLst>
      <p:ext uri="{BB962C8B-B14F-4D97-AF65-F5344CB8AC3E}">
        <p14:creationId xmlns:p14="http://schemas.microsoft.com/office/powerpoint/2010/main" val="67330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F672-7E4C-542E-F4C0-194FC77E1D58}"/>
              </a:ext>
            </a:extLst>
          </p:cNvPr>
          <p:cNvSpPr>
            <a:spLocks noGrp="1"/>
          </p:cNvSpPr>
          <p:nvPr>
            <p:ph type="title"/>
          </p:nvPr>
        </p:nvSpPr>
        <p:spPr/>
        <p:txBody>
          <a:bodyPr/>
          <a:lstStyle/>
          <a:p>
            <a:r>
              <a:rPr lang="en-US" sz="2800">
                <a:latin typeface="Georgia" panose="02040502050405020303" pitchFamily="18" charset="0"/>
              </a:rPr>
              <a:t>Types of hierarchical clustering methods</a:t>
            </a:r>
          </a:p>
        </p:txBody>
      </p:sp>
      <p:sp>
        <p:nvSpPr>
          <p:cNvPr id="3" name="Content Placeholder 2">
            <a:extLst>
              <a:ext uri="{FF2B5EF4-FFF2-40B4-BE49-F238E27FC236}">
                <a16:creationId xmlns:a16="http://schemas.microsoft.com/office/drawing/2014/main" id="{28A7337C-9DFD-3769-E7B2-F087F53F7CC6}"/>
              </a:ext>
            </a:extLst>
          </p:cNvPr>
          <p:cNvSpPr>
            <a:spLocks noGrp="1"/>
          </p:cNvSpPr>
          <p:nvPr>
            <p:ph idx="1"/>
          </p:nvPr>
        </p:nvSpPr>
        <p:spPr>
          <a:xfrm>
            <a:off x="76200" y="1143000"/>
            <a:ext cx="8991599" cy="5181600"/>
          </a:xfrm>
        </p:spPr>
        <p:txBody>
          <a:bodyPr/>
          <a:lstStyle/>
          <a:p>
            <a:pPr>
              <a:buFont typeface="Wingdings" panose="05000000000000000000" pitchFamily="2" charset="2"/>
              <a:buChar char="Ø"/>
            </a:pPr>
            <a:r>
              <a:rPr lang="en-US">
                <a:solidFill>
                  <a:srgbClr val="FF0000"/>
                </a:solidFill>
                <a:latin typeface="Georgia" panose="02040502050405020303" pitchFamily="18" charset="0"/>
              </a:rPr>
              <a:t>Agglomerative: </a:t>
            </a:r>
            <a:r>
              <a:rPr lang="en-US">
                <a:latin typeface="Georgia" panose="02040502050405020303" pitchFamily="18" charset="0"/>
              </a:rPr>
              <a:t>the hierarchical decomposition is formed in a bottom-up (merging) fashion.</a:t>
            </a:r>
          </a:p>
          <a:p>
            <a:pPr marL="0" indent="0">
              <a:buNone/>
            </a:pPr>
            <a:endParaRPr lang="en-US">
              <a:latin typeface="Georgia" panose="02040502050405020303" pitchFamily="18" charset="0"/>
            </a:endParaRPr>
          </a:p>
          <a:p>
            <a:pPr>
              <a:buFont typeface="Wingdings" panose="05000000000000000000" pitchFamily="2" charset="2"/>
              <a:buChar char="Ø"/>
            </a:pPr>
            <a:r>
              <a:rPr lang="en-US">
                <a:solidFill>
                  <a:srgbClr val="FF0000"/>
                </a:solidFill>
                <a:latin typeface="Georgia" panose="02040502050405020303" pitchFamily="18" charset="0"/>
              </a:rPr>
              <a:t>Divisive: </a:t>
            </a:r>
            <a:r>
              <a:rPr lang="en-US">
                <a:latin typeface="Georgia" panose="02040502050405020303" pitchFamily="18" charset="0"/>
              </a:rPr>
              <a:t>the hierarchical decomposition is formed in a top-down (splitting) fashion</a:t>
            </a:r>
          </a:p>
        </p:txBody>
      </p:sp>
    </p:spTree>
    <p:extLst>
      <p:ext uri="{BB962C8B-B14F-4D97-AF65-F5344CB8AC3E}">
        <p14:creationId xmlns:p14="http://schemas.microsoft.com/office/powerpoint/2010/main" val="22464799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084F-F839-CFD2-37E2-D62BFB39E89D}"/>
              </a:ext>
            </a:extLst>
          </p:cNvPr>
          <p:cNvSpPr>
            <a:spLocks noGrp="1"/>
          </p:cNvSpPr>
          <p:nvPr>
            <p:ph type="title"/>
          </p:nvPr>
        </p:nvSpPr>
        <p:spPr/>
        <p:txBody>
          <a:bodyPr/>
          <a:lstStyle/>
          <a:p>
            <a:r>
              <a:rPr lang="en-US">
                <a:latin typeface="Georgia" panose="02040502050405020303" pitchFamily="18" charset="0"/>
              </a:rPr>
              <a:t>Agglomerative hierarchical clustering</a:t>
            </a:r>
          </a:p>
        </p:txBody>
      </p:sp>
      <p:sp>
        <p:nvSpPr>
          <p:cNvPr id="3" name="Content Placeholder 2">
            <a:extLst>
              <a:ext uri="{FF2B5EF4-FFF2-40B4-BE49-F238E27FC236}">
                <a16:creationId xmlns:a16="http://schemas.microsoft.com/office/drawing/2014/main" id="{842893B4-0F53-FEC6-3779-8C22FDE97F9B}"/>
              </a:ext>
            </a:extLst>
          </p:cNvPr>
          <p:cNvSpPr>
            <a:spLocks noGrp="1"/>
          </p:cNvSpPr>
          <p:nvPr>
            <p:ph idx="1"/>
          </p:nvPr>
        </p:nvSpPr>
        <p:spPr/>
        <p:txBody>
          <a:bodyPr/>
          <a:lstStyle/>
          <a:p>
            <a:pPr algn="just"/>
            <a:r>
              <a:rPr lang="en-US">
                <a:latin typeface="Georgia" panose="02040502050405020303" pitchFamily="18" charset="0"/>
              </a:rPr>
              <a:t>This</a:t>
            </a:r>
            <a:r>
              <a:rPr lang="en-US">
                <a:solidFill>
                  <a:srgbClr val="C00000"/>
                </a:solidFill>
                <a:latin typeface="Georgia" panose="02040502050405020303" pitchFamily="18" charset="0"/>
              </a:rPr>
              <a:t> bottom-up </a:t>
            </a:r>
            <a:r>
              <a:rPr lang="en-US">
                <a:latin typeface="Georgia" panose="02040502050405020303" pitchFamily="18" charset="0"/>
              </a:rPr>
              <a:t>strategy starts by placing each object in its own cluster and then merges these atomic clusters into larger and larger clusters, until all of the objects are in a single cluster or until certain termination conditions are satisfied.</a:t>
            </a:r>
          </a:p>
          <a:p>
            <a:pPr marL="0" indent="0">
              <a:buNone/>
            </a:pPr>
            <a:endParaRPr lang="en-US">
              <a:latin typeface="Georgia" panose="02040502050405020303" pitchFamily="18" charset="0"/>
            </a:endParaRPr>
          </a:p>
          <a:p>
            <a:r>
              <a:rPr lang="en-US">
                <a:latin typeface="Georgia" panose="02040502050405020303" pitchFamily="18" charset="0"/>
              </a:rPr>
              <a:t>Most hierarchical clustering methods belong to this category.</a:t>
            </a:r>
          </a:p>
          <a:p>
            <a:r>
              <a:rPr lang="en-US">
                <a:latin typeface="Georgia" panose="02040502050405020303" pitchFamily="18" charset="0"/>
              </a:rPr>
              <a:t>They differ only in their definition of </a:t>
            </a:r>
            <a:r>
              <a:rPr lang="en-US" err="1">
                <a:latin typeface="Georgia" panose="02040502050405020303" pitchFamily="18" charset="0"/>
              </a:rPr>
              <a:t>intercluster</a:t>
            </a:r>
            <a:r>
              <a:rPr lang="en-US">
                <a:latin typeface="Georgia" panose="02040502050405020303" pitchFamily="18" charset="0"/>
              </a:rPr>
              <a:t> similarity</a:t>
            </a:r>
          </a:p>
        </p:txBody>
      </p:sp>
    </p:spTree>
    <p:extLst>
      <p:ext uri="{BB962C8B-B14F-4D97-AF65-F5344CB8AC3E}">
        <p14:creationId xmlns:p14="http://schemas.microsoft.com/office/powerpoint/2010/main" val="3724161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2C1A-A1F8-2C9F-05FF-BBFFA049F8BC}"/>
              </a:ext>
            </a:extLst>
          </p:cNvPr>
          <p:cNvSpPr>
            <a:spLocks noGrp="1"/>
          </p:cNvSpPr>
          <p:nvPr>
            <p:ph type="title"/>
          </p:nvPr>
        </p:nvSpPr>
        <p:spPr/>
        <p:txBody>
          <a:bodyPr/>
          <a:lstStyle/>
          <a:p>
            <a:r>
              <a:rPr lang="en-US">
                <a:latin typeface="Georgia" panose="02040502050405020303" pitchFamily="18" charset="0"/>
              </a:rPr>
              <a:t>Divisive hierarchical clustering</a:t>
            </a:r>
          </a:p>
        </p:txBody>
      </p:sp>
      <p:sp>
        <p:nvSpPr>
          <p:cNvPr id="3" name="Content Placeholder 2">
            <a:extLst>
              <a:ext uri="{FF2B5EF4-FFF2-40B4-BE49-F238E27FC236}">
                <a16:creationId xmlns:a16="http://schemas.microsoft.com/office/drawing/2014/main" id="{1D09D404-F1AA-0DA4-117D-B96F6118C5DE}"/>
              </a:ext>
            </a:extLst>
          </p:cNvPr>
          <p:cNvSpPr>
            <a:spLocks noGrp="1"/>
          </p:cNvSpPr>
          <p:nvPr>
            <p:ph idx="1"/>
          </p:nvPr>
        </p:nvSpPr>
        <p:spPr/>
        <p:txBody>
          <a:bodyPr/>
          <a:lstStyle/>
          <a:p>
            <a:r>
              <a:rPr lang="en-US">
                <a:latin typeface="Georgia" panose="02040502050405020303" pitchFamily="18" charset="0"/>
              </a:rPr>
              <a:t>This</a:t>
            </a:r>
            <a:r>
              <a:rPr lang="en-US">
                <a:solidFill>
                  <a:srgbClr val="C00000"/>
                </a:solidFill>
                <a:latin typeface="Georgia" panose="02040502050405020303" pitchFamily="18" charset="0"/>
              </a:rPr>
              <a:t> top-down </a:t>
            </a:r>
            <a:r>
              <a:rPr lang="en-US">
                <a:latin typeface="Georgia" panose="02040502050405020303" pitchFamily="18" charset="0"/>
              </a:rPr>
              <a:t>strategy starts with all objects in one cluster.</a:t>
            </a:r>
          </a:p>
          <a:p>
            <a:r>
              <a:rPr lang="en-US">
                <a:latin typeface="Georgia" panose="02040502050405020303" pitchFamily="18" charset="0"/>
              </a:rPr>
              <a:t>It subdivides the cluster into smaller and smaller pieces, until each object forms a cluster on its own or until it satisfies certain termination conditions,</a:t>
            </a:r>
          </a:p>
          <a:p>
            <a:r>
              <a:rPr lang="en-US">
                <a:latin typeface="Georgia" panose="02040502050405020303" pitchFamily="18" charset="0"/>
              </a:rPr>
              <a:t>Termination conditions can be</a:t>
            </a:r>
          </a:p>
          <a:p>
            <a:pPr lvl="1">
              <a:buFont typeface="Wingdings" panose="05000000000000000000" pitchFamily="2" charset="2"/>
              <a:buChar char="Ø"/>
            </a:pPr>
            <a:r>
              <a:rPr lang="en-US">
                <a:latin typeface="Georgia" panose="02040502050405020303" pitchFamily="18" charset="0"/>
              </a:rPr>
              <a:t>a desired number of clusters is obtained or</a:t>
            </a:r>
          </a:p>
          <a:p>
            <a:pPr lvl="1">
              <a:buFont typeface="Wingdings" panose="05000000000000000000" pitchFamily="2" charset="2"/>
              <a:buChar char="Ø"/>
            </a:pPr>
            <a:r>
              <a:rPr lang="en-US">
                <a:latin typeface="Georgia" panose="02040502050405020303" pitchFamily="18" charset="0"/>
              </a:rPr>
              <a:t>the diameter of each cluster is within a certain threshold</a:t>
            </a:r>
          </a:p>
        </p:txBody>
      </p:sp>
    </p:spTree>
    <p:extLst>
      <p:ext uri="{BB962C8B-B14F-4D97-AF65-F5344CB8AC3E}">
        <p14:creationId xmlns:p14="http://schemas.microsoft.com/office/powerpoint/2010/main" val="17475471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F0C8-7300-8325-782F-92F196C386C1}"/>
              </a:ext>
            </a:extLst>
          </p:cNvPr>
          <p:cNvSpPr>
            <a:spLocks noGrp="1"/>
          </p:cNvSpPr>
          <p:nvPr>
            <p:ph type="title"/>
          </p:nvPr>
        </p:nvSpPr>
        <p:spPr/>
        <p:txBody>
          <a:bodyPr/>
          <a:lstStyle/>
          <a:p>
            <a:r>
              <a:rPr lang="en-US">
                <a:latin typeface="Georgia" panose="02040502050405020303" pitchFamily="18" charset="0"/>
              </a:rPr>
              <a:t>Example</a:t>
            </a:r>
            <a:r>
              <a:rPr lang="en-US"/>
              <a:t> </a:t>
            </a:r>
          </a:p>
        </p:txBody>
      </p:sp>
      <p:sp>
        <p:nvSpPr>
          <p:cNvPr id="3" name="Content Placeholder 2">
            <a:extLst>
              <a:ext uri="{FF2B5EF4-FFF2-40B4-BE49-F238E27FC236}">
                <a16:creationId xmlns:a16="http://schemas.microsoft.com/office/drawing/2014/main" id="{0B481F16-2E18-7912-B1E8-F304C692AFD9}"/>
              </a:ext>
            </a:extLst>
          </p:cNvPr>
          <p:cNvSpPr>
            <a:spLocks noGrp="1"/>
          </p:cNvSpPr>
          <p:nvPr>
            <p:ph idx="1"/>
          </p:nvPr>
        </p:nvSpPr>
        <p:spPr>
          <a:xfrm>
            <a:off x="411163" y="762000"/>
            <a:ext cx="8318500" cy="5562600"/>
          </a:xfrm>
        </p:spPr>
        <p:txBody>
          <a:bodyPr/>
          <a:lstStyle/>
          <a:p>
            <a:pPr marL="0" indent="0">
              <a:buNone/>
            </a:pPr>
            <a:r>
              <a:rPr lang="en-US">
                <a:latin typeface="Georgia" panose="02040502050405020303" pitchFamily="18" charset="0"/>
              </a:rPr>
              <a:t>Agglomerative and divisive hierarchical clustering on data objects {a, b, c, d, e}</a:t>
            </a:r>
          </a:p>
          <a:p>
            <a:pPr marL="0" indent="0">
              <a:buNone/>
            </a:pPr>
            <a:endParaRPr lang="en-US">
              <a:latin typeface="Georgia" panose="02040502050405020303" pitchFamily="18" charset="0"/>
            </a:endParaRPr>
          </a:p>
          <a:p>
            <a:pPr marL="0" indent="0">
              <a:buNone/>
            </a:pPr>
            <a:endParaRPr lang="en-US">
              <a:latin typeface="Georgia" panose="02040502050405020303" pitchFamily="18" charset="0"/>
            </a:endParaRPr>
          </a:p>
          <a:p>
            <a:pPr marL="0" indent="0">
              <a:buNone/>
            </a:pPr>
            <a:endParaRPr lang="en-US">
              <a:latin typeface="Georgia" panose="02040502050405020303" pitchFamily="18" charset="0"/>
            </a:endParaRPr>
          </a:p>
        </p:txBody>
      </p:sp>
      <p:pic>
        <p:nvPicPr>
          <p:cNvPr id="10" name="Picture 9">
            <a:extLst>
              <a:ext uri="{FF2B5EF4-FFF2-40B4-BE49-F238E27FC236}">
                <a16:creationId xmlns:a16="http://schemas.microsoft.com/office/drawing/2014/main" id="{5B064366-0BC9-B3D1-C93C-222008EB9D6E}"/>
              </a:ext>
            </a:extLst>
          </p:cNvPr>
          <p:cNvPicPr>
            <a:picLocks noChangeAspect="1"/>
          </p:cNvPicPr>
          <p:nvPr/>
        </p:nvPicPr>
        <p:blipFill>
          <a:blip r:embed="rId2"/>
          <a:stretch>
            <a:fillRect/>
          </a:stretch>
        </p:blipFill>
        <p:spPr>
          <a:xfrm>
            <a:off x="0" y="2017152"/>
            <a:ext cx="9144000" cy="4307448"/>
          </a:xfrm>
          <a:prstGeom prst="rect">
            <a:avLst/>
          </a:prstGeom>
        </p:spPr>
      </p:pic>
    </p:spTree>
    <p:extLst>
      <p:ext uri="{BB962C8B-B14F-4D97-AF65-F5344CB8AC3E}">
        <p14:creationId xmlns:p14="http://schemas.microsoft.com/office/powerpoint/2010/main" val="41633610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731E78-B53F-516C-C22E-6925EDCD41C6}"/>
              </a:ext>
            </a:extLst>
          </p:cNvPr>
          <p:cNvPicPr>
            <a:picLocks noGrp="1" noChangeAspect="1"/>
          </p:cNvPicPr>
          <p:nvPr>
            <p:ph idx="1"/>
          </p:nvPr>
        </p:nvPicPr>
        <p:blipFill>
          <a:blip r:embed="rId2"/>
          <a:stretch>
            <a:fillRect/>
          </a:stretch>
        </p:blipFill>
        <p:spPr>
          <a:xfrm>
            <a:off x="191707" y="1654720"/>
            <a:ext cx="8318500" cy="2695119"/>
          </a:xfrm>
        </p:spPr>
      </p:pic>
      <p:sp>
        <p:nvSpPr>
          <p:cNvPr id="7" name="TextBox 6">
            <a:extLst>
              <a:ext uri="{FF2B5EF4-FFF2-40B4-BE49-F238E27FC236}">
                <a16:creationId xmlns:a16="http://schemas.microsoft.com/office/drawing/2014/main" id="{D961107D-7685-7099-CB3F-BDEB94534F46}"/>
              </a:ext>
            </a:extLst>
          </p:cNvPr>
          <p:cNvSpPr txBox="1"/>
          <p:nvPr/>
        </p:nvSpPr>
        <p:spPr>
          <a:xfrm>
            <a:off x="434149" y="263008"/>
            <a:ext cx="8536432" cy="1169551"/>
          </a:xfrm>
          <a:prstGeom prst="rect">
            <a:avLst/>
          </a:prstGeom>
          <a:noFill/>
        </p:spPr>
        <p:txBody>
          <a:bodyPr wrap="square">
            <a:spAutoFit/>
          </a:bodyPr>
          <a:lstStyle/>
          <a:p>
            <a:r>
              <a:rPr lang="en-US">
                <a:latin typeface="Georgia" panose="02040502050405020303" pitchFamily="18" charset="0"/>
              </a:rPr>
              <a:t>A Dendrogram Shows How the Clusters are Merged Hierarchically</a:t>
            </a:r>
          </a:p>
          <a:p>
            <a:pPr lvl="1"/>
            <a:r>
              <a:rPr lang="en-US">
                <a:latin typeface="Georgia" panose="02040502050405020303" pitchFamily="18" charset="0"/>
              </a:rPr>
              <a:t>o Decompose data objects into a several levels of nested partitioning (tree of clusters), called a dendrogram.</a:t>
            </a:r>
          </a:p>
          <a:p>
            <a:pPr lvl="1"/>
            <a:r>
              <a:rPr lang="en-US">
                <a:latin typeface="Georgia" panose="02040502050405020303" pitchFamily="18" charset="0"/>
              </a:rPr>
              <a:t>o A clustering of the data objects is obtained by cutting the dendrogram at the desired level, then each connected component forms a cluster</a:t>
            </a:r>
            <a:r>
              <a:rPr lang="en-US"/>
              <a:t>.</a:t>
            </a:r>
          </a:p>
        </p:txBody>
      </p:sp>
      <p:pic>
        <p:nvPicPr>
          <p:cNvPr id="9" name="Picture 8">
            <a:extLst>
              <a:ext uri="{FF2B5EF4-FFF2-40B4-BE49-F238E27FC236}">
                <a16:creationId xmlns:a16="http://schemas.microsoft.com/office/drawing/2014/main" id="{D0C1D3A7-4B30-E38A-0F9D-4943C24AEA3D}"/>
              </a:ext>
            </a:extLst>
          </p:cNvPr>
          <p:cNvPicPr>
            <a:picLocks noChangeAspect="1"/>
          </p:cNvPicPr>
          <p:nvPr/>
        </p:nvPicPr>
        <p:blipFill>
          <a:blip r:embed="rId3"/>
          <a:stretch>
            <a:fillRect/>
          </a:stretch>
        </p:blipFill>
        <p:spPr>
          <a:xfrm>
            <a:off x="519831" y="4535424"/>
            <a:ext cx="7354529" cy="2478024"/>
          </a:xfrm>
          <a:prstGeom prst="rect">
            <a:avLst/>
          </a:prstGeom>
        </p:spPr>
      </p:pic>
    </p:spTree>
    <p:extLst>
      <p:ext uri="{BB962C8B-B14F-4D97-AF65-F5344CB8AC3E}">
        <p14:creationId xmlns:p14="http://schemas.microsoft.com/office/powerpoint/2010/main" val="38967873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98ED-E8EC-2878-85B6-7408E95B3DDC}"/>
              </a:ext>
            </a:extLst>
          </p:cNvPr>
          <p:cNvSpPr>
            <a:spLocks noGrp="1"/>
          </p:cNvSpPr>
          <p:nvPr>
            <p:ph type="title"/>
          </p:nvPr>
        </p:nvSpPr>
        <p:spPr/>
        <p:txBody>
          <a:bodyPr/>
          <a:lstStyle/>
          <a:p>
            <a:r>
              <a:rPr lang="en-US">
                <a:latin typeface="Georgia" panose="02040502050405020303" pitchFamily="18" charset="0"/>
              </a:rPr>
              <a:t>Divisive Analysis: DIANA</a:t>
            </a:r>
          </a:p>
        </p:txBody>
      </p:sp>
      <p:pic>
        <p:nvPicPr>
          <p:cNvPr id="5" name="Content Placeholder 4">
            <a:extLst>
              <a:ext uri="{FF2B5EF4-FFF2-40B4-BE49-F238E27FC236}">
                <a16:creationId xmlns:a16="http://schemas.microsoft.com/office/drawing/2014/main" id="{BA2BC168-3BA0-6D67-AF53-E5C6A237225E}"/>
              </a:ext>
            </a:extLst>
          </p:cNvPr>
          <p:cNvPicPr>
            <a:picLocks noGrp="1" noChangeAspect="1"/>
          </p:cNvPicPr>
          <p:nvPr>
            <p:ph idx="1"/>
          </p:nvPr>
        </p:nvPicPr>
        <p:blipFill>
          <a:blip r:embed="rId2"/>
          <a:stretch>
            <a:fillRect/>
          </a:stretch>
        </p:blipFill>
        <p:spPr>
          <a:xfrm>
            <a:off x="342900" y="1679865"/>
            <a:ext cx="8318500" cy="2571678"/>
          </a:xfrm>
        </p:spPr>
      </p:pic>
    </p:spTree>
    <p:extLst>
      <p:ext uri="{BB962C8B-B14F-4D97-AF65-F5344CB8AC3E}">
        <p14:creationId xmlns:p14="http://schemas.microsoft.com/office/powerpoint/2010/main" val="28602521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latin typeface="Georgia" panose="02040502050405020303" pitchFamily="18" charset="0"/>
              </a:rPr>
              <a:t>Strengths of Hierarchical Clustering</a:t>
            </a:r>
          </a:p>
        </p:txBody>
      </p:sp>
      <p:sp>
        <p:nvSpPr>
          <p:cNvPr id="52227" name="Rectangle 3"/>
          <p:cNvSpPr>
            <a:spLocks noGrp="1" noChangeArrowheads="1"/>
          </p:cNvSpPr>
          <p:nvPr>
            <p:ph type="body" idx="1"/>
          </p:nvPr>
        </p:nvSpPr>
        <p:spPr/>
        <p:txBody>
          <a:bodyPr/>
          <a:lstStyle/>
          <a:p>
            <a:pPr>
              <a:lnSpc>
                <a:spcPct val="90000"/>
              </a:lnSpc>
            </a:pPr>
            <a:r>
              <a:rPr lang="en-US" altLang="en-US">
                <a:latin typeface="Georgia" panose="02040502050405020303" pitchFamily="18" charset="0"/>
              </a:rPr>
              <a:t>Do not have to assume any particular number of clusters</a:t>
            </a:r>
          </a:p>
          <a:p>
            <a:pPr lvl="1">
              <a:lnSpc>
                <a:spcPct val="90000"/>
              </a:lnSpc>
            </a:pPr>
            <a:r>
              <a:rPr lang="en-US" altLang="en-US">
                <a:latin typeface="Georgia" panose="02040502050405020303" pitchFamily="18" charset="0"/>
              </a:rPr>
              <a:t>Any desired number of clusters can be obtained by ‘cutting’ the dendrogram at the proper level</a:t>
            </a:r>
          </a:p>
          <a:p>
            <a:pPr>
              <a:lnSpc>
                <a:spcPct val="90000"/>
              </a:lnSpc>
              <a:buFont typeface="Monotype Sorts" pitchFamily="2" charset="2"/>
              <a:buNone/>
            </a:pPr>
            <a:endParaRPr lang="en-US" altLang="en-US">
              <a:latin typeface="Georgia" panose="02040502050405020303" pitchFamily="18" charset="0"/>
            </a:endParaRPr>
          </a:p>
          <a:p>
            <a:pPr>
              <a:lnSpc>
                <a:spcPct val="90000"/>
              </a:lnSpc>
            </a:pPr>
            <a:r>
              <a:rPr lang="en-US" altLang="en-US">
                <a:latin typeface="Georgia" panose="02040502050405020303" pitchFamily="18" charset="0"/>
              </a:rPr>
              <a:t>They may correspond to meaningful taxonomies</a:t>
            </a:r>
          </a:p>
          <a:p>
            <a:pPr lvl="1">
              <a:lnSpc>
                <a:spcPct val="90000"/>
              </a:lnSpc>
            </a:pPr>
            <a:r>
              <a:rPr lang="en-US" altLang="en-US">
                <a:latin typeface="Georgia" panose="02040502050405020303" pitchFamily="18" charset="0"/>
              </a:rPr>
              <a:t>Example in biological sciences (e.g., animal kingdom, phylogeny reconstruction,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152400"/>
            <a:ext cx="8280400" cy="552450"/>
          </a:xfrm>
        </p:spPr>
        <p:txBody>
          <a:bodyPr/>
          <a:lstStyle/>
          <a:p>
            <a:r>
              <a:rPr lang="en-US" altLang="en-US">
                <a:latin typeface="Georgia" panose="02040502050405020303" pitchFamily="18" charset="0"/>
              </a:rPr>
              <a:t>Agglomerative Clustering Algorithm</a:t>
            </a:r>
          </a:p>
        </p:txBody>
      </p:sp>
      <p:sp>
        <p:nvSpPr>
          <p:cNvPr id="54275" name="Rectangle 3"/>
          <p:cNvSpPr>
            <a:spLocks noGrp="1" noChangeArrowheads="1"/>
          </p:cNvSpPr>
          <p:nvPr>
            <p:ph type="body" idx="1"/>
          </p:nvPr>
        </p:nvSpPr>
        <p:spPr>
          <a:xfrm>
            <a:off x="639763" y="1143000"/>
            <a:ext cx="8001000" cy="5181600"/>
          </a:xfrm>
        </p:spPr>
        <p:txBody>
          <a:bodyPr/>
          <a:lstStyle/>
          <a:p>
            <a:pPr marL="533400" indent="-533400">
              <a:lnSpc>
                <a:spcPct val="90000"/>
              </a:lnSpc>
              <a:spcBef>
                <a:spcPct val="20000"/>
              </a:spcBef>
            </a:pPr>
            <a:r>
              <a:rPr lang="en-US" altLang="en-US" sz="2400"/>
              <a:t>Most popular hierarchical clustering technique</a:t>
            </a:r>
          </a:p>
          <a:p>
            <a:pPr marL="2209800" lvl="4" indent="-381000">
              <a:lnSpc>
                <a:spcPct val="90000"/>
              </a:lnSpc>
            </a:pPr>
            <a:endParaRPr lang="en-US" altLang="en-US" sz="800"/>
          </a:p>
          <a:p>
            <a:pPr marL="533400" indent="-533400">
              <a:lnSpc>
                <a:spcPct val="90000"/>
              </a:lnSpc>
              <a:spcBef>
                <a:spcPct val="20000"/>
              </a:spcBef>
            </a:pPr>
            <a:r>
              <a:rPr lang="en-US" altLang="en-US" sz="2400"/>
              <a:t>Basic algorithm is straightforward</a:t>
            </a:r>
          </a:p>
          <a:p>
            <a:pPr marL="1104900" lvl="2" indent="-533400">
              <a:lnSpc>
                <a:spcPct val="90000"/>
              </a:lnSpc>
              <a:spcBef>
                <a:spcPct val="20000"/>
              </a:spcBef>
              <a:buFont typeface="Arial" charset="0"/>
              <a:buAutoNum type="arabicPeriod"/>
            </a:pPr>
            <a:r>
              <a:rPr lang="en-US" altLang="en-US" sz="1600"/>
              <a:t>Compute the proximity matrix</a:t>
            </a:r>
          </a:p>
          <a:p>
            <a:pPr marL="1104900" lvl="2" indent="-533400">
              <a:lnSpc>
                <a:spcPct val="90000"/>
              </a:lnSpc>
              <a:spcBef>
                <a:spcPct val="20000"/>
              </a:spcBef>
              <a:buFont typeface="Arial" charset="0"/>
              <a:buAutoNum type="arabicPeriod"/>
            </a:pPr>
            <a:r>
              <a:rPr lang="en-US" altLang="en-US" sz="1600"/>
              <a:t>Let each data point be a cluster</a:t>
            </a:r>
          </a:p>
          <a:p>
            <a:pPr marL="1104900" lvl="2" indent="-533400">
              <a:lnSpc>
                <a:spcPct val="90000"/>
              </a:lnSpc>
              <a:spcBef>
                <a:spcPct val="20000"/>
              </a:spcBef>
              <a:buFont typeface="Arial" charset="0"/>
              <a:buAutoNum type="arabicPeriod"/>
            </a:pPr>
            <a:r>
              <a:rPr lang="en-US" altLang="en-US" sz="1600" b="1"/>
              <a:t>Repeat</a:t>
            </a:r>
          </a:p>
          <a:p>
            <a:pPr marL="1104900" lvl="2" indent="-533400">
              <a:lnSpc>
                <a:spcPct val="90000"/>
              </a:lnSpc>
              <a:spcBef>
                <a:spcPct val="20000"/>
              </a:spcBef>
              <a:buFont typeface="Wingdings" pitchFamily="2" charset="2"/>
              <a:buAutoNum type="arabicPeriod"/>
            </a:pPr>
            <a:r>
              <a:rPr lang="en-US" altLang="en-US" sz="1600"/>
              <a:t>	Merge the two closest clusters</a:t>
            </a:r>
          </a:p>
          <a:p>
            <a:pPr marL="1104900" lvl="2" indent="-533400">
              <a:lnSpc>
                <a:spcPct val="90000"/>
              </a:lnSpc>
              <a:spcBef>
                <a:spcPct val="20000"/>
              </a:spcBef>
              <a:buFont typeface="Wingdings" pitchFamily="2" charset="2"/>
              <a:buAutoNum type="arabicPeriod"/>
            </a:pPr>
            <a:r>
              <a:rPr lang="en-US" altLang="en-US" sz="1600"/>
              <a:t>	Update the proximity matrix</a:t>
            </a:r>
          </a:p>
          <a:p>
            <a:pPr marL="1104900" lvl="2" indent="-533400">
              <a:lnSpc>
                <a:spcPct val="90000"/>
              </a:lnSpc>
              <a:spcBef>
                <a:spcPct val="20000"/>
              </a:spcBef>
              <a:buFont typeface="Arial" charset="0"/>
              <a:buAutoNum type="arabicPeriod"/>
            </a:pPr>
            <a:r>
              <a:rPr lang="en-US" altLang="en-US" sz="1600" b="1"/>
              <a:t>Until</a:t>
            </a:r>
            <a:r>
              <a:rPr lang="en-US" altLang="en-US" sz="1600"/>
              <a:t> only a single cluster remains</a:t>
            </a:r>
          </a:p>
          <a:p>
            <a:pPr marL="990600" lvl="1" indent="-533400">
              <a:lnSpc>
                <a:spcPct val="90000"/>
              </a:lnSpc>
              <a:spcBef>
                <a:spcPct val="20000"/>
              </a:spcBef>
              <a:buFont typeface="Arial" charset="0"/>
              <a:buNone/>
            </a:pPr>
            <a:r>
              <a:rPr lang="en-US" altLang="en-US" sz="1000"/>
              <a:t> </a:t>
            </a:r>
          </a:p>
          <a:p>
            <a:pPr marL="533400" indent="-533400">
              <a:lnSpc>
                <a:spcPct val="90000"/>
              </a:lnSpc>
              <a:spcBef>
                <a:spcPct val="20000"/>
              </a:spcBef>
            </a:pPr>
            <a:r>
              <a:rPr lang="en-US" altLang="en-US" sz="2400"/>
              <a:t>Key operation is the computation of the proximity of two clusters</a:t>
            </a:r>
          </a:p>
          <a:p>
            <a:pPr marL="990600" lvl="1" indent="-533400">
              <a:lnSpc>
                <a:spcPct val="90000"/>
              </a:lnSpc>
              <a:spcBef>
                <a:spcPct val="20000"/>
              </a:spcBef>
            </a:pPr>
            <a:r>
              <a:rPr lang="en-US" altLang="en-US" sz="2000"/>
              <a:t>Different approaches to defining the distance between clusters distinguish the different algorithms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C789-A570-71D6-92B7-D608F6ED43E6}"/>
              </a:ext>
            </a:extLst>
          </p:cNvPr>
          <p:cNvSpPr>
            <a:spLocks noGrp="1"/>
          </p:cNvSpPr>
          <p:nvPr>
            <p:ph type="title"/>
          </p:nvPr>
        </p:nvSpPr>
        <p:spPr/>
        <p:txBody>
          <a:bodyPr/>
          <a:lstStyle/>
          <a:p>
            <a:r>
              <a:rPr lang="en-US">
                <a:latin typeface="Georgia" panose="02040502050405020303" pitchFamily="18" charset="0"/>
              </a:rPr>
              <a:t>Dendrogram</a:t>
            </a:r>
          </a:p>
        </p:txBody>
      </p:sp>
      <p:sp>
        <p:nvSpPr>
          <p:cNvPr id="3" name="Content Placeholder 2">
            <a:extLst>
              <a:ext uri="{FF2B5EF4-FFF2-40B4-BE49-F238E27FC236}">
                <a16:creationId xmlns:a16="http://schemas.microsoft.com/office/drawing/2014/main" id="{DD2A3201-7091-622A-B720-74264DE7FEEC}"/>
              </a:ext>
            </a:extLst>
          </p:cNvPr>
          <p:cNvSpPr>
            <a:spLocks noGrp="1"/>
          </p:cNvSpPr>
          <p:nvPr>
            <p:ph idx="1"/>
          </p:nvPr>
        </p:nvSpPr>
        <p:spPr>
          <a:xfrm>
            <a:off x="411163" y="762000"/>
            <a:ext cx="8318500" cy="5562600"/>
          </a:xfrm>
        </p:spPr>
        <p:txBody>
          <a:bodyPr/>
          <a:lstStyle/>
          <a:p>
            <a:pPr marL="0" indent="0">
              <a:buNone/>
            </a:pPr>
            <a:r>
              <a:rPr lang="en-US" sz="1800">
                <a:latin typeface="Georgia" panose="02040502050405020303" pitchFamily="18" charset="0"/>
              </a:rPr>
              <a:t>A tree structure which is commonly used to represent the process of hierarchical clustering. It shows how objects are grouped together step by step. </a:t>
            </a:r>
          </a:p>
          <a:p>
            <a:pPr marL="0" indent="0">
              <a:buNone/>
            </a:pPr>
            <a:r>
              <a:rPr lang="en-US" sz="1800">
                <a:latin typeface="Georgia" panose="02040502050405020303" pitchFamily="18" charset="0"/>
              </a:rPr>
              <a:t>Dendrogram representation data objects {a, b, c, d, e}.  </a:t>
            </a:r>
          </a:p>
          <a:p>
            <a:pPr marL="0" indent="0">
              <a:buNone/>
            </a:pPr>
            <a:endParaRPr lang="en-US" sz="1800">
              <a:latin typeface="Georgia" panose="02040502050405020303" pitchFamily="18" charset="0"/>
            </a:endParaRPr>
          </a:p>
        </p:txBody>
      </p:sp>
      <p:pic>
        <p:nvPicPr>
          <p:cNvPr id="5" name="Picture 4">
            <a:extLst>
              <a:ext uri="{FF2B5EF4-FFF2-40B4-BE49-F238E27FC236}">
                <a16:creationId xmlns:a16="http://schemas.microsoft.com/office/drawing/2014/main" id="{416CED56-6A0C-703B-4D98-305F3E72407E}"/>
              </a:ext>
            </a:extLst>
          </p:cNvPr>
          <p:cNvPicPr>
            <a:picLocks noChangeAspect="1"/>
          </p:cNvPicPr>
          <p:nvPr/>
        </p:nvPicPr>
        <p:blipFill>
          <a:blip r:embed="rId2"/>
          <a:stretch>
            <a:fillRect/>
          </a:stretch>
        </p:blipFill>
        <p:spPr>
          <a:xfrm>
            <a:off x="208973" y="2185835"/>
            <a:ext cx="8280400" cy="4157238"/>
          </a:xfrm>
          <a:prstGeom prst="rect">
            <a:avLst/>
          </a:prstGeom>
        </p:spPr>
      </p:pic>
    </p:spTree>
    <p:extLst>
      <p:ext uri="{BB962C8B-B14F-4D97-AF65-F5344CB8AC3E}">
        <p14:creationId xmlns:p14="http://schemas.microsoft.com/office/powerpoint/2010/main" val="32060727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23C1-5333-4918-BDD2-10F7914D1F7E}"/>
              </a:ext>
            </a:extLst>
          </p:cNvPr>
          <p:cNvSpPr>
            <a:spLocks noGrp="1"/>
          </p:cNvSpPr>
          <p:nvPr>
            <p:ph type="title"/>
          </p:nvPr>
        </p:nvSpPr>
        <p:spPr>
          <a:xfrm>
            <a:off x="404129" y="63256"/>
            <a:ext cx="8280400" cy="533400"/>
          </a:xfrm>
        </p:spPr>
        <p:txBody>
          <a:bodyPr/>
          <a:lstStyle/>
          <a:p>
            <a:r>
              <a:rPr lang="en-US">
                <a:latin typeface="Georgia" panose="02040502050405020303" pitchFamily="18" charset="0"/>
              </a:rPr>
              <a:t>Example- Hierarchical Clustering</a:t>
            </a:r>
          </a:p>
        </p:txBody>
      </p:sp>
      <p:sp>
        <p:nvSpPr>
          <p:cNvPr id="3" name="Content Placeholder 2">
            <a:extLst>
              <a:ext uri="{FF2B5EF4-FFF2-40B4-BE49-F238E27FC236}">
                <a16:creationId xmlns:a16="http://schemas.microsoft.com/office/drawing/2014/main" id="{476C5502-7665-4953-9AB6-682C0206D7D9}"/>
              </a:ext>
            </a:extLst>
          </p:cNvPr>
          <p:cNvSpPr>
            <a:spLocks noGrp="1"/>
          </p:cNvSpPr>
          <p:nvPr>
            <p:ph idx="1"/>
          </p:nvPr>
        </p:nvSpPr>
        <p:spPr>
          <a:xfrm>
            <a:off x="394751" y="579071"/>
            <a:ext cx="8318500" cy="5638800"/>
          </a:xfrm>
        </p:spPr>
        <p:txBody>
          <a:bodyPr/>
          <a:lstStyle/>
          <a:p>
            <a:pPr marL="0" indent="0">
              <a:buNone/>
            </a:pPr>
            <a:r>
              <a:rPr lang="en-US" sz="2000"/>
              <a:t>Find the clusters using single linkage technique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b="1"/>
              <a:t>                             </a:t>
            </a:r>
            <a:r>
              <a:rPr lang="en-US" b="1">
                <a:latin typeface="Georgia" panose="02040502050405020303" pitchFamily="18" charset="0"/>
              </a:rPr>
              <a:t>Distance Matrix </a:t>
            </a:r>
          </a:p>
          <a:p>
            <a:pPr marL="0" indent="0">
              <a:buNone/>
            </a:pPr>
            <a:endParaRPr lang="en-US" b="1"/>
          </a:p>
          <a:p>
            <a:pPr marL="0" indent="0">
              <a:buNone/>
            </a:pPr>
            <a:r>
              <a:rPr lang="en-US" b="1"/>
              <a:t>                                                                     </a:t>
            </a:r>
          </a:p>
          <a:p>
            <a:pPr marL="0" indent="0">
              <a:buNone/>
            </a:pPr>
            <a:endParaRPr lang="en-US" b="1"/>
          </a:p>
          <a:p>
            <a:pPr marL="0" indent="0">
              <a:buNone/>
            </a:pPr>
            <a:endParaRPr lang="en-US" b="1"/>
          </a:p>
          <a:p>
            <a:pPr marL="0" indent="0">
              <a:buNone/>
            </a:pPr>
            <a:endParaRPr lang="en-US" b="1"/>
          </a:p>
          <a:p>
            <a:pPr marL="0" indent="0">
              <a:buNone/>
            </a:pPr>
            <a:r>
              <a:rPr lang="en-US" b="1"/>
              <a:t>                                 </a:t>
            </a:r>
            <a:r>
              <a:rPr lang="en-US" b="1">
                <a:latin typeface="Georgia" panose="02040502050405020303" pitchFamily="18" charset="0"/>
              </a:rPr>
              <a:t>Smallest value is chosen</a:t>
            </a:r>
          </a:p>
          <a:p>
            <a:pPr marL="0" indent="0">
              <a:buNone/>
            </a:pPr>
            <a:endParaRPr lang="en-US"/>
          </a:p>
        </p:txBody>
      </p:sp>
      <p:graphicFrame>
        <p:nvGraphicFramePr>
          <p:cNvPr id="4" name="Table 3">
            <a:extLst>
              <a:ext uri="{FF2B5EF4-FFF2-40B4-BE49-F238E27FC236}">
                <a16:creationId xmlns:a16="http://schemas.microsoft.com/office/drawing/2014/main" id="{6D1112DA-C2D6-402A-9AF4-9CA09B2AEDA6}"/>
              </a:ext>
            </a:extLst>
          </p:cNvPr>
          <p:cNvGraphicFramePr>
            <a:graphicFrameLocks noGrp="1"/>
          </p:cNvGraphicFramePr>
          <p:nvPr>
            <p:extLst>
              <p:ext uri="{D42A27DB-BD31-4B8C-83A1-F6EECF244321}">
                <p14:modId xmlns:p14="http://schemas.microsoft.com/office/powerpoint/2010/main" val="3363091871"/>
              </p:ext>
            </p:extLst>
          </p:nvPr>
        </p:nvGraphicFramePr>
        <p:xfrm>
          <a:off x="404129" y="957323"/>
          <a:ext cx="3551238" cy="2133600"/>
        </p:xfrm>
        <a:graphic>
          <a:graphicData uri="http://schemas.openxmlformats.org/drawingml/2006/table">
            <a:tbl>
              <a:tblPr firstRow="1" bandRow="1">
                <a:tableStyleId>{00A15C55-8517-42AA-B614-E9B94910E393}</a:tableStyleId>
              </a:tblPr>
              <a:tblGrid>
                <a:gridCol w="1183746">
                  <a:extLst>
                    <a:ext uri="{9D8B030D-6E8A-4147-A177-3AD203B41FA5}">
                      <a16:colId xmlns:a16="http://schemas.microsoft.com/office/drawing/2014/main" val="2329114581"/>
                    </a:ext>
                  </a:extLst>
                </a:gridCol>
                <a:gridCol w="1183746">
                  <a:extLst>
                    <a:ext uri="{9D8B030D-6E8A-4147-A177-3AD203B41FA5}">
                      <a16:colId xmlns:a16="http://schemas.microsoft.com/office/drawing/2014/main" val="1996728932"/>
                    </a:ext>
                  </a:extLst>
                </a:gridCol>
                <a:gridCol w="1183746">
                  <a:extLst>
                    <a:ext uri="{9D8B030D-6E8A-4147-A177-3AD203B41FA5}">
                      <a16:colId xmlns:a16="http://schemas.microsoft.com/office/drawing/2014/main" val="897797942"/>
                    </a:ext>
                  </a:extLst>
                </a:gridCol>
              </a:tblGrid>
              <a:tr h="287782">
                <a:tc>
                  <a:txBody>
                    <a:bodyPr/>
                    <a:lstStyle/>
                    <a:p>
                      <a:endParaRPr lang="en-US" sz="1400"/>
                    </a:p>
                  </a:txBody>
                  <a:tcPr/>
                </a:tc>
                <a:tc>
                  <a:txBody>
                    <a:bodyPr/>
                    <a:lstStyle/>
                    <a:p>
                      <a:r>
                        <a:rPr lang="en-US" sz="1400"/>
                        <a:t>X</a:t>
                      </a:r>
                    </a:p>
                  </a:txBody>
                  <a:tcPr/>
                </a:tc>
                <a:tc>
                  <a:txBody>
                    <a:bodyPr/>
                    <a:lstStyle/>
                    <a:p>
                      <a:r>
                        <a:rPr lang="en-US" sz="1400"/>
                        <a:t>Y</a:t>
                      </a:r>
                    </a:p>
                  </a:txBody>
                  <a:tcPr/>
                </a:tc>
                <a:extLst>
                  <a:ext uri="{0D108BD9-81ED-4DB2-BD59-A6C34878D82A}">
                    <a16:rowId xmlns:a16="http://schemas.microsoft.com/office/drawing/2014/main" val="48649537"/>
                  </a:ext>
                </a:extLst>
              </a:tr>
              <a:tr h="287782">
                <a:tc>
                  <a:txBody>
                    <a:bodyPr/>
                    <a:lstStyle/>
                    <a:p>
                      <a:r>
                        <a:rPr lang="en-US" sz="1400"/>
                        <a:t>P1</a:t>
                      </a:r>
                    </a:p>
                  </a:txBody>
                  <a:tcPr/>
                </a:tc>
                <a:tc>
                  <a:txBody>
                    <a:bodyPr/>
                    <a:lstStyle/>
                    <a:p>
                      <a:r>
                        <a:rPr lang="en-US" sz="1400"/>
                        <a:t>0.40</a:t>
                      </a:r>
                    </a:p>
                  </a:txBody>
                  <a:tcPr/>
                </a:tc>
                <a:tc>
                  <a:txBody>
                    <a:bodyPr/>
                    <a:lstStyle/>
                    <a:p>
                      <a:r>
                        <a:rPr lang="en-US" sz="1400"/>
                        <a:t>0.53</a:t>
                      </a:r>
                    </a:p>
                  </a:txBody>
                  <a:tcPr/>
                </a:tc>
                <a:extLst>
                  <a:ext uri="{0D108BD9-81ED-4DB2-BD59-A6C34878D82A}">
                    <a16:rowId xmlns:a16="http://schemas.microsoft.com/office/drawing/2014/main" val="4273323447"/>
                  </a:ext>
                </a:extLst>
              </a:tr>
              <a:tr h="287782">
                <a:tc>
                  <a:txBody>
                    <a:bodyPr/>
                    <a:lstStyle/>
                    <a:p>
                      <a:r>
                        <a:rPr lang="en-US" sz="1400"/>
                        <a:t>P2</a:t>
                      </a:r>
                    </a:p>
                  </a:txBody>
                  <a:tcPr/>
                </a:tc>
                <a:tc>
                  <a:txBody>
                    <a:bodyPr/>
                    <a:lstStyle/>
                    <a:p>
                      <a:r>
                        <a:rPr lang="en-US" sz="1400"/>
                        <a:t>0.22</a:t>
                      </a:r>
                    </a:p>
                  </a:txBody>
                  <a:tcPr/>
                </a:tc>
                <a:tc>
                  <a:txBody>
                    <a:bodyPr/>
                    <a:lstStyle/>
                    <a:p>
                      <a:r>
                        <a:rPr lang="en-US" sz="1400"/>
                        <a:t>0.38</a:t>
                      </a:r>
                    </a:p>
                  </a:txBody>
                  <a:tcPr/>
                </a:tc>
                <a:extLst>
                  <a:ext uri="{0D108BD9-81ED-4DB2-BD59-A6C34878D82A}">
                    <a16:rowId xmlns:a16="http://schemas.microsoft.com/office/drawing/2014/main" val="1377954375"/>
                  </a:ext>
                </a:extLst>
              </a:tr>
              <a:tr h="287782">
                <a:tc>
                  <a:txBody>
                    <a:bodyPr/>
                    <a:lstStyle/>
                    <a:p>
                      <a:r>
                        <a:rPr lang="en-US" sz="1400"/>
                        <a:t>P3</a:t>
                      </a:r>
                    </a:p>
                  </a:txBody>
                  <a:tcPr/>
                </a:tc>
                <a:tc>
                  <a:txBody>
                    <a:bodyPr/>
                    <a:lstStyle/>
                    <a:p>
                      <a:r>
                        <a:rPr lang="en-US" sz="1400"/>
                        <a:t>0.35</a:t>
                      </a:r>
                    </a:p>
                  </a:txBody>
                  <a:tcPr/>
                </a:tc>
                <a:tc>
                  <a:txBody>
                    <a:bodyPr/>
                    <a:lstStyle/>
                    <a:p>
                      <a:r>
                        <a:rPr lang="en-US" sz="1400"/>
                        <a:t>0.32</a:t>
                      </a:r>
                    </a:p>
                  </a:txBody>
                  <a:tcPr/>
                </a:tc>
                <a:extLst>
                  <a:ext uri="{0D108BD9-81ED-4DB2-BD59-A6C34878D82A}">
                    <a16:rowId xmlns:a16="http://schemas.microsoft.com/office/drawing/2014/main" val="332587670"/>
                  </a:ext>
                </a:extLst>
              </a:tr>
              <a:tr h="287782">
                <a:tc>
                  <a:txBody>
                    <a:bodyPr/>
                    <a:lstStyle/>
                    <a:p>
                      <a:r>
                        <a:rPr lang="en-US" sz="1400"/>
                        <a:t>P4</a:t>
                      </a:r>
                    </a:p>
                  </a:txBody>
                  <a:tcPr/>
                </a:tc>
                <a:tc>
                  <a:txBody>
                    <a:bodyPr/>
                    <a:lstStyle/>
                    <a:p>
                      <a:r>
                        <a:rPr lang="en-US" sz="1400"/>
                        <a:t>0.26</a:t>
                      </a:r>
                    </a:p>
                  </a:txBody>
                  <a:tcPr/>
                </a:tc>
                <a:tc>
                  <a:txBody>
                    <a:bodyPr/>
                    <a:lstStyle/>
                    <a:p>
                      <a:r>
                        <a:rPr lang="en-US" sz="1400"/>
                        <a:t>0.19</a:t>
                      </a:r>
                    </a:p>
                  </a:txBody>
                  <a:tcPr/>
                </a:tc>
                <a:extLst>
                  <a:ext uri="{0D108BD9-81ED-4DB2-BD59-A6C34878D82A}">
                    <a16:rowId xmlns:a16="http://schemas.microsoft.com/office/drawing/2014/main" val="1104087858"/>
                  </a:ext>
                </a:extLst>
              </a:tr>
              <a:tr h="287782">
                <a:tc>
                  <a:txBody>
                    <a:bodyPr/>
                    <a:lstStyle/>
                    <a:p>
                      <a:r>
                        <a:rPr lang="en-US" sz="1400"/>
                        <a:t>P5</a:t>
                      </a:r>
                    </a:p>
                  </a:txBody>
                  <a:tcPr/>
                </a:tc>
                <a:tc>
                  <a:txBody>
                    <a:bodyPr/>
                    <a:lstStyle/>
                    <a:p>
                      <a:r>
                        <a:rPr lang="en-US" sz="1400"/>
                        <a:t>0.08</a:t>
                      </a:r>
                    </a:p>
                  </a:txBody>
                  <a:tcPr/>
                </a:tc>
                <a:tc>
                  <a:txBody>
                    <a:bodyPr/>
                    <a:lstStyle/>
                    <a:p>
                      <a:r>
                        <a:rPr lang="en-US" sz="1400"/>
                        <a:t>0.41</a:t>
                      </a:r>
                    </a:p>
                  </a:txBody>
                  <a:tcPr/>
                </a:tc>
                <a:extLst>
                  <a:ext uri="{0D108BD9-81ED-4DB2-BD59-A6C34878D82A}">
                    <a16:rowId xmlns:a16="http://schemas.microsoft.com/office/drawing/2014/main" val="1594303427"/>
                  </a:ext>
                </a:extLst>
              </a:tr>
              <a:tr h="287782">
                <a:tc>
                  <a:txBody>
                    <a:bodyPr/>
                    <a:lstStyle/>
                    <a:p>
                      <a:r>
                        <a:rPr lang="en-US" sz="1400"/>
                        <a:t>P6</a:t>
                      </a:r>
                    </a:p>
                  </a:txBody>
                  <a:tcPr/>
                </a:tc>
                <a:tc>
                  <a:txBody>
                    <a:bodyPr/>
                    <a:lstStyle/>
                    <a:p>
                      <a:r>
                        <a:rPr lang="en-US" sz="1400"/>
                        <a:t>0.45</a:t>
                      </a:r>
                    </a:p>
                  </a:txBody>
                  <a:tcPr/>
                </a:tc>
                <a:tc>
                  <a:txBody>
                    <a:bodyPr/>
                    <a:lstStyle/>
                    <a:p>
                      <a:r>
                        <a:rPr lang="en-US" sz="1400"/>
                        <a:t>0.30</a:t>
                      </a:r>
                    </a:p>
                  </a:txBody>
                  <a:tcPr/>
                </a:tc>
                <a:extLst>
                  <a:ext uri="{0D108BD9-81ED-4DB2-BD59-A6C34878D82A}">
                    <a16:rowId xmlns:a16="http://schemas.microsoft.com/office/drawing/2014/main" val="1628675849"/>
                  </a:ext>
                </a:extLst>
              </a:tr>
            </a:tbl>
          </a:graphicData>
        </a:graphic>
      </p:graphicFrame>
      <p:graphicFrame>
        <p:nvGraphicFramePr>
          <p:cNvPr id="5" name="Table 4">
            <a:extLst>
              <a:ext uri="{FF2B5EF4-FFF2-40B4-BE49-F238E27FC236}">
                <a16:creationId xmlns:a16="http://schemas.microsoft.com/office/drawing/2014/main" id="{587AF107-357B-44CD-B89E-AFE81E1696A8}"/>
              </a:ext>
            </a:extLst>
          </p:cNvPr>
          <p:cNvGraphicFramePr>
            <a:graphicFrameLocks noGrp="1"/>
          </p:cNvGraphicFramePr>
          <p:nvPr>
            <p:extLst>
              <p:ext uri="{D42A27DB-BD31-4B8C-83A1-F6EECF244321}">
                <p14:modId xmlns:p14="http://schemas.microsoft.com/office/powerpoint/2010/main" val="1730495194"/>
              </p:ext>
            </p:extLst>
          </p:nvPr>
        </p:nvGraphicFramePr>
        <p:xfrm>
          <a:off x="3747025" y="3655466"/>
          <a:ext cx="5204619" cy="2499360"/>
        </p:xfrm>
        <a:graphic>
          <a:graphicData uri="http://schemas.openxmlformats.org/drawingml/2006/table">
            <a:tbl>
              <a:tblPr firstRow="1" bandRow="1">
                <a:tableStyleId>{93296810-A885-4BE3-A3E7-6D5BEEA58F35}</a:tableStyleId>
              </a:tblPr>
              <a:tblGrid>
                <a:gridCol w="743517">
                  <a:extLst>
                    <a:ext uri="{9D8B030D-6E8A-4147-A177-3AD203B41FA5}">
                      <a16:colId xmlns:a16="http://schemas.microsoft.com/office/drawing/2014/main" val="1904069053"/>
                    </a:ext>
                  </a:extLst>
                </a:gridCol>
                <a:gridCol w="743517">
                  <a:extLst>
                    <a:ext uri="{9D8B030D-6E8A-4147-A177-3AD203B41FA5}">
                      <a16:colId xmlns:a16="http://schemas.microsoft.com/office/drawing/2014/main" val="3937183130"/>
                    </a:ext>
                  </a:extLst>
                </a:gridCol>
                <a:gridCol w="743517">
                  <a:extLst>
                    <a:ext uri="{9D8B030D-6E8A-4147-A177-3AD203B41FA5}">
                      <a16:colId xmlns:a16="http://schemas.microsoft.com/office/drawing/2014/main" val="2702118402"/>
                    </a:ext>
                  </a:extLst>
                </a:gridCol>
                <a:gridCol w="743517">
                  <a:extLst>
                    <a:ext uri="{9D8B030D-6E8A-4147-A177-3AD203B41FA5}">
                      <a16:colId xmlns:a16="http://schemas.microsoft.com/office/drawing/2014/main" val="3303335868"/>
                    </a:ext>
                  </a:extLst>
                </a:gridCol>
                <a:gridCol w="743517">
                  <a:extLst>
                    <a:ext uri="{9D8B030D-6E8A-4147-A177-3AD203B41FA5}">
                      <a16:colId xmlns:a16="http://schemas.microsoft.com/office/drawing/2014/main" val="361527206"/>
                    </a:ext>
                  </a:extLst>
                </a:gridCol>
                <a:gridCol w="743517">
                  <a:extLst>
                    <a:ext uri="{9D8B030D-6E8A-4147-A177-3AD203B41FA5}">
                      <a16:colId xmlns:a16="http://schemas.microsoft.com/office/drawing/2014/main" val="225302729"/>
                    </a:ext>
                  </a:extLst>
                </a:gridCol>
                <a:gridCol w="743517">
                  <a:extLst>
                    <a:ext uri="{9D8B030D-6E8A-4147-A177-3AD203B41FA5}">
                      <a16:colId xmlns:a16="http://schemas.microsoft.com/office/drawing/2014/main" val="678843592"/>
                    </a:ext>
                  </a:extLst>
                </a:gridCol>
              </a:tblGrid>
              <a:tr h="0">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P1</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P2</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P3</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P4</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P5</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P6</a:t>
                      </a:r>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865278"/>
                  </a:ext>
                </a:extLst>
              </a:tr>
              <a:tr h="365760">
                <a:tc>
                  <a:txBody>
                    <a:bodyPr/>
                    <a:lstStyle/>
                    <a:p>
                      <a:pPr algn="ctr"/>
                      <a:r>
                        <a:rPr lang="en-US" sz="1400"/>
                        <a:t>P1</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a:t>
                      </a: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0244639"/>
                  </a:ext>
                </a:extLst>
              </a:tr>
              <a:tr h="365760">
                <a:tc>
                  <a:txBody>
                    <a:bodyPr/>
                    <a:lstStyle/>
                    <a:p>
                      <a:pPr algn="ctr"/>
                      <a:r>
                        <a:rPr lang="en-US" sz="1400"/>
                        <a:t>P2</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0.23</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a:t>
                      </a: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1361819"/>
                  </a:ext>
                </a:extLst>
              </a:tr>
              <a:tr h="365760">
                <a:tc>
                  <a:txBody>
                    <a:bodyPr/>
                    <a:lstStyle/>
                    <a:p>
                      <a:pPr algn="ctr"/>
                      <a:r>
                        <a:rPr lang="en-US" sz="1400"/>
                        <a:t>P3</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0.22</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0.15</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a:t>
                      </a: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6117867"/>
                  </a:ext>
                </a:extLst>
              </a:tr>
              <a:tr h="365760">
                <a:tc>
                  <a:txBody>
                    <a:bodyPr/>
                    <a:lstStyle/>
                    <a:p>
                      <a:pPr algn="ctr"/>
                      <a:r>
                        <a:rPr lang="en-US" sz="1400"/>
                        <a:t>P4</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0.37</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0.20</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0.15</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a:t>
                      </a: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6888837"/>
                  </a:ext>
                </a:extLst>
              </a:tr>
              <a:tr h="365760">
                <a:tc>
                  <a:txBody>
                    <a:bodyPr/>
                    <a:lstStyle/>
                    <a:p>
                      <a:pPr algn="ctr"/>
                      <a:r>
                        <a:rPr lang="en-US" sz="1400"/>
                        <a:t>P5</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0.34</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0.14</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0.28</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0.29</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a:t>
                      </a:r>
                      <a:endParaRPr lang="en-US" sz="1400">
                        <a:latin typeface="Times New Roman" panose="02020603050405020304" pitchFamily="18" charset="0"/>
                        <a:cs typeface="Times New Roman" panose="02020603050405020304" pitchFamily="18" charset="0"/>
                      </a:endParaRPr>
                    </a:p>
                  </a:txBody>
                  <a:tcPr/>
                </a:tc>
                <a:tc>
                  <a:txBody>
                    <a:bodyPr/>
                    <a:lstStyle/>
                    <a:p>
                      <a:pPr algn="ctr"/>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7496538"/>
                  </a:ext>
                </a:extLst>
              </a:tr>
              <a:tr h="365760">
                <a:tc>
                  <a:txBody>
                    <a:bodyPr/>
                    <a:lstStyle/>
                    <a:p>
                      <a:pPr algn="ctr"/>
                      <a:r>
                        <a:rPr lang="en-US" sz="1400"/>
                        <a:t>P6</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0.23</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0.25</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highlight>
                            <a:srgbClr val="FFFF00"/>
                          </a:highlight>
                        </a:rPr>
                        <a:t>0.11</a:t>
                      </a:r>
                      <a:endParaRPr lang="en-US" sz="1400">
                        <a:highlight>
                          <a:srgbClr val="FFFF00"/>
                        </a:highlight>
                        <a:latin typeface="Times New Roman" panose="02020603050405020304" pitchFamily="18" charset="0"/>
                        <a:cs typeface="Times New Roman" panose="02020603050405020304" pitchFamily="18" charset="0"/>
                      </a:endParaRPr>
                    </a:p>
                  </a:txBody>
                  <a:tcPr/>
                </a:tc>
                <a:tc>
                  <a:txBody>
                    <a:bodyPr/>
                    <a:lstStyle/>
                    <a:p>
                      <a:pPr algn="ctr"/>
                      <a:r>
                        <a:rPr lang="en-US" sz="1400"/>
                        <a:t>0.22</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0.39</a:t>
                      </a:r>
                      <a:endParaRPr lang="en-US" sz="1400">
                        <a:latin typeface="Times New Roman" panose="02020603050405020304" pitchFamily="18" charset="0"/>
                        <a:cs typeface="Times New Roman" panose="02020603050405020304" pitchFamily="18" charset="0"/>
                      </a:endParaRPr>
                    </a:p>
                  </a:txBody>
                  <a:tcPr/>
                </a:tc>
                <a:tc>
                  <a:txBody>
                    <a:bodyPr/>
                    <a:lstStyle/>
                    <a:p>
                      <a:pPr algn="ctr"/>
                      <a:r>
                        <a:rPr lang="en-US" sz="1400"/>
                        <a:t>0</a:t>
                      </a:r>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9797221"/>
                  </a:ext>
                </a:extLst>
              </a:tr>
            </a:tbl>
          </a:graphicData>
        </a:graphic>
      </p:graphicFrame>
      <p:pic>
        <p:nvPicPr>
          <p:cNvPr id="7" name="Picture 6">
            <a:extLst>
              <a:ext uri="{FF2B5EF4-FFF2-40B4-BE49-F238E27FC236}">
                <a16:creationId xmlns:a16="http://schemas.microsoft.com/office/drawing/2014/main" id="{508FD85B-17CA-4E1F-BD98-433A9D9B27A3}"/>
              </a:ext>
            </a:extLst>
          </p:cNvPr>
          <p:cNvPicPr>
            <a:picLocks noChangeAspect="1"/>
          </p:cNvPicPr>
          <p:nvPr/>
        </p:nvPicPr>
        <p:blipFill>
          <a:blip r:embed="rId2"/>
          <a:stretch>
            <a:fillRect/>
          </a:stretch>
        </p:blipFill>
        <p:spPr>
          <a:xfrm>
            <a:off x="5834331" y="476167"/>
            <a:ext cx="3296774" cy="2614756"/>
          </a:xfrm>
          <a:prstGeom prst="rect">
            <a:avLst/>
          </a:prstGeom>
        </p:spPr>
      </p:pic>
    </p:spTree>
    <p:extLst>
      <p:ext uri="{BB962C8B-B14F-4D97-AF65-F5344CB8AC3E}">
        <p14:creationId xmlns:p14="http://schemas.microsoft.com/office/powerpoint/2010/main" val="363003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FB00-8686-420E-B365-1338500E6EEE}"/>
              </a:ext>
            </a:extLst>
          </p:cNvPr>
          <p:cNvSpPr>
            <a:spLocks noGrp="1"/>
          </p:cNvSpPr>
          <p:nvPr>
            <p:ph type="title"/>
          </p:nvPr>
        </p:nvSpPr>
        <p:spPr/>
        <p:txBody>
          <a:bodyPr/>
          <a:lstStyle/>
          <a:p>
            <a:r>
              <a:rPr lang="en-US">
                <a:latin typeface="Georgia" panose="02040502050405020303" pitchFamily="18" charset="0"/>
              </a:rPr>
              <a:t>Measure the Quality of Clustering </a:t>
            </a:r>
          </a:p>
        </p:txBody>
      </p:sp>
      <p:sp>
        <p:nvSpPr>
          <p:cNvPr id="3" name="Content Placeholder 2">
            <a:extLst>
              <a:ext uri="{FF2B5EF4-FFF2-40B4-BE49-F238E27FC236}">
                <a16:creationId xmlns:a16="http://schemas.microsoft.com/office/drawing/2014/main" id="{CF1A542D-FADB-4CC2-AE67-A323A624B610}"/>
              </a:ext>
            </a:extLst>
          </p:cNvPr>
          <p:cNvSpPr>
            <a:spLocks noGrp="1"/>
          </p:cNvSpPr>
          <p:nvPr>
            <p:ph idx="1"/>
          </p:nvPr>
        </p:nvSpPr>
        <p:spPr>
          <a:xfrm>
            <a:off x="152400" y="838200"/>
            <a:ext cx="8839200" cy="5562600"/>
          </a:xfrm>
        </p:spPr>
        <p:txBody>
          <a:bodyPr/>
          <a:lstStyle/>
          <a:p>
            <a:pPr>
              <a:buFont typeface="Wingdings" panose="05000000000000000000" pitchFamily="2" charset="2"/>
              <a:buChar char="v"/>
            </a:pPr>
            <a:r>
              <a:rPr lang="en-US" sz="2400">
                <a:latin typeface="Georgia" panose="02040502050405020303" pitchFamily="18" charset="0"/>
              </a:rPr>
              <a:t>Dissimilarity/Similarity metric: Similarity is expressed in terms of a distance function, which is typically metric: </a:t>
            </a:r>
            <a:r>
              <a:rPr lang="en-US" sz="2400" i="1">
                <a:latin typeface="Georgia" panose="02040502050405020303" pitchFamily="18" charset="0"/>
                <a:cs typeface="Adobe Devanagari" panose="02040503050201020203" pitchFamily="18" charset="0"/>
              </a:rPr>
              <a:t>d(</a:t>
            </a:r>
            <a:r>
              <a:rPr lang="en-US" sz="2400" i="1" err="1">
                <a:latin typeface="Georgia" panose="02040502050405020303" pitchFamily="18" charset="0"/>
                <a:cs typeface="Adobe Devanagari" panose="02040503050201020203" pitchFamily="18" charset="0"/>
              </a:rPr>
              <a:t>i</a:t>
            </a:r>
            <a:r>
              <a:rPr lang="en-US" sz="2400" i="1">
                <a:latin typeface="Georgia" panose="02040502050405020303" pitchFamily="18" charset="0"/>
                <a:cs typeface="Adobe Devanagari" panose="02040503050201020203" pitchFamily="18" charset="0"/>
              </a:rPr>
              <a:t>, j).</a:t>
            </a:r>
          </a:p>
          <a:p>
            <a:pPr>
              <a:buFont typeface="Wingdings" panose="05000000000000000000" pitchFamily="2" charset="2"/>
              <a:buChar char="v"/>
            </a:pPr>
            <a:r>
              <a:rPr lang="en-US" sz="2400">
                <a:latin typeface="Georgia" panose="02040502050405020303" pitchFamily="18" charset="0"/>
              </a:rPr>
              <a:t>There is a separate “quality” function that measures the</a:t>
            </a:r>
          </a:p>
          <a:p>
            <a:pPr marL="0" indent="0">
              <a:buNone/>
            </a:pPr>
            <a:r>
              <a:rPr lang="en-US" sz="2400">
                <a:latin typeface="Georgia" panose="02040502050405020303" pitchFamily="18" charset="0"/>
              </a:rPr>
              <a:t>“goodness” of a cluster.</a:t>
            </a:r>
          </a:p>
          <a:p>
            <a:pPr algn="just">
              <a:buFont typeface="Wingdings" panose="05000000000000000000" pitchFamily="2" charset="2"/>
              <a:buChar char="v"/>
            </a:pPr>
            <a:r>
              <a:rPr lang="en-US" sz="2400">
                <a:latin typeface="Georgia" panose="02040502050405020303" pitchFamily="18" charset="0"/>
              </a:rPr>
              <a:t> The definitions of distance functions are usually very different for interval-scaled, </a:t>
            </a:r>
            <a:r>
              <a:rPr lang="en-US" sz="2400" err="1">
                <a:latin typeface="Georgia" panose="02040502050405020303" pitchFamily="18" charset="0"/>
              </a:rPr>
              <a:t>boolean</a:t>
            </a:r>
            <a:r>
              <a:rPr lang="en-US" sz="2400">
                <a:latin typeface="Georgia" panose="02040502050405020303" pitchFamily="18" charset="0"/>
              </a:rPr>
              <a:t>, categorical, and ordinal variables.</a:t>
            </a:r>
          </a:p>
          <a:p>
            <a:pPr>
              <a:buFont typeface="Wingdings" panose="05000000000000000000" pitchFamily="2" charset="2"/>
              <a:buChar char="v"/>
            </a:pPr>
            <a:r>
              <a:rPr lang="en-US" sz="2400">
                <a:latin typeface="Georgia" panose="02040502050405020303" pitchFamily="18" charset="0"/>
              </a:rPr>
              <a:t>Weights should be associated with different variables based on applications and data semantics.</a:t>
            </a:r>
          </a:p>
          <a:p>
            <a:pPr>
              <a:buFont typeface="Wingdings" panose="05000000000000000000" pitchFamily="2" charset="2"/>
              <a:buChar char="v"/>
            </a:pPr>
            <a:r>
              <a:rPr lang="en-US" sz="2400">
                <a:latin typeface="Georgia" panose="02040502050405020303" pitchFamily="18" charset="0"/>
              </a:rPr>
              <a:t> It is hard to define “similar enough” or “good enough”</a:t>
            </a:r>
          </a:p>
          <a:p>
            <a:pPr marL="0" indent="0">
              <a:buNone/>
            </a:pPr>
            <a:r>
              <a:rPr lang="en-US" sz="2400">
                <a:latin typeface="Georgia" panose="02040502050405020303" pitchFamily="18" charset="0"/>
              </a:rPr>
              <a:t>        – the answer is typically highly subjective.</a:t>
            </a:r>
          </a:p>
        </p:txBody>
      </p:sp>
    </p:spTree>
    <p:extLst>
      <p:ext uri="{BB962C8B-B14F-4D97-AF65-F5344CB8AC3E}">
        <p14:creationId xmlns:p14="http://schemas.microsoft.com/office/powerpoint/2010/main" val="322191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6110-1FDE-4011-85F3-2FF9C99663DE}"/>
              </a:ext>
            </a:extLst>
          </p:cNvPr>
          <p:cNvSpPr>
            <a:spLocks noGrp="1"/>
          </p:cNvSpPr>
          <p:nvPr>
            <p:ph type="title"/>
          </p:nvPr>
        </p:nvSpPr>
        <p:spPr/>
        <p:txBody>
          <a:bodyPr/>
          <a:lstStyle/>
          <a:p>
            <a:r>
              <a:rPr lang="en-US">
                <a:latin typeface="Georgia" panose="02040502050405020303" pitchFamily="18" charset="0"/>
              </a:rPr>
              <a:t>Example- Updating distance matrix</a:t>
            </a:r>
          </a:p>
        </p:txBody>
      </p:sp>
      <p:sp>
        <p:nvSpPr>
          <p:cNvPr id="3" name="Content Placeholder 2">
            <a:extLst>
              <a:ext uri="{FF2B5EF4-FFF2-40B4-BE49-F238E27FC236}">
                <a16:creationId xmlns:a16="http://schemas.microsoft.com/office/drawing/2014/main" id="{7B37BD78-4A4C-4C10-BDAF-8C54BDEBBDB2}"/>
              </a:ext>
            </a:extLst>
          </p:cNvPr>
          <p:cNvSpPr>
            <a:spLocks noGrp="1"/>
          </p:cNvSpPr>
          <p:nvPr>
            <p:ph idx="1"/>
          </p:nvPr>
        </p:nvSpPr>
        <p:spPr>
          <a:xfrm>
            <a:off x="411162" y="914400"/>
            <a:ext cx="8580437" cy="5791200"/>
          </a:xfrm>
        </p:spPr>
        <p:txBody>
          <a:bodyPr/>
          <a:lstStyle/>
          <a:p>
            <a:pPr>
              <a:buFont typeface="Arial" panose="020B0604020202020204" pitchFamily="34" charset="0"/>
              <a:buChar char="•"/>
            </a:pPr>
            <a:r>
              <a:rPr lang="en-US" sz="1400">
                <a:latin typeface="Georgia" panose="02040502050405020303" pitchFamily="18" charset="0"/>
              </a:rPr>
              <a:t>min(</a:t>
            </a:r>
            <a:r>
              <a:rPr lang="en-US" sz="1400" err="1">
                <a:latin typeface="Georgia" panose="02040502050405020303" pitchFamily="18" charset="0"/>
              </a:rPr>
              <a:t>dist</a:t>
            </a:r>
            <a:r>
              <a:rPr lang="en-US" sz="1400">
                <a:latin typeface="Georgia" panose="02040502050405020303" pitchFamily="18" charset="0"/>
              </a:rPr>
              <a:t>(P3,P6),P1)=min(</a:t>
            </a:r>
            <a:r>
              <a:rPr lang="en-US" sz="1400" err="1">
                <a:latin typeface="Georgia" panose="02040502050405020303" pitchFamily="18" charset="0"/>
              </a:rPr>
              <a:t>dist</a:t>
            </a:r>
            <a:r>
              <a:rPr lang="en-US" sz="1400">
                <a:latin typeface="Georgia" panose="02040502050405020303" pitchFamily="18" charset="0"/>
              </a:rPr>
              <a:t>(P3,P1), </a:t>
            </a:r>
            <a:r>
              <a:rPr lang="en-US" sz="1400" err="1">
                <a:latin typeface="Georgia" panose="02040502050405020303" pitchFamily="18" charset="0"/>
              </a:rPr>
              <a:t>dist</a:t>
            </a:r>
            <a:r>
              <a:rPr lang="en-US" sz="1400">
                <a:latin typeface="Georgia" panose="02040502050405020303" pitchFamily="18" charset="0"/>
              </a:rPr>
              <a:t>(P6,P1)) =min(0.22,0.23)=0.22</a:t>
            </a:r>
          </a:p>
          <a:p>
            <a:pPr>
              <a:buFont typeface="Arial" panose="020B0604020202020204" pitchFamily="34" charset="0"/>
              <a:buChar char="•"/>
            </a:pPr>
            <a:r>
              <a:rPr lang="en-US" sz="1400">
                <a:latin typeface="Georgia" panose="02040502050405020303" pitchFamily="18" charset="0"/>
              </a:rPr>
              <a:t>min(</a:t>
            </a:r>
            <a:r>
              <a:rPr lang="en-US" sz="1400" err="1">
                <a:latin typeface="Georgia" panose="02040502050405020303" pitchFamily="18" charset="0"/>
              </a:rPr>
              <a:t>dist</a:t>
            </a:r>
            <a:r>
              <a:rPr lang="en-US" sz="1400">
                <a:latin typeface="Georgia" panose="02040502050405020303" pitchFamily="18" charset="0"/>
              </a:rPr>
              <a:t>(P3,P6),P2)=min(</a:t>
            </a:r>
            <a:r>
              <a:rPr lang="en-US" sz="1400" err="1">
                <a:latin typeface="Georgia" panose="02040502050405020303" pitchFamily="18" charset="0"/>
              </a:rPr>
              <a:t>dist</a:t>
            </a:r>
            <a:r>
              <a:rPr lang="en-US" sz="1400">
                <a:latin typeface="Georgia" panose="02040502050405020303" pitchFamily="18" charset="0"/>
              </a:rPr>
              <a:t>(P3,P2), </a:t>
            </a:r>
            <a:r>
              <a:rPr lang="en-US" sz="1400" err="1">
                <a:latin typeface="Georgia" panose="02040502050405020303" pitchFamily="18" charset="0"/>
              </a:rPr>
              <a:t>dist</a:t>
            </a:r>
            <a:r>
              <a:rPr lang="en-US" sz="1400">
                <a:latin typeface="Georgia" panose="02040502050405020303" pitchFamily="18" charset="0"/>
              </a:rPr>
              <a:t>(P6,P2)) =min(0.15,0.25)=0.15</a:t>
            </a:r>
          </a:p>
          <a:p>
            <a:pPr>
              <a:buFont typeface="Arial" panose="020B0604020202020204" pitchFamily="34" charset="0"/>
              <a:buChar char="•"/>
            </a:pPr>
            <a:r>
              <a:rPr lang="sv-SE" sz="1400">
                <a:latin typeface="Georgia" panose="02040502050405020303" pitchFamily="18" charset="0"/>
              </a:rPr>
              <a:t>min(dist(P3,P6),P4)=min(dist(P3,P4), dist(P6,P4)) =min(0.15,0.22)=0.15</a:t>
            </a:r>
          </a:p>
          <a:p>
            <a:pPr>
              <a:buFont typeface="Arial" panose="020B0604020202020204" pitchFamily="34" charset="0"/>
              <a:buChar char="•"/>
            </a:pPr>
            <a:r>
              <a:rPr lang="sv-SE" sz="1400">
                <a:latin typeface="Georgia" panose="02040502050405020303" pitchFamily="18" charset="0"/>
              </a:rPr>
              <a:t>min(dist(P3,P6),P5)=min(dist(P3,P5), dist(P6,P5)) =min(0.28,0.39)=0.28</a:t>
            </a:r>
          </a:p>
          <a:p>
            <a:pPr>
              <a:buFont typeface="Arial" panose="020B0604020202020204" pitchFamily="34" charset="0"/>
              <a:buChar char="•"/>
            </a:pPr>
            <a:endParaRPr lang="sv-SE" sz="2000"/>
          </a:p>
          <a:p>
            <a:pPr>
              <a:buFont typeface="Arial" panose="020B0604020202020204" pitchFamily="34" charset="0"/>
              <a:buChar char="•"/>
            </a:pPr>
            <a:endParaRPr lang="sv-SE"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r>
              <a:rPr lang="en-US" sz="2000">
                <a:latin typeface="Georgia" panose="02040502050405020303" pitchFamily="18" charset="0"/>
              </a:rPr>
              <a:t>Now the minimum distance 0.14 is the cluster between P2 and P5</a:t>
            </a:r>
          </a:p>
          <a:p>
            <a:pPr marL="0" indent="0">
              <a:buNone/>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buFont typeface="Arial" panose="020B0604020202020204" pitchFamily="34" charset="0"/>
              <a:buChar char="•"/>
            </a:pPr>
            <a:endParaRPr lang="en-US" sz="2000"/>
          </a:p>
          <a:p>
            <a:pPr>
              <a:buFont typeface="Arial" panose="020B0604020202020204" pitchFamily="34" charset="0"/>
              <a:buChar char="•"/>
            </a:pPr>
            <a:endParaRPr lang="en-US" sz="2000"/>
          </a:p>
          <a:p>
            <a:pPr>
              <a:buFont typeface="Arial" panose="020B0604020202020204" pitchFamily="34" charset="0"/>
              <a:buChar char="•"/>
            </a:pPr>
            <a:endParaRPr lang="en-US" sz="2000"/>
          </a:p>
          <a:p>
            <a:pPr marL="0" indent="0">
              <a:buNone/>
            </a:pPr>
            <a:r>
              <a:rPr lang="en-US" sz="2000"/>
              <a:t>        P3             P6            P2             P5</a:t>
            </a:r>
          </a:p>
        </p:txBody>
      </p:sp>
      <p:graphicFrame>
        <p:nvGraphicFramePr>
          <p:cNvPr id="4" name="Table 3">
            <a:extLst>
              <a:ext uri="{FF2B5EF4-FFF2-40B4-BE49-F238E27FC236}">
                <a16:creationId xmlns:a16="http://schemas.microsoft.com/office/drawing/2014/main" id="{F797665C-1888-4593-A817-D69C5D6482B6}"/>
              </a:ext>
            </a:extLst>
          </p:cNvPr>
          <p:cNvGraphicFramePr>
            <a:graphicFrameLocks noGrp="1"/>
          </p:cNvGraphicFramePr>
          <p:nvPr>
            <p:extLst>
              <p:ext uri="{D42A27DB-BD31-4B8C-83A1-F6EECF244321}">
                <p14:modId xmlns:p14="http://schemas.microsoft.com/office/powerpoint/2010/main" val="692994637"/>
              </p:ext>
            </p:extLst>
          </p:nvPr>
        </p:nvGraphicFramePr>
        <p:xfrm>
          <a:off x="1299568" y="2197638"/>
          <a:ext cx="5840814" cy="2219960"/>
        </p:xfrm>
        <a:graphic>
          <a:graphicData uri="http://schemas.openxmlformats.org/drawingml/2006/table">
            <a:tbl>
              <a:tblPr firstRow="1" bandRow="1">
                <a:tableStyleId>{00A15C55-8517-42AA-B614-E9B94910E393}</a:tableStyleId>
              </a:tblPr>
              <a:tblGrid>
                <a:gridCol w="973469">
                  <a:extLst>
                    <a:ext uri="{9D8B030D-6E8A-4147-A177-3AD203B41FA5}">
                      <a16:colId xmlns:a16="http://schemas.microsoft.com/office/drawing/2014/main" val="3563577595"/>
                    </a:ext>
                  </a:extLst>
                </a:gridCol>
                <a:gridCol w="973469">
                  <a:extLst>
                    <a:ext uri="{9D8B030D-6E8A-4147-A177-3AD203B41FA5}">
                      <a16:colId xmlns:a16="http://schemas.microsoft.com/office/drawing/2014/main" val="1171239004"/>
                    </a:ext>
                  </a:extLst>
                </a:gridCol>
                <a:gridCol w="973469">
                  <a:extLst>
                    <a:ext uri="{9D8B030D-6E8A-4147-A177-3AD203B41FA5}">
                      <a16:colId xmlns:a16="http://schemas.microsoft.com/office/drawing/2014/main" val="4221173677"/>
                    </a:ext>
                  </a:extLst>
                </a:gridCol>
                <a:gridCol w="973469">
                  <a:extLst>
                    <a:ext uri="{9D8B030D-6E8A-4147-A177-3AD203B41FA5}">
                      <a16:colId xmlns:a16="http://schemas.microsoft.com/office/drawing/2014/main" val="1104063031"/>
                    </a:ext>
                  </a:extLst>
                </a:gridCol>
                <a:gridCol w="973469">
                  <a:extLst>
                    <a:ext uri="{9D8B030D-6E8A-4147-A177-3AD203B41FA5}">
                      <a16:colId xmlns:a16="http://schemas.microsoft.com/office/drawing/2014/main" val="4182954834"/>
                    </a:ext>
                  </a:extLst>
                </a:gridCol>
                <a:gridCol w="973469">
                  <a:extLst>
                    <a:ext uri="{9D8B030D-6E8A-4147-A177-3AD203B41FA5}">
                      <a16:colId xmlns:a16="http://schemas.microsoft.com/office/drawing/2014/main" val="3312143679"/>
                    </a:ext>
                  </a:extLst>
                </a:gridCol>
              </a:tblGrid>
              <a:tr h="294640">
                <a:tc>
                  <a:txBody>
                    <a:bodyPr/>
                    <a:lstStyle/>
                    <a:p>
                      <a:endParaRPr lang="en-US" sz="1800"/>
                    </a:p>
                  </a:txBody>
                  <a:tcPr/>
                </a:tc>
                <a:tc>
                  <a:txBody>
                    <a:bodyPr/>
                    <a:lstStyle/>
                    <a:p>
                      <a:r>
                        <a:rPr lang="en-US" sz="1800"/>
                        <a:t>P1</a:t>
                      </a:r>
                    </a:p>
                  </a:txBody>
                  <a:tcPr/>
                </a:tc>
                <a:tc>
                  <a:txBody>
                    <a:bodyPr/>
                    <a:lstStyle/>
                    <a:p>
                      <a:r>
                        <a:rPr lang="en-US" sz="1800"/>
                        <a:t>P2</a:t>
                      </a:r>
                    </a:p>
                  </a:txBody>
                  <a:tcPr/>
                </a:tc>
                <a:tc>
                  <a:txBody>
                    <a:bodyPr/>
                    <a:lstStyle/>
                    <a:p>
                      <a:r>
                        <a:rPr lang="en-US" sz="1800"/>
                        <a:t>(P3,P6)</a:t>
                      </a:r>
                    </a:p>
                  </a:txBody>
                  <a:tcPr/>
                </a:tc>
                <a:tc>
                  <a:txBody>
                    <a:bodyPr/>
                    <a:lstStyle/>
                    <a:p>
                      <a:r>
                        <a:rPr lang="en-US" sz="1800"/>
                        <a:t>P4</a:t>
                      </a:r>
                    </a:p>
                  </a:txBody>
                  <a:tcPr/>
                </a:tc>
                <a:tc>
                  <a:txBody>
                    <a:bodyPr/>
                    <a:lstStyle/>
                    <a:p>
                      <a:r>
                        <a:rPr lang="en-US" sz="1800"/>
                        <a:t>P5</a:t>
                      </a:r>
                    </a:p>
                  </a:txBody>
                  <a:tcPr/>
                </a:tc>
                <a:extLst>
                  <a:ext uri="{0D108BD9-81ED-4DB2-BD59-A6C34878D82A}">
                    <a16:rowId xmlns:a16="http://schemas.microsoft.com/office/drawing/2014/main" val="3799854131"/>
                  </a:ext>
                </a:extLst>
              </a:tr>
              <a:tr h="370840">
                <a:tc>
                  <a:txBody>
                    <a:bodyPr/>
                    <a:lstStyle/>
                    <a:p>
                      <a:r>
                        <a:rPr lang="en-US" sz="1800"/>
                        <a:t>P1</a:t>
                      </a:r>
                    </a:p>
                  </a:txBody>
                  <a:tcPr/>
                </a:tc>
                <a:tc>
                  <a:txBody>
                    <a:bodyPr/>
                    <a:lstStyle/>
                    <a:p>
                      <a:r>
                        <a:rPr lang="en-US" sz="1800"/>
                        <a:t>0</a:t>
                      </a:r>
                    </a:p>
                  </a:txBody>
                  <a:tcPr/>
                </a:tc>
                <a:tc>
                  <a:txBody>
                    <a:bodyPr/>
                    <a:lstStyle/>
                    <a:p>
                      <a:endParaRPr lang="en-US" sz="1800"/>
                    </a:p>
                  </a:txBody>
                  <a:tcPr/>
                </a:tc>
                <a:tc>
                  <a:txBody>
                    <a:bodyPr/>
                    <a:lstStyle/>
                    <a:p>
                      <a:endParaRPr lang="en-US" sz="1800"/>
                    </a:p>
                  </a:txBody>
                  <a:tcPr/>
                </a:tc>
                <a:tc>
                  <a:txBody>
                    <a:bodyPr/>
                    <a:lstStyle/>
                    <a:p>
                      <a:endParaRPr lang="en-US" sz="1800"/>
                    </a:p>
                  </a:txBody>
                  <a:tcPr/>
                </a:tc>
                <a:tc>
                  <a:txBody>
                    <a:bodyPr/>
                    <a:lstStyle/>
                    <a:p>
                      <a:endParaRPr lang="en-US" sz="1800"/>
                    </a:p>
                  </a:txBody>
                  <a:tcPr/>
                </a:tc>
                <a:extLst>
                  <a:ext uri="{0D108BD9-81ED-4DB2-BD59-A6C34878D82A}">
                    <a16:rowId xmlns:a16="http://schemas.microsoft.com/office/drawing/2014/main" val="1803023134"/>
                  </a:ext>
                </a:extLst>
              </a:tr>
              <a:tr h="370840">
                <a:tc>
                  <a:txBody>
                    <a:bodyPr/>
                    <a:lstStyle/>
                    <a:p>
                      <a:r>
                        <a:rPr lang="en-US" sz="1800"/>
                        <a:t>P2</a:t>
                      </a:r>
                    </a:p>
                  </a:txBody>
                  <a:tcPr/>
                </a:tc>
                <a:tc>
                  <a:txBody>
                    <a:bodyPr/>
                    <a:lstStyle/>
                    <a:p>
                      <a:r>
                        <a:rPr lang="en-US" sz="1800"/>
                        <a:t>0.23</a:t>
                      </a:r>
                    </a:p>
                  </a:txBody>
                  <a:tcPr/>
                </a:tc>
                <a:tc>
                  <a:txBody>
                    <a:bodyPr/>
                    <a:lstStyle/>
                    <a:p>
                      <a:r>
                        <a:rPr lang="en-US" sz="1800"/>
                        <a:t>0</a:t>
                      </a:r>
                    </a:p>
                  </a:txBody>
                  <a:tcPr/>
                </a:tc>
                <a:tc>
                  <a:txBody>
                    <a:bodyPr/>
                    <a:lstStyle/>
                    <a:p>
                      <a:endParaRPr lang="en-US" sz="1800"/>
                    </a:p>
                  </a:txBody>
                  <a:tcPr/>
                </a:tc>
                <a:tc>
                  <a:txBody>
                    <a:bodyPr/>
                    <a:lstStyle/>
                    <a:p>
                      <a:endParaRPr lang="en-US" sz="1800"/>
                    </a:p>
                  </a:txBody>
                  <a:tcPr/>
                </a:tc>
                <a:tc>
                  <a:txBody>
                    <a:bodyPr/>
                    <a:lstStyle/>
                    <a:p>
                      <a:endParaRPr lang="en-US" sz="1800"/>
                    </a:p>
                  </a:txBody>
                  <a:tcPr/>
                </a:tc>
                <a:extLst>
                  <a:ext uri="{0D108BD9-81ED-4DB2-BD59-A6C34878D82A}">
                    <a16:rowId xmlns:a16="http://schemas.microsoft.com/office/drawing/2014/main" val="392673411"/>
                  </a:ext>
                </a:extLst>
              </a:tr>
              <a:tr h="370840">
                <a:tc>
                  <a:txBody>
                    <a:bodyPr/>
                    <a:lstStyle/>
                    <a:p>
                      <a:r>
                        <a:rPr lang="en-US" sz="1800"/>
                        <a:t>(P3,P6)</a:t>
                      </a:r>
                    </a:p>
                  </a:txBody>
                  <a:tcPr/>
                </a:tc>
                <a:tc>
                  <a:txBody>
                    <a:bodyPr/>
                    <a:lstStyle/>
                    <a:p>
                      <a:r>
                        <a:rPr lang="en-US" sz="1800"/>
                        <a:t>0.22</a:t>
                      </a:r>
                    </a:p>
                  </a:txBody>
                  <a:tcPr/>
                </a:tc>
                <a:tc>
                  <a:txBody>
                    <a:bodyPr/>
                    <a:lstStyle/>
                    <a:p>
                      <a:r>
                        <a:rPr lang="en-US" sz="1800"/>
                        <a:t>0.15</a:t>
                      </a:r>
                    </a:p>
                  </a:txBody>
                  <a:tcPr/>
                </a:tc>
                <a:tc>
                  <a:txBody>
                    <a:bodyPr/>
                    <a:lstStyle/>
                    <a:p>
                      <a:r>
                        <a:rPr lang="en-US" sz="1800"/>
                        <a:t>0</a:t>
                      </a:r>
                    </a:p>
                  </a:txBody>
                  <a:tcPr/>
                </a:tc>
                <a:tc>
                  <a:txBody>
                    <a:bodyPr/>
                    <a:lstStyle/>
                    <a:p>
                      <a:endParaRPr lang="en-US" sz="1800"/>
                    </a:p>
                  </a:txBody>
                  <a:tcPr/>
                </a:tc>
                <a:tc>
                  <a:txBody>
                    <a:bodyPr/>
                    <a:lstStyle/>
                    <a:p>
                      <a:endParaRPr lang="en-US" sz="1800"/>
                    </a:p>
                  </a:txBody>
                  <a:tcPr/>
                </a:tc>
                <a:extLst>
                  <a:ext uri="{0D108BD9-81ED-4DB2-BD59-A6C34878D82A}">
                    <a16:rowId xmlns:a16="http://schemas.microsoft.com/office/drawing/2014/main" val="1958598680"/>
                  </a:ext>
                </a:extLst>
              </a:tr>
              <a:tr h="370840">
                <a:tc>
                  <a:txBody>
                    <a:bodyPr/>
                    <a:lstStyle/>
                    <a:p>
                      <a:r>
                        <a:rPr lang="en-US" sz="1800"/>
                        <a:t>P4</a:t>
                      </a:r>
                    </a:p>
                  </a:txBody>
                  <a:tcPr/>
                </a:tc>
                <a:tc>
                  <a:txBody>
                    <a:bodyPr/>
                    <a:lstStyle/>
                    <a:p>
                      <a:r>
                        <a:rPr lang="en-US" sz="1800"/>
                        <a:t>0.37</a:t>
                      </a:r>
                    </a:p>
                  </a:txBody>
                  <a:tcPr/>
                </a:tc>
                <a:tc>
                  <a:txBody>
                    <a:bodyPr/>
                    <a:lstStyle/>
                    <a:p>
                      <a:r>
                        <a:rPr lang="en-US" sz="1800"/>
                        <a:t>0.20</a:t>
                      </a:r>
                    </a:p>
                  </a:txBody>
                  <a:tcPr/>
                </a:tc>
                <a:tc>
                  <a:txBody>
                    <a:bodyPr/>
                    <a:lstStyle/>
                    <a:p>
                      <a:r>
                        <a:rPr lang="en-US" sz="1800"/>
                        <a:t>0.15</a:t>
                      </a:r>
                    </a:p>
                  </a:txBody>
                  <a:tcPr/>
                </a:tc>
                <a:tc>
                  <a:txBody>
                    <a:bodyPr/>
                    <a:lstStyle/>
                    <a:p>
                      <a:r>
                        <a:rPr lang="en-US" sz="1800"/>
                        <a:t>0</a:t>
                      </a:r>
                    </a:p>
                  </a:txBody>
                  <a:tcPr/>
                </a:tc>
                <a:tc>
                  <a:txBody>
                    <a:bodyPr/>
                    <a:lstStyle/>
                    <a:p>
                      <a:endParaRPr lang="en-US" sz="1800"/>
                    </a:p>
                  </a:txBody>
                  <a:tcPr/>
                </a:tc>
                <a:extLst>
                  <a:ext uri="{0D108BD9-81ED-4DB2-BD59-A6C34878D82A}">
                    <a16:rowId xmlns:a16="http://schemas.microsoft.com/office/drawing/2014/main" val="194132903"/>
                  </a:ext>
                </a:extLst>
              </a:tr>
              <a:tr h="370840">
                <a:tc>
                  <a:txBody>
                    <a:bodyPr/>
                    <a:lstStyle/>
                    <a:p>
                      <a:r>
                        <a:rPr lang="en-US" sz="1800"/>
                        <a:t>P5</a:t>
                      </a:r>
                    </a:p>
                  </a:txBody>
                  <a:tcPr/>
                </a:tc>
                <a:tc>
                  <a:txBody>
                    <a:bodyPr/>
                    <a:lstStyle/>
                    <a:p>
                      <a:r>
                        <a:rPr lang="en-US" sz="1800"/>
                        <a:t>0.34</a:t>
                      </a:r>
                    </a:p>
                  </a:txBody>
                  <a:tcPr/>
                </a:tc>
                <a:tc>
                  <a:txBody>
                    <a:bodyPr/>
                    <a:lstStyle/>
                    <a:p>
                      <a:r>
                        <a:rPr lang="en-US" sz="1800">
                          <a:highlight>
                            <a:srgbClr val="FFFF00"/>
                          </a:highlight>
                        </a:rPr>
                        <a:t>0.14</a:t>
                      </a:r>
                    </a:p>
                  </a:txBody>
                  <a:tcPr/>
                </a:tc>
                <a:tc>
                  <a:txBody>
                    <a:bodyPr/>
                    <a:lstStyle/>
                    <a:p>
                      <a:r>
                        <a:rPr lang="en-US" sz="1800"/>
                        <a:t>0.28</a:t>
                      </a:r>
                    </a:p>
                  </a:txBody>
                  <a:tcPr/>
                </a:tc>
                <a:tc>
                  <a:txBody>
                    <a:bodyPr/>
                    <a:lstStyle/>
                    <a:p>
                      <a:r>
                        <a:rPr lang="en-US" sz="1800"/>
                        <a:t>0.29</a:t>
                      </a:r>
                    </a:p>
                  </a:txBody>
                  <a:tcPr/>
                </a:tc>
                <a:tc>
                  <a:txBody>
                    <a:bodyPr/>
                    <a:lstStyle/>
                    <a:p>
                      <a:r>
                        <a:rPr lang="en-US" sz="1800"/>
                        <a:t>0</a:t>
                      </a:r>
                    </a:p>
                  </a:txBody>
                  <a:tcPr/>
                </a:tc>
                <a:extLst>
                  <a:ext uri="{0D108BD9-81ED-4DB2-BD59-A6C34878D82A}">
                    <a16:rowId xmlns:a16="http://schemas.microsoft.com/office/drawing/2014/main" val="3815125881"/>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1F8777FC-CC11-4BDF-A1F3-922A5D83991D}"/>
                  </a:ext>
                </a:extLst>
              </p14:cNvPr>
              <p14:cNvContentPartPr/>
              <p14:nvPr/>
            </p14:nvContentPartPr>
            <p14:xfrm>
              <a:off x="3741535" y="6358098"/>
              <a:ext cx="360" cy="360"/>
            </p14:xfrm>
          </p:contentPart>
        </mc:Choice>
        <mc:Fallback xmlns="">
          <p:pic>
            <p:nvPicPr>
              <p:cNvPr id="18" name="Ink 17">
                <a:extLst>
                  <a:ext uri="{FF2B5EF4-FFF2-40B4-BE49-F238E27FC236}">
                    <a16:creationId xmlns:a16="http://schemas.microsoft.com/office/drawing/2014/main" id="{1F8777FC-CC11-4BDF-A1F3-922A5D83991D}"/>
                  </a:ext>
                </a:extLst>
              </p:cNvPr>
              <p:cNvPicPr/>
              <p:nvPr/>
            </p:nvPicPr>
            <p:blipFill>
              <a:blip r:embed="rId3"/>
              <a:stretch>
                <a:fillRect/>
              </a:stretch>
            </p:blipFill>
            <p:spPr>
              <a:xfrm>
                <a:off x="3732535" y="63490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098A30E6-F826-4C53-8E5F-B0475D0223BD}"/>
                  </a:ext>
                </a:extLst>
              </p14:cNvPr>
              <p14:cNvContentPartPr/>
              <p14:nvPr/>
            </p14:nvContentPartPr>
            <p14:xfrm>
              <a:off x="4416535" y="5739258"/>
              <a:ext cx="360" cy="360"/>
            </p14:xfrm>
          </p:contentPart>
        </mc:Choice>
        <mc:Fallback xmlns="">
          <p:pic>
            <p:nvPicPr>
              <p:cNvPr id="19" name="Ink 18">
                <a:extLst>
                  <a:ext uri="{FF2B5EF4-FFF2-40B4-BE49-F238E27FC236}">
                    <a16:creationId xmlns:a16="http://schemas.microsoft.com/office/drawing/2014/main" id="{098A30E6-F826-4C53-8E5F-B0475D0223BD}"/>
                  </a:ext>
                </a:extLst>
              </p:cNvPr>
              <p:cNvPicPr/>
              <p:nvPr/>
            </p:nvPicPr>
            <p:blipFill>
              <a:blip r:embed="rId3"/>
              <a:stretch>
                <a:fillRect/>
              </a:stretch>
            </p:blipFill>
            <p:spPr>
              <a:xfrm>
                <a:off x="4407535" y="573025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0815402B-FBAE-45E6-A1FD-92AD5B8D9829}"/>
                  </a:ext>
                </a:extLst>
              </p14:cNvPr>
              <p14:cNvContentPartPr/>
              <p14:nvPr/>
            </p14:nvContentPartPr>
            <p14:xfrm>
              <a:off x="7638175" y="6639258"/>
              <a:ext cx="360" cy="360"/>
            </p14:xfrm>
          </p:contentPart>
        </mc:Choice>
        <mc:Fallback xmlns="">
          <p:pic>
            <p:nvPicPr>
              <p:cNvPr id="29" name="Ink 28">
                <a:extLst>
                  <a:ext uri="{FF2B5EF4-FFF2-40B4-BE49-F238E27FC236}">
                    <a16:creationId xmlns:a16="http://schemas.microsoft.com/office/drawing/2014/main" id="{0815402B-FBAE-45E6-A1FD-92AD5B8D9829}"/>
                  </a:ext>
                </a:extLst>
              </p:cNvPr>
              <p:cNvPicPr/>
              <p:nvPr/>
            </p:nvPicPr>
            <p:blipFill>
              <a:blip r:embed="rId3"/>
              <a:stretch>
                <a:fillRect/>
              </a:stretch>
            </p:blipFill>
            <p:spPr>
              <a:xfrm>
                <a:off x="7629175" y="663025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2CB7EED7-33B0-4345-84BB-6CB77F5262A7}"/>
                  </a:ext>
                </a:extLst>
              </p14:cNvPr>
              <p14:cNvContentPartPr/>
              <p14:nvPr/>
            </p14:nvContentPartPr>
            <p14:xfrm>
              <a:off x="6696055" y="5542338"/>
              <a:ext cx="360" cy="360"/>
            </p14:xfrm>
          </p:contentPart>
        </mc:Choice>
        <mc:Fallback xmlns="">
          <p:pic>
            <p:nvPicPr>
              <p:cNvPr id="31" name="Ink 30">
                <a:extLst>
                  <a:ext uri="{FF2B5EF4-FFF2-40B4-BE49-F238E27FC236}">
                    <a16:creationId xmlns:a16="http://schemas.microsoft.com/office/drawing/2014/main" id="{2CB7EED7-33B0-4345-84BB-6CB77F5262A7}"/>
                  </a:ext>
                </a:extLst>
              </p:cNvPr>
              <p:cNvPicPr/>
              <p:nvPr/>
            </p:nvPicPr>
            <p:blipFill>
              <a:blip r:embed="rId3"/>
              <a:stretch>
                <a:fillRect/>
              </a:stretch>
            </p:blipFill>
            <p:spPr>
              <a:xfrm>
                <a:off x="6687055" y="5533338"/>
                <a:ext cx="18000" cy="18000"/>
              </a:xfrm>
              <a:prstGeom prst="rect">
                <a:avLst/>
              </a:prstGeom>
            </p:spPr>
          </p:pic>
        </mc:Fallback>
      </mc:AlternateContent>
      <p:cxnSp>
        <p:nvCxnSpPr>
          <p:cNvPr id="7" name="Straight Connector 6">
            <a:extLst>
              <a:ext uri="{FF2B5EF4-FFF2-40B4-BE49-F238E27FC236}">
                <a16:creationId xmlns:a16="http://schemas.microsoft.com/office/drawing/2014/main" id="{9DF1968E-4C33-D692-BAA3-5F425C5CC741}"/>
              </a:ext>
            </a:extLst>
          </p:cNvPr>
          <p:cNvCxnSpPr/>
          <p:nvPr/>
        </p:nvCxnSpPr>
        <p:spPr bwMode="auto">
          <a:xfrm>
            <a:off x="1299568" y="5257800"/>
            <a:ext cx="11388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Arrow Connector 19">
            <a:extLst>
              <a:ext uri="{FF2B5EF4-FFF2-40B4-BE49-F238E27FC236}">
                <a16:creationId xmlns:a16="http://schemas.microsoft.com/office/drawing/2014/main" id="{EE3A40E1-EE4A-3C2E-ADEA-9ADB7A8736F6}"/>
              </a:ext>
            </a:extLst>
          </p:cNvPr>
          <p:cNvCxnSpPr>
            <a:cxnSpLocks/>
          </p:cNvCxnSpPr>
          <p:nvPr/>
        </p:nvCxnSpPr>
        <p:spPr bwMode="auto">
          <a:xfrm>
            <a:off x="1306045" y="5257800"/>
            <a:ext cx="0" cy="93014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00161F7A-79CD-206D-7435-969C72419664}"/>
              </a:ext>
            </a:extLst>
          </p:cNvPr>
          <p:cNvCxnSpPr/>
          <p:nvPr/>
        </p:nvCxnSpPr>
        <p:spPr bwMode="auto">
          <a:xfrm>
            <a:off x="2438400" y="5257800"/>
            <a:ext cx="0" cy="93014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5" name="Straight Connector 34">
            <a:extLst>
              <a:ext uri="{FF2B5EF4-FFF2-40B4-BE49-F238E27FC236}">
                <a16:creationId xmlns:a16="http://schemas.microsoft.com/office/drawing/2014/main" id="{E41D5A98-C999-E1E0-2274-59BC75B16897}"/>
              </a:ext>
            </a:extLst>
          </p:cNvPr>
          <p:cNvCxnSpPr/>
          <p:nvPr/>
        </p:nvCxnSpPr>
        <p:spPr bwMode="auto">
          <a:xfrm>
            <a:off x="3581400" y="5257800"/>
            <a:ext cx="1295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 name="Straight Arrow Connector 36">
            <a:extLst>
              <a:ext uri="{FF2B5EF4-FFF2-40B4-BE49-F238E27FC236}">
                <a16:creationId xmlns:a16="http://schemas.microsoft.com/office/drawing/2014/main" id="{D9FB12F4-9AF1-0B48-7061-6AC03BD41CF9}"/>
              </a:ext>
            </a:extLst>
          </p:cNvPr>
          <p:cNvCxnSpPr/>
          <p:nvPr/>
        </p:nvCxnSpPr>
        <p:spPr bwMode="auto">
          <a:xfrm>
            <a:off x="3581400" y="5257800"/>
            <a:ext cx="0" cy="99060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6EBE0B4F-C2E4-AE8F-483C-408225BF9547}"/>
              </a:ext>
            </a:extLst>
          </p:cNvPr>
          <p:cNvCxnSpPr/>
          <p:nvPr/>
        </p:nvCxnSpPr>
        <p:spPr bwMode="auto">
          <a:xfrm>
            <a:off x="4876800" y="5257800"/>
            <a:ext cx="0" cy="93014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9083245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9238-E09F-4CA9-9DF9-F9FA9AE6E9B7}"/>
              </a:ext>
            </a:extLst>
          </p:cNvPr>
          <p:cNvSpPr>
            <a:spLocks noGrp="1"/>
          </p:cNvSpPr>
          <p:nvPr>
            <p:ph type="title"/>
          </p:nvPr>
        </p:nvSpPr>
        <p:spPr/>
        <p:txBody>
          <a:bodyPr/>
          <a:lstStyle/>
          <a:p>
            <a:r>
              <a:rPr lang="en-US">
                <a:latin typeface="Georgia" panose="02040502050405020303" pitchFamily="18" charset="0"/>
              </a:rPr>
              <a:t>Updating the distance matrix</a:t>
            </a:r>
          </a:p>
        </p:txBody>
      </p:sp>
      <p:sp>
        <p:nvSpPr>
          <p:cNvPr id="3" name="Content Placeholder 2">
            <a:extLst>
              <a:ext uri="{FF2B5EF4-FFF2-40B4-BE49-F238E27FC236}">
                <a16:creationId xmlns:a16="http://schemas.microsoft.com/office/drawing/2014/main" id="{DFEFE565-A461-429B-97DA-038941FA711A}"/>
              </a:ext>
            </a:extLst>
          </p:cNvPr>
          <p:cNvSpPr>
            <a:spLocks noGrp="1"/>
          </p:cNvSpPr>
          <p:nvPr>
            <p:ph idx="1"/>
          </p:nvPr>
        </p:nvSpPr>
        <p:spPr>
          <a:xfrm>
            <a:off x="411162" y="1143000"/>
            <a:ext cx="8580437" cy="5181600"/>
          </a:xfrm>
        </p:spPr>
        <p:txBody>
          <a:bodyPr/>
          <a:lstStyle/>
          <a:p>
            <a:r>
              <a:rPr lang="en-US" sz="1400">
                <a:latin typeface="Georgia" panose="02040502050405020303" pitchFamily="18" charset="0"/>
              </a:rPr>
              <a:t>min(</a:t>
            </a:r>
            <a:r>
              <a:rPr lang="en-US" sz="1400" err="1">
                <a:latin typeface="Georgia" panose="02040502050405020303" pitchFamily="18" charset="0"/>
              </a:rPr>
              <a:t>dist</a:t>
            </a:r>
            <a:r>
              <a:rPr lang="en-US" sz="1400">
                <a:latin typeface="Georgia" panose="02040502050405020303" pitchFamily="18" charset="0"/>
              </a:rPr>
              <a:t>(P2,P5),P1)=min(</a:t>
            </a:r>
            <a:r>
              <a:rPr lang="en-US" sz="1400" err="1">
                <a:latin typeface="Georgia" panose="02040502050405020303" pitchFamily="18" charset="0"/>
              </a:rPr>
              <a:t>dist</a:t>
            </a:r>
            <a:r>
              <a:rPr lang="en-US" sz="1400">
                <a:latin typeface="Georgia" panose="02040502050405020303" pitchFamily="18" charset="0"/>
              </a:rPr>
              <a:t>(P2,P1), </a:t>
            </a:r>
            <a:r>
              <a:rPr lang="en-US" sz="1400" err="1">
                <a:latin typeface="Georgia" panose="02040502050405020303" pitchFamily="18" charset="0"/>
              </a:rPr>
              <a:t>dist</a:t>
            </a:r>
            <a:r>
              <a:rPr lang="en-US" sz="1400">
                <a:latin typeface="Georgia" panose="02040502050405020303" pitchFamily="18" charset="0"/>
              </a:rPr>
              <a:t>(P5,P1)) =min(0.23,0.34)=0.23</a:t>
            </a:r>
          </a:p>
          <a:p>
            <a:r>
              <a:rPr lang="en-US" sz="1400">
                <a:latin typeface="Georgia" panose="02040502050405020303" pitchFamily="18" charset="0"/>
              </a:rPr>
              <a:t>min(</a:t>
            </a:r>
            <a:r>
              <a:rPr lang="en-US" sz="1400" err="1">
                <a:latin typeface="Georgia" panose="02040502050405020303" pitchFamily="18" charset="0"/>
              </a:rPr>
              <a:t>dist</a:t>
            </a:r>
            <a:r>
              <a:rPr lang="en-US" sz="1400">
                <a:latin typeface="Georgia" panose="02040502050405020303" pitchFamily="18" charset="0"/>
              </a:rPr>
              <a:t>(P2,P5),(P3,P6))=min(</a:t>
            </a:r>
            <a:r>
              <a:rPr lang="en-US" sz="1400" err="1">
                <a:latin typeface="Georgia" panose="02040502050405020303" pitchFamily="18" charset="0"/>
              </a:rPr>
              <a:t>dist</a:t>
            </a:r>
            <a:r>
              <a:rPr lang="en-US" sz="1400">
                <a:latin typeface="Georgia" panose="02040502050405020303" pitchFamily="18" charset="0"/>
              </a:rPr>
              <a:t>(P2, (P3,P6)), </a:t>
            </a:r>
            <a:r>
              <a:rPr lang="en-US" sz="1400" err="1">
                <a:latin typeface="Georgia" panose="02040502050405020303" pitchFamily="18" charset="0"/>
              </a:rPr>
              <a:t>dist</a:t>
            </a:r>
            <a:r>
              <a:rPr lang="en-US" sz="1400">
                <a:latin typeface="Georgia" panose="02040502050405020303" pitchFamily="18" charset="0"/>
              </a:rPr>
              <a:t>(P5, (P3,P6)) =min(0.15,0.28)=0.15</a:t>
            </a:r>
          </a:p>
          <a:p>
            <a:r>
              <a:rPr lang="en-US" sz="1400">
                <a:latin typeface="Georgia" panose="02040502050405020303" pitchFamily="18" charset="0"/>
              </a:rPr>
              <a:t>min(</a:t>
            </a:r>
            <a:r>
              <a:rPr lang="en-US" sz="1400" err="1">
                <a:latin typeface="Georgia" panose="02040502050405020303" pitchFamily="18" charset="0"/>
              </a:rPr>
              <a:t>dist</a:t>
            </a:r>
            <a:r>
              <a:rPr lang="en-US" sz="1400">
                <a:latin typeface="Georgia" panose="02040502050405020303" pitchFamily="18" charset="0"/>
              </a:rPr>
              <a:t>(P2,P5),P4)=min(</a:t>
            </a:r>
            <a:r>
              <a:rPr lang="en-US" sz="1400" err="1">
                <a:latin typeface="Georgia" panose="02040502050405020303" pitchFamily="18" charset="0"/>
              </a:rPr>
              <a:t>dist</a:t>
            </a:r>
            <a:r>
              <a:rPr lang="en-US" sz="1400">
                <a:latin typeface="Georgia" panose="02040502050405020303" pitchFamily="18" charset="0"/>
              </a:rPr>
              <a:t>(P2,P4), </a:t>
            </a:r>
            <a:r>
              <a:rPr lang="en-US" sz="1400" err="1">
                <a:latin typeface="Georgia" panose="02040502050405020303" pitchFamily="18" charset="0"/>
              </a:rPr>
              <a:t>dist</a:t>
            </a:r>
            <a:r>
              <a:rPr lang="en-US" sz="1400">
                <a:latin typeface="Georgia" panose="02040502050405020303" pitchFamily="18" charset="0"/>
              </a:rPr>
              <a:t>(P5,P4)) =min(0.20,0.29)=0.20</a:t>
            </a:r>
          </a:p>
          <a:p>
            <a:endParaRPr lang="en-US" sz="1600"/>
          </a:p>
          <a:p>
            <a:endParaRPr lang="en-US" sz="1600"/>
          </a:p>
          <a:p>
            <a:endParaRPr lang="en-US" sz="1600"/>
          </a:p>
          <a:p>
            <a:endParaRPr lang="en-US" sz="1600"/>
          </a:p>
          <a:p>
            <a:endParaRPr lang="en-US" sz="1600"/>
          </a:p>
          <a:p>
            <a:endParaRPr lang="en-US" sz="1600"/>
          </a:p>
          <a:p>
            <a:endParaRPr lang="en-US" sz="1600"/>
          </a:p>
          <a:p>
            <a:endParaRPr lang="en-US" sz="1600"/>
          </a:p>
          <a:p>
            <a:pPr marL="0" indent="0">
              <a:buNone/>
            </a:pPr>
            <a:r>
              <a:rPr lang="en-US" sz="1600">
                <a:latin typeface="Georgia" panose="02040502050405020303" pitchFamily="18" charset="0"/>
              </a:rPr>
              <a:t>Observe that there are two minimum values. Well in this case we go with the first matrix and will form a cluster of (P2,P5, P3,P6) </a:t>
            </a:r>
          </a:p>
          <a:p>
            <a:pPr marL="0" indent="0">
              <a:buNone/>
            </a:pPr>
            <a:endParaRPr lang="en-US"/>
          </a:p>
          <a:p>
            <a:pPr marL="0" indent="0">
              <a:buNone/>
            </a:pPr>
            <a:endParaRPr lang="en-US"/>
          </a:p>
          <a:p>
            <a:pPr marL="0" indent="0">
              <a:buNone/>
            </a:pPr>
            <a:endParaRPr lang="en-US"/>
          </a:p>
          <a:p>
            <a:pPr marL="0" indent="0">
              <a:buNone/>
            </a:pPr>
            <a:endParaRPr lang="en-US"/>
          </a:p>
        </p:txBody>
      </p:sp>
      <p:graphicFrame>
        <p:nvGraphicFramePr>
          <p:cNvPr id="5" name="Table 4">
            <a:extLst>
              <a:ext uri="{FF2B5EF4-FFF2-40B4-BE49-F238E27FC236}">
                <a16:creationId xmlns:a16="http://schemas.microsoft.com/office/drawing/2014/main" id="{DEA5FE5E-8070-4B63-BAAE-9E74CEBDCF49}"/>
              </a:ext>
            </a:extLst>
          </p:cNvPr>
          <p:cNvGraphicFramePr>
            <a:graphicFrameLocks noGrp="1"/>
          </p:cNvGraphicFramePr>
          <p:nvPr>
            <p:extLst>
              <p:ext uri="{D42A27DB-BD31-4B8C-83A1-F6EECF244321}">
                <p14:modId xmlns:p14="http://schemas.microsoft.com/office/powerpoint/2010/main" val="314224601"/>
              </p:ext>
            </p:extLst>
          </p:nvPr>
        </p:nvGraphicFramePr>
        <p:xfrm>
          <a:off x="990600" y="2501900"/>
          <a:ext cx="6096000" cy="1854200"/>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304736897"/>
                    </a:ext>
                  </a:extLst>
                </a:gridCol>
                <a:gridCol w="1219200">
                  <a:extLst>
                    <a:ext uri="{9D8B030D-6E8A-4147-A177-3AD203B41FA5}">
                      <a16:colId xmlns:a16="http://schemas.microsoft.com/office/drawing/2014/main" val="3598019283"/>
                    </a:ext>
                  </a:extLst>
                </a:gridCol>
                <a:gridCol w="1219200">
                  <a:extLst>
                    <a:ext uri="{9D8B030D-6E8A-4147-A177-3AD203B41FA5}">
                      <a16:colId xmlns:a16="http://schemas.microsoft.com/office/drawing/2014/main" val="2834056499"/>
                    </a:ext>
                  </a:extLst>
                </a:gridCol>
                <a:gridCol w="1219200">
                  <a:extLst>
                    <a:ext uri="{9D8B030D-6E8A-4147-A177-3AD203B41FA5}">
                      <a16:colId xmlns:a16="http://schemas.microsoft.com/office/drawing/2014/main" val="1707041467"/>
                    </a:ext>
                  </a:extLst>
                </a:gridCol>
                <a:gridCol w="1219200">
                  <a:extLst>
                    <a:ext uri="{9D8B030D-6E8A-4147-A177-3AD203B41FA5}">
                      <a16:colId xmlns:a16="http://schemas.microsoft.com/office/drawing/2014/main" val="552063048"/>
                    </a:ext>
                  </a:extLst>
                </a:gridCol>
              </a:tblGrid>
              <a:tr h="370840">
                <a:tc>
                  <a:txBody>
                    <a:bodyPr/>
                    <a:lstStyle/>
                    <a:p>
                      <a:endParaRPr lang="en-US"/>
                    </a:p>
                  </a:txBody>
                  <a:tcPr/>
                </a:tc>
                <a:tc>
                  <a:txBody>
                    <a:bodyPr/>
                    <a:lstStyle/>
                    <a:p>
                      <a:r>
                        <a:rPr lang="en-US"/>
                        <a:t>P1</a:t>
                      </a:r>
                    </a:p>
                  </a:txBody>
                  <a:tcPr/>
                </a:tc>
                <a:tc>
                  <a:txBody>
                    <a:bodyPr/>
                    <a:lstStyle/>
                    <a:p>
                      <a:r>
                        <a:rPr lang="en-US"/>
                        <a:t>(P2,P5)</a:t>
                      </a:r>
                    </a:p>
                  </a:txBody>
                  <a:tcPr/>
                </a:tc>
                <a:tc>
                  <a:txBody>
                    <a:bodyPr/>
                    <a:lstStyle/>
                    <a:p>
                      <a:r>
                        <a:rPr lang="en-US"/>
                        <a:t>(P3,P6)</a:t>
                      </a:r>
                    </a:p>
                  </a:txBody>
                  <a:tcPr/>
                </a:tc>
                <a:tc>
                  <a:txBody>
                    <a:bodyPr/>
                    <a:lstStyle/>
                    <a:p>
                      <a:r>
                        <a:rPr lang="en-US"/>
                        <a:t>P4</a:t>
                      </a:r>
                    </a:p>
                  </a:txBody>
                  <a:tcPr/>
                </a:tc>
                <a:extLst>
                  <a:ext uri="{0D108BD9-81ED-4DB2-BD59-A6C34878D82A}">
                    <a16:rowId xmlns:a16="http://schemas.microsoft.com/office/drawing/2014/main" val="2902541567"/>
                  </a:ext>
                </a:extLst>
              </a:tr>
              <a:tr h="370840">
                <a:tc>
                  <a:txBody>
                    <a:bodyPr/>
                    <a:lstStyle/>
                    <a:p>
                      <a:r>
                        <a:rPr lang="en-US"/>
                        <a:t>P1</a:t>
                      </a:r>
                    </a:p>
                  </a:txBody>
                  <a:tcPr/>
                </a:tc>
                <a:tc>
                  <a:txBody>
                    <a:bodyPr/>
                    <a:lstStyle/>
                    <a:p>
                      <a:r>
                        <a:rPr lang="en-US"/>
                        <a:t>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59203253"/>
                  </a:ext>
                </a:extLst>
              </a:tr>
              <a:tr h="370840">
                <a:tc>
                  <a:txBody>
                    <a:bodyPr/>
                    <a:lstStyle/>
                    <a:p>
                      <a:r>
                        <a:rPr lang="en-US"/>
                        <a:t>(P2,P5)</a:t>
                      </a:r>
                    </a:p>
                  </a:txBody>
                  <a:tcPr/>
                </a:tc>
                <a:tc>
                  <a:txBody>
                    <a:bodyPr/>
                    <a:lstStyle/>
                    <a:p>
                      <a:r>
                        <a:rPr lang="en-US"/>
                        <a:t>0.23</a:t>
                      </a:r>
                    </a:p>
                  </a:txBody>
                  <a:tcPr/>
                </a:tc>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59848055"/>
                  </a:ext>
                </a:extLst>
              </a:tr>
              <a:tr h="370840">
                <a:tc>
                  <a:txBody>
                    <a:bodyPr/>
                    <a:lstStyle/>
                    <a:p>
                      <a:r>
                        <a:rPr lang="en-US"/>
                        <a:t>(P3,P6)</a:t>
                      </a:r>
                    </a:p>
                  </a:txBody>
                  <a:tcPr/>
                </a:tc>
                <a:tc>
                  <a:txBody>
                    <a:bodyPr/>
                    <a:lstStyle/>
                    <a:p>
                      <a:r>
                        <a:rPr lang="en-US"/>
                        <a:t>0.22</a:t>
                      </a:r>
                    </a:p>
                  </a:txBody>
                  <a:tcPr/>
                </a:tc>
                <a:tc>
                  <a:txBody>
                    <a:bodyPr/>
                    <a:lstStyle/>
                    <a:p>
                      <a:r>
                        <a:rPr lang="en-US">
                          <a:highlight>
                            <a:srgbClr val="FFFF00"/>
                          </a:highlight>
                        </a:rPr>
                        <a:t>0.15</a:t>
                      </a:r>
                    </a:p>
                  </a:txBody>
                  <a:tcPr/>
                </a:tc>
                <a:tc>
                  <a:txBody>
                    <a:bodyPr/>
                    <a:lstStyle/>
                    <a:p>
                      <a:r>
                        <a:rPr lang="en-US"/>
                        <a:t>0</a:t>
                      </a:r>
                    </a:p>
                  </a:txBody>
                  <a:tcPr/>
                </a:tc>
                <a:tc>
                  <a:txBody>
                    <a:bodyPr/>
                    <a:lstStyle/>
                    <a:p>
                      <a:endParaRPr lang="en-US"/>
                    </a:p>
                  </a:txBody>
                  <a:tcPr/>
                </a:tc>
                <a:extLst>
                  <a:ext uri="{0D108BD9-81ED-4DB2-BD59-A6C34878D82A}">
                    <a16:rowId xmlns:a16="http://schemas.microsoft.com/office/drawing/2014/main" val="479177673"/>
                  </a:ext>
                </a:extLst>
              </a:tr>
              <a:tr h="370840">
                <a:tc>
                  <a:txBody>
                    <a:bodyPr/>
                    <a:lstStyle/>
                    <a:p>
                      <a:r>
                        <a:rPr lang="en-US"/>
                        <a:t>P4</a:t>
                      </a:r>
                    </a:p>
                  </a:txBody>
                  <a:tcPr/>
                </a:tc>
                <a:tc>
                  <a:txBody>
                    <a:bodyPr/>
                    <a:lstStyle/>
                    <a:p>
                      <a:r>
                        <a:rPr lang="en-US"/>
                        <a:t>0.37</a:t>
                      </a:r>
                    </a:p>
                  </a:txBody>
                  <a:tcPr/>
                </a:tc>
                <a:tc>
                  <a:txBody>
                    <a:bodyPr/>
                    <a:lstStyle/>
                    <a:p>
                      <a:r>
                        <a:rPr lang="en-US"/>
                        <a:t>0.20</a:t>
                      </a:r>
                    </a:p>
                  </a:txBody>
                  <a:tcPr/>
                </a:tc>
                <a:tc>
                  <a:txBody>
                    <a:bodyPr/>
                    <a:lstStyle/>
                    <a:p>
                      <a:r>
                        <a:rPr lang="en-US">
                          <a:highlight>
                            <a:srgbClr val="FFFF00"/>
                          </a:highlight>
                        </a:rPr>
                        <a:t>0.15</a:t>
                      </a:r>
                    </a:p>
                  </a:txBody>
                  <a:tcPr/>
                </a:tc>
                <a:tc>
                  <a:txBody>
                    <a:bodyPr/>
                    <a:lstStyle/>
                    <a:p>
                      <a:r>
                        <a:rPr lang="en-US"/>
                        <a:t>0</a:t>
                      </a:r>
                    </a:p>
                  </a:txBody>
                  <a:tcPr/>
                </a:tc>
                <a:extLst>
                  <a:ext uri="{0D108BD9-81ED-4DB2-BD59-A6C34878D82A}">
                    <a16:rowId xmlns:a16="http://schemas.microsoft.com/office/drawing/2014/main" val="3729362055"/>
                  </a:ext>
                </a:extLst>
              </a:tr>
            </a:tbl>
          </a:graphicData>
        </a:graphic>
      </p:graphicFrame>
    </p:spTree>
    <p:extLst>
      <p:ext uri="{BB962C8B-B14F-4D97-AF65-F5344CB8AC3E}">
        <p14:creationId xmlns:p14="http://schemas.microsoft.com/office/powerpoint/2010/main" val="25283170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A32E-27BB-4B2E-BA44-68D3AF1629D9}"/>
              </a:ext>
            </a:extLst>
          </p:cNvPr>
          <p:cNvSpPr>
            <a:spLocks noGrp="1"/>
          </p:cNvSpPr>
          <p:nvPr>
            <p:ph type="title"/>
          </p:nvPr>
        </p:nvSpPr>
        <p:spPr/>
        <p:txBody>
          <a:bodyPr/>
          <a:lstStyle/>
          <a:p>
            <a:r>
              <a:rPr lang="en-US">
                <a:latin typeface="Georgia" panose="02040502050405020303" pitchFamily="18" charset="0"/>
              </a:rPr>
              <a:t>Updating Distance Matrix</a:t>
            </a:r>
          </a:p>
        </p:txBody>
      </p:sp>
      <p:sp>
        <p:nvSpPr>
          <p:cNvPr id="3" name="Content Placeholder 2">
            <a:extLst>
              <a:ext uri="{FF2B5EF4-FFF2-40B4-BE49-F238E27FC236}">
                <a16:creationId xmlns:a16="http://schemas.microsoft.com/office/drawing/2014/main" id="{71C770A7-87D2-4981-B11B-B7A60D6644BD}"/>
              </a:ext>
            </a:extLst>
          </p:cNvPr>
          <p:cNvSpPr>
            <a:spLocks noGrp="1"/>
          </p:cNvSpPr>
          <p:nvPr>
            <p:ph idx="1"/>
          </p:nvPr>
        </p:nvSpPr>
        <p:spPr>
          <a:xfrm>
            <a:off x="411163" y="1143000"/>
            <a:ext cx="8318500" cy="5562600"/>
          </a:xfrm>
        </p:spPr>
        <p:txBody>
          <a:bodyPr/>
          <a:lstStyle/>
          <a:p>
            <a:pPr>
              <a:buFont typeface="Wingdings" panose="05000000000000000000" pitchFamily="2" charset="2"/>
              <a:buChar char="q"/>
            </a:pPr>
            <a:r>
              <a:rPr lang="en-US" sz="1800">
                <a:latin typeface="Georgia" panose="02040502050405020303" pitchFamily="18" charset="0"/>
              </a:rPr>
              <a:t>min[</a:t>
            </a:r>
            <a:r>
              <a:rPr lang="en-US" sz="1800" err="1">
                <a:latin typeface="Georgia" panose="02040502050405020303" pitchFamily="18" charset="0"/>
              </a:rPr>
              <a:t>dist</a:t>
            </a:r>
            <a:r>
              <a:rPr lang="en-US" sz="1800">
                <a:latin typeface="Georgia" panose="02040502050405020303" pitchFamily="18" charset="0"/>
              </a:rPr>
              <a:t>((p2,P5),(P3,P6)),P1]</a:t>
            </a:r>
          </a:p>
          <a:p>
            <a:pPr marL="0" indent="0">
              <a:buNone/>
            </a:pPr>
            <a:r>
              <a:rPr lang="en-US" sz="1800">
                <a:latin typeface="Georgia" panose="02040502050405020303" pitchFamily="18" charset="0"/>
              </a:rPr>
              <a:t>   = min[</a:t>
            </a:r>
            <a:r>
              <a:rPr lang="en-US" sz="1800" err="1">
                <a:latin typeface="Georgia" panose="02040502050405020303" pitchFamily="18" charset="0"/>
              </a:rPr>
              <a:t>dist</a:t>
            </a:r>
            <a:r>
              <a:rPr lang="en-US" sz="1800">
                <a:latin typeface="Georgia" panose="02040502050405020303" pitchFamily="18" charset="0"/>
              </a:rPr>
              <a:t>((P2,P5),P1), </a:t>
            </a:r>
            <a:r>
              <a:rPr lang="en-US" sz="1800" err="1">
                <a:latin typeface="Georgia" panose="02040502050405020303" pitchFamily="18" charset="0"/>
              </a:rPr>
              <a:t>dist</a:t>
            </a:r>
            <a:r>
              <a:rPr lang="en-US" sz="1800">
                <a:latin typeface="Georgia" panose="02040502050405020303" pitchFamily="18" charset="0"/>
              </a:rPr>
              <a:t>((P3,P6),P1)]</a:t>
            </a:r>
          </a:p>
          <a:p>
            <a:pPr marL="0" indent="0">
              <a:buNone/>
            </a:pPr>
            <a:r>
              <a:rPr lang="en-US" sz="1800">
                <a:latin typeface="Georgia" panose="02040502050405020303" pitchFamily="18" charset="0"/>
              </a:rPr>
              <a:t>   =min[0.23,0.22]</a:t>
            </a:r>
          </a:p>
          <a:p>
            <a:pPr marL="0" indent="0">
              <a:buNone/>
            </a:pPr>
            <a:r>
              <a:rPr lang="en-US" sz="1800">
                <a:latin typeface="Georgia" panose="02040502050405020303" pitchFamily="18" charset="0"/>
              </a:rPr>
              <a:t>   =0.22</a:t>
            </a:r>
          </a:p>
          <a:p>
            <a:pPr>
              <a:buFont typeface="Wingdings" panose="05000000000000000000" pitchFamily="2" charset="2"/>
              <a:buChar char="q"/>
            </a:pPr>
            <a:r>
              <a:rPr lang="en-US" sz="1800">
                <a:latin typeface="Georgia" panose="02040502050405020303" pitchFamily="18" charset="0"/>
              </a:rPr>
              <a:t>min[</a:t>
            </a:r>
            <a:r>
              <a:rPr lang="en-US" sz="1800" err="1">
                <a:latin typeface="Georgia" panose="02040502050405020303" pitchFamily="18" charset="0"/>
              </a:rPr>
              <a:t>dist</a:t>
            </a:r>
            <a:r>
              <a:rPr lang="en-US" sz="1800">
                <a:latin typeface="Georgia" panose="02040502050405020303" pitchFamily="18" charset="0"/>
              </a:rPr>
              <a:t>((p2,P5),(P3,P6)),P4]</a:t>
            </a:r>
          </a:p>
          <a:p>
            <a:pPr marL="0" indent="0">
              <a:buNone/>
            </a:pPr>
            <a:r>
              <a:rPr lang="en-US" sz="1800">
                <a:latin typeface="Georgia" panose="02040502050405020303" pitchFamily="18" charset="0"/>
              </a:rPr>
              <a:t>   = min[</a:t>
            </a:r>
            <a:r>
              <a:rPr lang="en-US" sz="1800" err="1">
                <a:latin typeface="Georgia" panose="02040502050405020303" pitchFamily="18" charset="0"/>
              </a:rPr>
              <a:t>dist</a:t>
            </a:r>
            <a:r>
              <a:rPr lang="en-US" sz="1800">
                <a:latin typeface="Georgia" panose="02040502050405020303" pitchFamily="18" charset="0"/>
              </a:rPr>
              <a:t>((P2,P5),P4), </a:t>
            </a:r>
            <a:r>
              <a:rPr lang="en-US" sz="1800" err="1">
                <a:latin typeface="Georgia" panose="02040502050405020303" pitchFamily="18" charset="0"/>
              </a:rPr>
              <a:t>dist</a:t>
            </a:r>
            <a:r>
              <a:rPr lang="en-US" sz="1800">
                <a:latin typeface="Georgia" panose="02040502050405020303" pitchFamily="18" charset="0"/>
              </a:rPr>
              <a:t>((P3,P6),P4)]</a:t>
            </a:r>
          </a:p>
          <a:p>
            <a:pPr marL="0" indent="0">
              <a:buNone/>
            </a:pPr>
            <a:r>
              <a:rPr lang="en-US" sz="1800">
                <a:latin typeface="Georgia" panose="02040502050405020303" pitchFamily="18" charset="0"/>
              </a:rPr>
              <a:t>   =min[0.20,0.15]</a:t>
            </a:r>
          </a:p>
          <a:p>
            <a:pPr marL="0" indent="0">
              <a:buNone/>
            </a:pPr>
            <a:r>
              <a:rPr lang="en-US" sz="1800">
                <a:latin typeface="Georgia" panose="02040502050405020303" pitchFamily="18" charset="0"/>
              </a:rPr>
              <a:t>   =0.15</a:t>
            </a:r>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r>
              <a:rPr lang="en-US" sz="1800"/>
              <a:t>Now, P4 and (P2,P3,P5 P6) form a cluster.  </a:t>
            </a:r>
          </a:p>
          <a:p>
            <a:pPr marL="0" indent="0">
              <a:buNone/>
            </a:pPr>
            <a:endParaRPr lang="en-US"/>
          </a:p>
        </p:txBody>
      </p:sp>
      <p:graphicFrame>
        <p:nvGraphicFramePr>
          <p:cNvPr id="4" name="Table 3">
            <a:extLst>
              <a:ext uri="{FF2B5EF4-FFF2-40B4-BE49-F238E27FC236}">
                <a16:creationId xmlns:a16="http://schemas.microsoft.com/office/drawing/2014/main" id="{D433120A-3962-4012-BC19-1B353A53414E}"/>
              </a:ext>
            </a:extLst>
          </p:cNvPr>
          <p:cNvGraphicFramePr>
            <a:graphicFrameLocks noGrp="1"/>
          </p:cNvGraphicFramePr>
          <p:nvPr>
            <p:extLst>
              <p:ext uri="{D42A27DB-BD31-4B8C-83A1-F6EECF244321}">
                <p14:modId xmlns:p14="http://schemas.microsoft.com/office/powerpoint/2010/main" val="3722394257"/>
              </p:ext>
            </p:extLst>
          </p:nvPr>
        </p:nvGraphicFramePr>
        <p:xfrm>
          <a:off x="762000" y="4114800"/>
          <a:ext cx="6172200" cy="1483360"/>
        </p:xfrm>
        <a:graphic>
          <a:graphicData uri="http://schemas.openxmlformats.org/drawingml/2006/table">
            <a:tbl>
              <a:tblPr firstRow="1" bandRow="1">
                <a:tableStyleId>{93296810-A885-4BE3-A3E7-6D5BEEA58F35}</a:tableStyleId>
              </a:tblPr>
              <a:tblGrid>
                <a:gridCol w="1543050">
                  <a:extLst>
                    <a:ext uri="{9D8B030D-6E8A-4147-A177-3AD203B41FA5}">
                      <a16:colId xmlns:a16="http://schemas.microsoft.com/office/drawing/2014/main" val="1578181722"/>
                    </a:ext>
                  </a:extLst>
                </a:gridCol>
                <a:gridCol w="1543050">
                  <a:extLst>
                    <a:ext uri="{9D8B030D-6E8A-4147-A177-3AD203B41FA5}">
                      <a16:colId xmlns:a16="http://schemas.microsoft.com/office/drawing/2014/main" val="2691754234"/>
                    </a:ext>
                  </a:extLst>
                </a:gridCol>
                <a:gridCol w="1543050">
                  <a:extLst>
                    <a:ext uri="{9D8B030D-6E8A-4147-A177-3AD203B41FA5}">
                      <a16:colId xmlns:a16="http://schemas.microsoft.com/office/drawing/2014/main" val="769325269"/>
                    </a:ext>
                  </a:extLst>
                </a:gridCol>
                <a:gridCol w="1543050">
                  <a:extLst>
                    <a:ext uri="{9D8B030D-6E8A-4147-A177-3AD203B41FA5}">
                      <a16:colId xmlns:a16="http://schemas.microsoft.com/office/drawing/2014/main" val="836212775"/>
                    </a:ext>
                  </a:extLst>
                </a:gridCol>
              </a:tblGrid>
              <a:tr h="370840">
                <a:tc>
                  <a:txBody>
                    <a:bodyPr/>
                    <a:lstStyle/>
                    <a:p>
                      <a:endParaRPr lang="en-US"/>
                    </a:p>
                  </a:txBody>
                  <a:tcPr/>
                </a:tc>
                <a:tc>
                  <a:txBody>
                    <a:bodyPr/>
                    <a:lstStyle/>
                    <a:p>
                      <a:r>
                        <a:rPr lang="en-US"/>
                        <a:t>P1</a:t>
                      </a:r>
                    </a:p>
                  </a:txBody>
                  <a:tcPr/>
                </a:tc>
                <a:tc>
                  <a:txBody>
                    <a:bodyPr/>
                    <a:lstStyle/>
                    <a:p>
                      <a:r>
                        <a:rPr lang="en-US"/>
                        <a:t>P2,P3,P5,P6</a:t>
                      </a:r>
                    </a:p>
                  </a:txBody>
                  <a:tcPr/>
                </a:tc>
                <a:tc>
                  <a:txBody>
                    <a:bodyPr/>
                    <a:lstStyle/>
                    <a:p>
                      <a:r>
                        <a:rPr lang="en-US"/>
                        <a:t>P4</a:t>
                      </a:r>
                    </a:p>
                  </a:txBody>
                  <a:tcPr/>
                </a:tc>
                <a:extLst>
                  <a:ext uri="{0D108BD9-81ED-4DB2-BD59-A6C34878D82A}">
                    <a16:rowId xmlns:a16="http://schemas.microsoft.com/office/drawing/2014/main" val="2217000366"/>
                  </a:ext>
                </a:extLst>
              </a:tr>
              <a:tr h="370840">
                <a:tc>
                  <a:txBody>
                    <a:bodyPr/>
                    <a:lstStyle/>
                    <a:p>
                      <a:r>
                        <a:rPr lang="en-US"/>
                        <a:t>P1</a:t>
                      </a:r>
                    </a:p>
                  </a:txBody>
                  <a:tcPr/>
                </a:tc>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55948298"/>
                  </a:ext>
                </a:extLst>
              </a:tr>
              <a:tr h="370840">
                <a:tc>
                  <a:txBody>
                    <a:bodyPr/>
                    <a:lstStyle/>
                    <a:p>
                      <a:r>
                        <a:rPr lang="en-US"/>
                        <a:t>P2,P3,P5,P6</a:t>
                      </a:r>
                    </a:p>
                  </a:txBody>
                  <a:tcPr/>
                </a:tc>
                <a:tc>
                  <a:txBody>
                    <a:bodyPr/>
                    <a:lstStyle/>
                    <a:p>
                      <a:r>
                        <a:rPr lang="en-US"/>
                        <a:t>0.22</a:t>
                      </a:r>
                    </a:p>
                  </a:txBody>
                  <a:tcPr/>
                </a:tc>
                <a:tc>
                  <a:txBody>
                    <a:bodyPr/>
                    <a:lstStyle/>
                    <a:p>
                      <a:r>
                        <a:rPr lang="en-US"/>
                        <a:t>0</a:t>
                      </a:r>
                    </a:p>
                  </a:txBody>
                  <a:tcPr/>
                </a:tc>
                <a:tc>
                  <a:txBody>
                    <a:bodyPr/>
                    <a:lstStyle/>
                    <a:p>
                      <a:endParaRPr lang="en-US"/>
                    </a:p>
                  </a:txBody>
                  <a:tcPr/>
                </a:tc>
                <a:extLst>
                  <a:ext uri="{0D108BD9-81ED-4DB2-BD59-A6C34878D82A}">
                    <a16:rowId xmlns:a16="http://schemas.microsoft.com/office/drawing/2014/main" val="3738414401"/>
                  </a:ext>
                </a:extLst>
              </a:tr>
              <a:tr h="370840">
                <a:tc>
                  <a:txBody>
                    <a:bodyPr/>
                    <a:lstStyle/>
                    <a:p>
                      <a:r>
                        <a:rPr lang="en-US"/>
                        <a:t>P4</a:t>
                      </a:r>
                    </a:p>
                  </a:txBody>
                  <a:tcPr/>
                </a:tc>
                <a:tc>
                  <a:txBody>
                    <a:bodyPr/>
                    <a:lstStyle/>
                    <a:p>
                      <a:r>
                        <a:rPr lang="en-US"/>
                        <a:t>0.37</a:t>
                      </a:r>
                    </a:p>
                  </a:txBody>
                  <a:tcPr/>
                </a:tc>
                <a:tc>
                  <a:txBody>
                    <a:bodyPr/>
                    <a:lstStyle/>
                    <a:p>
                      <a:r>
                        <a:rPr lang="en-US">
                          <a:highlight>
                            <a:srgbClr val="FFFF00"/>
                          </a:highlight>
                        </a:rPr>
                        <a:t>0.15</a:t>
                      </a:r>
                    </a:p>
                  </a:txBody>
                  <a:tcPr/>
                </a:tc>
                <a:tc>
                  <a:txBody>
                    <a:bodyPr/>
                    <a:lstStyle/>
                    <a:p>
                      <a:r>
                        <a:rPr lang="en-US"/>
                        <a:t>0</a:t>
                      </a:r>
                    </a:p>
                  </a:txBody>
                  <a:tcPr/>
                </a:tc>
                <a:extLst>
                  <a:ext uri="{0D108BD9-81ED-4DB2-BD59-A6C34878D82A}">
                    <a16:rowId xmlns:a16="http://schemas.microsoft.com/office/drawing/2014/main" val="807052448"/>
                  </a:ext>
                </a:extLst>
              </a:tr>
            </a:tbl>
          </a:graphicData>
        </a:graphic>
      </p:graphicFrame>
    </p:spTree>
    <p:extLst>
      <p:ext uri="{BB962C8B-B14F-4D97-AF65-F5344CB8AC3E}">
        <p14:creationId xmlns:p14="http://schemas.microsoft.com/office/powerpoint/2010/main" val="34412045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2E9D-894C-43B5-95DC-2C2FD7FB93E4}"/>
              </a:ext>
            </a:extLst>
          </p:cNvPr>
          <p:cNvSpPr>
            <a:spLocks noGrp="1"/>
          </p:cNvSpPr>
          <p:nvPr>
            <p:ph type="title"/>
          </p:nvPr>
        </p:nvSpPr>
        <p:spPr/>
        <p:txBody>
          <a:bodyPr/>
          <a:lstStyle/>
          <a:p>
            <a:r>
              <a:rPr lang="en-US">
                <a:latin typeface="Georgia" panose="02040502050405020303" pitchFamily="18" charset="0"/>
              </a:rPr>
              <a:t>Updating Distance matrix</a:t>
            </a:r>
          </a:p>
        </p:txBody>
      </p:sp>
      <p:sp>
        <p:nvSpPr>
          <p:cNvPr id="3" name="Content Placeholder 2">
            <a:extLst>
              <a:ext uri="{FF2B5EF4-FFF2-40B4-BE49-F238E27FC236}">
                <a16:creationId xmlns:a16="http://schemas.microsoft.com/office/drawing/2014/main" id="{9C0DEDC9-EC27-4815-9DF8-C4565B4C8FB2}"/>
              </a:ext>
            </a:extLst>
          </p:cNvPr>
          <p:cNvSpPr>
            <a:spLocks noGrp="1"/>
          </p:cNvSpPr>
          <p:nvPr>
            <p:ph idx="1"/>
          </p:nvPr>
        </p:nvSpPr>
        <p:spPr/>
        <p:txBody>
          <a:bodyPr/>
          <a:lstStyle/>
          <a:p>
            <a:pPr marL="0" indent="0">
              <a:buNone/>
            </a:pPr>
            <a:r>
              <a:rPr lang="en-US">
                <a:latin typeface="Georgia" panose="02040502050405020303" pitchFamily="18" charset="0"/>
              </a:rPr>
              <a:t>min[</a:t>
            </a:r>
            <a:r>
              <a:rPr lang="en-US" err="1">
                <a:latin typeface="Georgia" panose="02040502050405020303" pitchFamily="18" charset="0"/>
              </a:rPr>
              <a:t>dist</a:t>
            </a:r>
            <a:r>
              <a:rPr lang="en-US">
                <a:latin typeface="Georgia" panose="02040502050405020303" pitchFamily="18" charset="0"/>
              </a:rPr>
              <a:t>(P2,P3,P5,P6),P1), </a:t>
            </a:r>
            <a:r>
              <a:rPr lang="en-US" err="1">
                <a:latin typeface="Georgia" panose="02040502050405020303" pitchFamily="18" charset="0"/>
              </a:rPr>
              <a:t>dist</a:t>
            </a:r>
            <a:r>
              <a:rPr lang="en-US">
                <a:latin typeface="Georgia" panose="02040502050405020303" pitchFamily="18" charset="0"/>
              </a:rPr>
              <a:t>(P4,P1)]</a:t>
            </a:r>
          </a:p>
          <a:p>
            <a:pPr marL="0" indent="0">
              <a:buNone/>
            </a:pPr>
            <a:r>
              <a:rPr lang="en-US">
                <a:latin typeface="Georgia" panose="02040502050405020303" pitchFamily="18" charset="0"/>
              </a:rPr>
              <a:t>   =min(0.22, 0.37)</a:t>
            </a:r>
          </a:p>
          <a:p>
            <a:pPr marL="0" indent="0">
              <a:buNone/>
            </a:pPr>
            <a:r>
              <a:rPr lang="en-US">
                <a:latin typeface="Georgia" panose="02040502050405020303" pitchFamily="18" charset="0"/>
              </a:rPr>
              <a:t>   =0.22</a:t>
            </a:r>
          </a:p>
          <a:p>
            <a:pPr marL="0" indent="0">
              <a:buNone/>
            </a:pPr>
            <a:endParaRPr lang="en-US"/>
          </a:p>
        </p:txBody>
      </p:sp>
      <p:graphicFrame>
        <p:nvGraphicFramePr>
          <p:cNvPr id="4" name="Table 3">
            <a:extLst>
              <a:ext uri="{FF2B5EF4-FFF2-40B4-BE49-F238E27FC236}">
                <a16:creationId xmlns:a16="http://schemas.microsoft.com/office/drawing/2014/main" id="{CE4CC496-6D5A-4376-A846-DDB2DB79CE83}"/>
              </a:ext>
            </a:extLst>
          </p:cNvPr>
          <p:cNvGraphicFramePr>
            <a:graphicFrameLocks noGrp="1"/>
          </p:cNvGraphicFramePr>
          <p:nvPr>
            <p:extLst>
              <p:ext uri="{D42A27DB-BD31-4B8C-83A1-F6EECF244321}">
                <p14:modId xmlns:p14="http://schemas.microsoft.com/office/powerpoint/2010/main" val="4375806"/>
              </p:ext>
            </p:extLst>
          </p:nvPr>
        </p:nvGraphicFramePr>
        <p:xfrm>
          <a:off x="1219200" y="3276600"/>
          <a:ext cx="6096000" cy="111252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351068844"/>
                    </a:ext>
                  </a:extLst>
                </a:gridCol>
                <a:gridCol w="2032000">
                  <a:extLst>
                    <a:ext uri="{9D8B030D-6E8A-4147-A177-3AD203B41FA5}">
                      <a16:colId xmlns:a16="http://schemas.microsoft.com/office/drawing/2014/main" val="4023282181"/>
                    </a:ext>
                  </a:extLst>
                </a:gridCol>
                <a:gridCol w="2032000">
                  <a:extLst>
                    <a:ext uri="{9D8B030D-6E8A-4147-A177-3AD203B41FA5}">
                      <a16:colId xmlns:a16="http://schemas.microsoft.com/office/drawing/2014/main" val="431536710"/>
                    </a:ext>
                  </a:extLst>
                </a:gridCol>
              </a:tblGrid>
              <a:tr h="370840">
                <a:tc>
                  <a:txBody>
                    <a:bodyPr/>
                    <a:lstStyle/>
                    <a:p>
                      <a:endParaRPr lang="en-US"/>
                    </a:p>
                  </a:txBody>
                  <a:tcPr/>
                </a:tc>
                <a:tc>
                  <a:txBody>
                    <a:bodyPr/>
                    <a:lstStyle/>
                    <a:p>
                      <a:r>
                        <a:rPr lang="en-US"/>
                        <a:t>P1</a:t>
                      </a:r>
                    </a:p>
                  </a:txBody>
                  <a:tcPr/>
                </a:tc>
                <a:tc>
                  <a:txBody>
                    <a:bodyPr/>
                    <a:lstStyle/>
                    <a:p>
                      <a:r>
                        <a:rPr lang="en-US"/>
                        <a:t>P2,P3,P4,P5</a:t>
                      </a:r>
                    </a:p>
                  </a:txBody>
                  <a:tcPr/>
                </a:tc>
                <a:extLst>
                  <a:ext uri="{0D108BD9-81ED-4DB2-BD59-A6C34878D82A}">
                    <a16:rowId xmlns:a16="http://schemas.microsoft.com/office/drawing/2014/main" val="1522202390"/>
                  </a:ext>
                </a:extLst>
              </a:tr>
              <a:tr h="370840">
                <a:tc>
                  <a:txBody>
                    <a:bodyPr/>
                    <a:lstStyle/>
                    <a:p>
                      <a:r>
                        <a:rPr lang="en-US"/>
                        <a:t>P1</a:t>
                      </a:r>
                    </a:p>
                  </a:txBody>
                  <a:tcPr/>
                </a:tc>
                <a:tc>
                  <a:txBody>
                    <a:bodyPr/>
                    <a:lstStyle/>
                    <a:p>
                      <a:r>
                        <a:rPr lang="en-US"/>
                        <a:t>0</a:t>
                      </a:r>
                    </a:p>
                  </a:txBody>
                  <a:tcPr/>
                </a:tc>
                <a:tc>
                  <a:txBody>
                    <a:bodyPr/>
                    <a:lstStyle/>
                    <a:p>
                      <a:endParaRPr lang="en-US"/>
                    </a:p>
                  </a:txBody>
                  <a:tcPr/>
                </a:tc>
                <a:extLst>
                  <a:ext uri="{0D108BD9-81ED-4DB2-BD59-A6C34878D82A}">
                    <a16:rowId xmlns:a16="http://schemas.microsoft.com/office/drawing/2014/main" val="1575347217"/>
                  </a:ext>
                </a:extLst>
              </a:tr>
              <a:tr h="370840">
                <a:tc>
                  <a:txBody>
                    <a:bodyPr/>
                    <a:lstStyle/>
                    <a:p>
                      <a:r>
                        <a:rPr lang="en-US"/>
                        <a:t>P2,P3,P4,P5,P6</a:t>
                      </a:r>
                    </a:p>
                  </a:txBody>
                  <a:tcPr/>
                </a:tc>
                <a:tc>
                  <a:txBody>
                    <a:bodyPr/>
                    <a:lstStyle/>
                    <a:p>
                      <a:r>
                        <a:rPr lang="en-US"/>
                        <a:t>0.22</a:t>
                      </a:r>
                    </a:p>
                  </a:txBody>
                  <a:tcPr/>
                </a:tc>
                <a:tc>
                  <a:txBody>
                    <a:bodyPr/>
                    <a:lstStyle/>
                    <a:p>
                      <a:r>
                        <a:rPr lang="en-US"/>
                        <a:t>0</a:t>
                      </a:r>
                    </a:p>
                  </a:txBody>
                  <a:tcPr/>
                </a:tc>
                <a:extLst>
                  <a:ext uri="{0D108BD9-81ED-4DB2-BD59-A6C34878D82A}">
                    <a16:rowId xmlns:a16="http://schemas.microsoft.com/office/drawing/2014/main" val="2759663709"/>
                  </a:ext>
                </a:extLst>
              </a:tr>
            </a:tbl>
          </a:graphicData>
        </a:graphic>
      </p:graphicFrame>
    </p:spTree>
    <p:extLst>
      <p:ext uri="{BB962C8B-B14F-4D97-AF65-F5344CB8AC3E}">
        <p14:creationId xmlns:p14="http://schemas.microsoft.com/office/powerpoint/2010/main" val="38341528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Example-Use R</a:t>
            </a:r>
          </a:p>
        </p:txBody>
      </p:sp>
      <p:sp>
        <p:nvSpPr>
          <p:cNvPr id="3" name="Content Placeholder 2"/>
          <p:cNvSpPr>
            <a:spLocks noGrp="1"/>
          </p:cNvSpPr>
          <p:nvPr>
            <p:ph idx="1"/>
          </p:nvPr>
        </p:nvSpPr>
        <p:spPr/>
        <p:txBody>
          <a:bodyPr/>
          <a:lstStyle/>
          <a:p>
            <a:pPr marL="0" indent="0">
              <a:buNone/>
            </a:pPr>
            <a:r>
              <a:rPr lang="en-US" sz="1600">
                <a:latin typeface="Courier New" panose="02070309020205020404" pitchFamily="49" charset="0"/>
                <a:cs typeface="Courier New" panose="02070309020205020404" pitchFamily="49" charset="0"/>
              </a:rPr>
              <a:t>&gt; x=c(0.4,0.22,0.35,0.26,0.08,0.45)</a:t>
            </a:r>
          </a:p>
          <a:p>
            <a:pPr marL="0" indent="0">
              <a:buNone/>
            </a:pPr>
            <a:r>
              <a:rPr lang="en-US" sz="1600">
                <a:latin typeface="Courier New" panose="02070309020205020404" pitchFamily="49" charset="0"/>
                <a:cs typeface="Courier New" panose="02070309020205020404" pitchFamily="49" charset="0"/>
              </a:rPr>
              <a:t>&gt; y=c(0.53,0.38,0.32,0.19,0.41,0.30)</a:t>
            </a:r>
          </a:p>
          <a:p>
            <a:pPr marL="0" indent="0">
              <a:buNone/>
            </a:pPr>
            <a:r>
              <a:rPr lang="en-US" sz="1600">
                <a:latin typeface="Courier New" panose="02070309020205020404" pitchFamily="49" charset="0"/>
                <a:cs typeface="Courier New" panose="02070309020205020404" pitchFamily="49" charset="0"/>
              </a:rPr>
              <a:t>&gt; Item=c("P1","P2","P3","P4","P5","P6")</a:t>
            </a:r>
          </a:p>
          <a:p>
            <a:pPr marL="0" indent="0">
              <a:buNone/>
            </a:pPr>
            <a:r>
              <a:rPr lang="en-US" sz="1600">
                <a:latin typeface="Courier New" panose="02070309020205020404" pitchFamily="49" charset="0"/>
                <a:cs typeface="Courier New" panose="02070309020205020404" pitchFamily="49" charset="0"/>
              </a:rPr>
              <a:t>&gt; </a:t>
            </a:r>
            <a:r>
              <a:rPr lang="en-US" sz="1600" err="1">
                <a:latin typeface="Courier New" panose="02070309020205020404" pitchFamily="49" charset="0"/>
                <a:cs typeface="Courier New" panose="02070309020205020404" pitchFamily="49" charset="0"/>
              </a:rPr>
              <a:t>df</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data.frame</a:t>
            </a:r>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x,y,Item</a:t>
            </a:r>
            <a:r>
              <a:rPr lang="en-US" sz="1600">
                <a:latin typeface="Courier New" panose="02070309020205020404" pitchFamily="49" charset="0"/>
                <a:cs typeface="Courier New" panose="02070309020205020404" pitchFamily="49" charset="0"/>
              </a:rPr>
              <a:t>)</a:t>
            </a:r>
          </a:p>
          <a:p>
            <a:pPr marL="0" indent="0">
              <a:buNone/>
            </a:pPr>
            <a:r>
              <a:rPr lang="en-US" sz="1600">
                <a:latin typeface="Courier New" panose="02070309020205020404" pitchFamily="49" charset="0"/>
                <a:cs typeface="Courier New" panose="02070309020205020404" pitchFamily="49" charset="0"/>
              </a:rPr>
              <a:t>&gt; </a:t>
            </a:r>
            <a:r>
              <a:rPr lang="en-US" sz="1600" err="1">
                <a:latin typeface="Courier New" panose="02070309020205020404" pitchFamily="49" charset="0"/>
                <a:cs typeface="Courier New" panose="02070309020205020404" pitchFamily="49" charset="0"/>
              </a:rPr>
              <a:t>df</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     x    y Item</a:t>
            </a:r>
          </a:p>
          <a:p>
            <a:pPr marL="0" indent="0">
              <a:buNone/>
            </a:pPr>
            <a:r>
              <a:rPr lang="en-US" sz="1600">
                <a:latin typeface="Courier New" panose="02070309020205020404" pitchFamily="49" charset="0"/>
                <a:cs typeface="Courier New" panose="02070309020205020404" pitchFamily="49" charset="0"/>
              </a:rPr>
              <a:t>1 0.40 0.53   P1</a:t>
            </a:r>
          </a:p>
          <a:p>
            <a:pPr marL="0" indent="0">
              <a:buNone/>
            </a:pPr>
            <a:r>
              <a:rPr lang="en-US" sz="1600">
                <a:latin typeface="Courier New" panose="02070309020205020404" pitchFamily="49" charset="0"/>
                <a:cs typeface="Courier New" panose="02070309020205020404" pitchFamily="49" charset="0"/>
              </a:rPr>
              <a:t>2 0.22 0.38   P2</a:t>
            </a:r>
          </a:p>
          <a:p>
            <a:pPr marL="0" indent="0">
              <a:buNone/>
            </a:pPr>
            <a:r>
              <a:rPr lang="en-US" sz="1600">
                <a:latin typeface="Courier New" panose="02070309020205020404" pitchFamily="49" charset="0"/>
                <a:cs typeface="Courier New" panose="02070309020205020404" pitchFamily="49" charset="0"/>
              </a:rPr>
              <a:t>3 0.35 0.32   P3</a:t>
            </a:r>
          </a:p>
          <a:p>
            <a:pPr marL="0" indent="0">
              <a:buNone/>
            </a:pPr>
            <a:r>
              <a:rPr lang="en-US" sz="1600">
                <a:latin typeface="Courier New" panose="02070309020205020404" pitchFamily="49" charset="0"/>
                <a:cs typeface="Courier New" panose="02070309020205020404" pitchFamily="49" charset="0"/>
              </a:rPr>
              <a:t>4 0.26 0.19   P4</a:t>
            </a:r>
          </a:p>
          <a:p>
            <a:pPr marL="0" indent="0">
              <a:buNone/>
            </a:pPr>
            <a:r>
              <a:rPr lang="en-US" sz="1600">
                <a:latin typeface="Courier New" panose="02070309020205020404" pitchFamily="49" charset="0"/>
                <a:cs typeface="Courier New" panose="02070309020205020404" pitchFamily="49" charset="0"/>
              </a:rPr>
              <a:t>5 0.08 0.41   P5</a:t>
            </a:r>
          </a:p>
          <a:p>
            <a:pPr marL="0" indent="0">
              <a:buNone/>
            </a:pPr>
            <a:r>
              <a:rPr lang="en-US" sz="1600">
                <a:latin typeface="Courier New" panose="02070309020205020404" pitchFamily="49" charset="0"/>
                <a:cs typeface="Courier New" panose="02070309020205020404" pitchFamily="49" charset="0"/>
              </a:rPr>
              <a:t>6 0.45 0.30   P6</a:t>
            </a:r>
          </a:p>
          <a:p>
            <a:pPr marL="0" indent="0">
              <a:buNone/>
            </a:pPr>
            <a:endParaRPr lang="en-US"/>
          </a:p>
        </p:txBody>
      </p:sp>
    </p:spTree>
    <p:extLst>
      <p:ext uri="{BB962C8B-B14F-4D97-AF65-F5344CB8AC3E}">
        <p14:creationId xmlns:p14="http://schemas.microsoft.com/office/powerpoint/2010/main" val="16478423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latin typeface="Courier New" panose="02070309020205020404" pitchFamily="49" charset="0"/>
                <a:cs typeface="Courier New" panose="02070309020205020404" pitchFamily="49" charset="0"/>
              </a:rPr>
              <a:t>&gt; d=</a:t>
            </a:r>
            <a:r>
              <a:rPr lang="en-US" err="1">
                <a:latin typeface="Courier New" panose="02070309020205020404" pitchFamily="49" charset="0"/>
                <a:cs typeface="Courier New" panose="02070309020205020404" pitchFamily="49" charset="0"/>
              </a:rPr>
              <a:t>dist</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as.matrix</a:t>
            </a:r>
            <a:r>
              <a:rPr lang="en-US">
                <a:latin typeface="Courier New" panose="02070309020205020404" pitchFamily="49" charset="0"/>
                <a:cs typeface="Courier New" panose="02070309020205020404" pitchFamily="49" charset="0"/>
              </a:rPr>
              <a:t>(df[,-3]))</a:t>
            </a:r>
          </a:p>
          <a:p>
            <a:pPr marL="0" indent="0">
              <a:buNone/>
            </a:pPr>
            <a:r>
              <a:rPr lang="en-US">
                <a:latin typeface="Courier New" panose="02070309020205020404" pitchFamily="49" charset="0"/>
                <a:cs typeface="Courier New" panose="02070309020205020404" pitchFamily="49" charset="0"/>
              </a:rPr>
              <a:t>&gt; </a:t>
            </a:r>
            <a:r>
              <a:rPr lang="en-US" err="1">
                <a:latin typeface="Courier New" panose="02070309020205020404" pitchFamily="49" charset="0"/>
                <a:cs typeface="Courier New" panose="02070309020205020404" pitchFamily="49" charset="0"/>
              </a:rPr>
              <a:t>hc</a:t>
            </a:r>
            <a:r>
              <a:rPr lang="en-US">
                <a:latin typeface="Courier New" panose="02070309020205020404" pitchFamily="49" charset="0"/>
                <a:cs typeface="Courier New" panose="02070309020205020404" pitchFamily="49" charset="0"/>
              </a:rPr>
              <a:t> &lt;- </a:t>
            </a:r>
            <a:r>
              <a:rPr lang="en-US" err="1">
                <a:latin typeface="Courier New" panose="02070309020205020404" pitchFamily="49" charset="0"/>
                <a:cs typeface="Courier New" panose="02070309020205020404" pitchFamily="49" charset="0"/>
              </a:rPr>
              <a:t>hclust</a:t>
            </a:r>
            <a:r>
              <a:rPr lang="en-US">
                <a:latin typeface="Courier New" panose="02070309020205020404" pitchFamily="49" charset="0"/>
                <a:cs typeface="Courier New" panose="02070309020205020404" pitchFamily="49" charset="0"/>
              </a:rPr>
              <a:t>(d)  </a:t>
            </a:r>
          </a:p>
          <a:p>
            <a:pPr marL="0" indent="0">
              <a:buNone/>
            </a:pPr>
            <a:r>
              <a:rPr lang="en-US">
                <a:latin typeface="Courier New" panose="02070309020205020404" pitchFamily="49" charset="0"/>
                <a:cs typeface="Courier New" panose="02070309020205020404" pitchFamily="49" charset="0"/>
              </a:rPr>
              <a:t>&gt; plot(</a:t>
            </a:r>
            <a:r>
              <a:rPr lang="en-US" err="1">
                <a:latin typeface="Courier New" panose="02070309020205020404" pitchFamily="49" charset="0"/>
                <a:cs typeface="Courier New" panose="02070309020205020404" pitchFamily="49" charset="0"/>
              </a:rPr>
              <a:t>hc</a:t>
            </a:r>
            <a:r>
              <a:rPr lang="en-US">
                <a:latin typeface="Courier New" panose="02070309020205020404" pitchFamily="49" charset="0"/>
                <a:cs typeface="Courier New" panose="02070309020205020404" pitchFamily="49" charset="0"/>
              </a:rPr>
              <a:t>)</a:t>
            </a:r>
          </a:p>
          <a:p>
            <a:pPr marL="0" indent="0">
              <a:buNone/>
            </a:pPr>
            <a:endParaRPr lang="en-US">
              <a:latin typeface="Courier New" panose="02070309020205020404" pitchFamily="49" charset="0"/>
              <a:cs typeface="Courier New" panose="02070309020205020404" pitchFamily="49" charset="0"/>
            </a:endParaRPr>
          </a:p>
          <a:p>
            <a:pPr marL="0" indent="0">
              <a:buNone/>
            </a:pPr>
            <a:endParaRPr lang="en-US"/>
          </a:p>
        </p:txBody>
      </p:sp>
      <p:pic>
        <p:nvPicPr>
          <p:cNvPr id="4" name="Picture 3"/>
          <p:cNvPicPr>
            <a:picLocks noChangeAspect="1"/>
          </p:cNvPicPr>
          <p:nvPr/>
        </p:nvPicPr>
        <p:blipFill>
          <a:blip r:embed="rId2"/>
          <a:stretch>
            <a:fillRect/>
          </a:stretch>
        </p:blipFill>
        <p:spPr>
          <a:xfrm>
            <a:off x="4267200" y="1695091"/>
            <a:ext cx="4610401" cy="4600201"/>
          </a:xfrm>
          <a:prstGeom prst="rect">
            <a:avLst/>
          </a:prstGeom>
        </p:spPr>
      </p:pic>
    </p:spTree>
    <p:extLst>
      <p:ext uri="{BB962C8B-B14F-4D97-AF65-F5344CB8AC3E}">
        <p14:creationId xmlns:p14="http://schemas.microsoft.com/office/powerpoint/2010/main" val="26389199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81000" y="152400"/>
            <a:ext cx="8280400" cy="552450"/>
          </a:xfrm>
        </p:spPr>
        <p:txBody>
          <a:bodyPr/>
          <a:lstStyle/>
          <a:p>
            <a:r>
              <a:rPr lang="en-US" altLang="en-US">
                <a:latin typeface="Georgia" panose="02040502050405020303" pitchFamily="18" charset="0"/>
              </a:rPr>
              <a:t>Hierarchical Clustering</a:t>
            </a:r>
          </a:p>
        </p:txBody>
      </p:sp>
      <p:sp>
        <p:nvSpPr>
          <p:cNvPr id="65539" name="Text Box 3"/>
          <p:cNvSpPr txBox="1">
            <a:spLocks noChangeArrowheads="1"/>
          </p:cNvSpPr>
          <p:nvPr/>
        </p:nvSpPr>
        <p:spPr bwMode="auto">
          <a:xfrm>
            <a:off x="914400" y="5715000"/>
            <a:ext cx="335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Nested Clusters</a:t>
            </a:r>
          </a:p>
        </p:txBody>
      </p:sp>
      <p:sp>
        <p:nvSpPr>
          <p:cNvPr id="65540" name="Text Box 4"/>
          <p:cNvSpPr txBox="1">
            <a:spLocks noChangeArrowheads="1"/>
          </p:cNvSpPr>
          <p:nvPr/>
        </p:nvSpPr>
        <p:spPr bwMode="auto">
          <a:xfrm>
            <a:off x="5791200" y="5715000"/>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Dendrogram</a:t>
            </a:r>
          </a:p>
        </p:txBody>
      </p:sp>
      <p:grpSp>
        <p:nvGrpSpPr>
          <p:cNvPr id="65541" name="Group 5"/>
          <p:cNvGrpSpPr>
            <a:grpSpLocks/>
          </p:cNvGrpSpPr>
          <p:nvPr/>
        </p:nvGrpSpPr>
        <p:grpSpPr bwMode="auto">
          <a:xfrm>
            <a:off x="747713" y="1773238"/>
            <a:ext cx="3175000" cy="2790825"/>
            <a:chOff x="471" y="1117"/>
            <a:chExt cx="2000" cy="1758"/>
          </a:xfrm>
        </p:grpSpPr>
        <p:sp>
          <p:nvSpPr>
            <p:cNvPr id="65558" name="Freeform 6"/>
            <p:cNvSpPr>
              <a:spLocks/>
            </p:cNvSpPr>
            <p:nvPr/>
          </p:nvSpPr>
          <p:spPr bwMode="auto">
            <a:xfrm>
              <a:off x="1072" y="1810"/>
              <a:ext cx="89" cy="87"/>
            </a:xfrm>
            <a:custGeom>
              <a:avLst/>
              <a:gdLst>
                <a:gd name="T0" fmla="*/ 0 w 89"/>
                <a:gd name="T1" fmla="*/ 43 h 87"/>
                <a:gd name="T2" fmla="*/ 4 w 89"/>
                <a:gd name="T3" fmla="*/ 26 h 87"/>
                <a:gd name="T4" fmla="*/ 13 w 89"/>
                <a:gd name="T5" fmla="*/ 11 h 87"/>
                <a:gd name="T6" fmla="*/ 28 w 89"/>
                <a:gd name="T7" fmla="*/ 2 h 87"/>
                <a:gd name="T8" fmla="*/ 43 w 89"/>
                <a:gd name="T9" fmla="*/ 0 h 87"/>
                <a:gd name="T10" fmla="*/ 61 w 89"/>
                <a:gd name="T11" fmla="*/ 2 h 87"/>
                <a:gd name="T12" fmla="*/ 76 w 89"/>
                <a:gd name="T13" fmla="*/ 11 h 87"/>
                <a:gd name="T14" fmla="*/ 84 w 89"/>
                <a:gd name="T15" fmla="*/ 26 h 87"/>
                <a:gd name="T16" fmla="*/ 89 w 89"/>
                <a:gd name="T17" fmla="*/ 43 h 87"/>
                <a:gd name="T18" fmla="*/ 84 w 89"/>
                <a:gd name="T19" fmla="*/ 61 h 87"/>
                <a:gd name="T20" fmla="*/ 76 w 89"/>
                <a:gd name="T21" fmla="*/ 74 h 87"/>
                <a:gd name="T22" fmla="*/ 61 w 89"/>
                <a:gd name="T23" fmla="*/ 84 h 87"/>
                <a:gd name="T24" fmla="*/ 43 w 89"/>
                <a:gd name="T25" fmla="*/ 87 h 87"/>
                <a:gd name="T26" fmla="*/ 28 w 89"/>
                <a:gd name="T27" fmla="*/ 84 h 87"/>
                <a:gd name="T28" fmla="*/ 13 w 89"/>
                <a:gd name="T29" fmla="*/ 74 h 87"/>
                <a:gd name="T30" fmla="*/ 4 w 89"/>
                <a:gd name="T31" fmla="*/ 61 h 87"/>
                <a:gd name="T32" fmla="*/ 0 w 89"/>
                <a:gd name="T33" fmla="*/ 43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9"/>
                <a:gd name="T52" fmla="*/ 0 h 87"/>
                <a:gd name="T53" fmla="*/ 89 w 89"/>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9" h="87">
                  <a:moveTo>
                    <a:pt x="0" y="43"/>
                  </a:moveTo>
                  <a:lnTo>
                    <a:pt x="4" y="26"/>
                  </a:lnTo>
                  <a:lnTo>
                    <a:pt x="13" y="11"/>
                  </a:lnTo>
                  <a:lnTo>
                    <a:pt x="28" y="2"/>
                  </a:lnTo>
                  <a:lnTo>
                    <a:pt x="43" y="0"/>
                  </a:lnTo>
                  <a:lnTo>
                    <a:pt x="61" y="2"/>
                  </a:lnTo>
                  <a:lnTo>
                    <a:pt x="76" y="11"/>
                  </a:lnTo>
                  <a:lnTo>
                    <a:pt x="84" y="26"/>
                  </a:lnTo>
                  <a:lnTo>
                    <a:pt x="89" y="43"/>
                  </a:lnTo>
                  <a:lnTo>
                    <a:pt x="84" y="61"/>
                  </a:lnTo>
                  <a:lnTo>
                    <a:pt x="76" y="74"/>
                  </a:lnTo>
                  <a:lnTo>
                    <a:pt x="61" y="84"/>
                  </a:lnTo>
                  <a:lnTo>
                    <a:pt x="43" y="87"/>
                  </a:lnTo>
                  <a:lnTo>
                    <a:pt x="28" y="84"/>
                  </a:lnTo>
                  <a:lnTo>
                    <a:pt x="13" y="74"/>
                  </a:lnTo>
                  <a:lnTo>
                    <a:pt x="4" y="61"/>
                  </a:lnTo>
                  <a:lnTo>
                    <a:pt x="0" y="43"/>
                  </a:lnTo>
                  <a:close/>
                </a:path>
              </a:pathLst>
            </a:custGeom>
            <a:solidFill>
              <a:srgbClr val="1A1A1A"/>
            </a:solidFill>
            <a:ln w="3175">
              <a:solidFill>
                <a:srgbClr val="000000"/>
              </a:solidFill>
              <a:round/>
              <a:headEnd/>
              <a:tailEnd/>
            </a:ln>
          </p:spPr>
          <p:txBody>
            <a:bodyPr/>
            <a:lstStyle/>
            <a:p>
              <a:endParaRPr lang="en-US"/>
            </a:p>
          </p:txBody>
        </p:sp>
        <p:sp>
          <p:nvSpPr>
            <p:cNvPr id="65559" name="Freeform 7"/>
            <p:cNvSpPr>
              <a:spLocks/>
            </p:cNvSpPr>
            <p:nvPr/>
          </p:nvSpPr>
          <p:spPr bwMode="auto">
            <a:xfrm>
              <a:off x="1894" y="1169"/>
              <a:ext cx="89" cy="86"/>
            </a:xfrm>
            <a:custGeom>
              <a:avLst/>
              <a:gdLst>
                <a:gd name="T0" fmla="*/ 0 w 89"/>
                <a:gd name="T1" fmla="*/ 43 h 86"/>
                <a:gd name="T2" fmla="*/ 4 w 89"/>
                <a:gd name="T3" fmla="*/ 26 h 86"/>
                <a:gd name="T4" fmla="*/ 13 w 89"/>
                <a:gd name="T5" fmla="*/ 13 h 86"/>
                <a:gd name="T6" fmla="*/ 28 w 89"/>
                <a:gd name="T7" fmla="*/ 2 h 86"/>
                <a:gd name="T8" fmla="*/ 45 w 89"/>
                <a:gd name="T9" fmla="*/ 0 h 86"/>
                <a:gd name="T10" fmla="*/ 61 w 89"/>
                <a:gd name="T11" fmla="*/ 2 h 86"/>
                <a:gd name="T12" fmla="*/ 76 w 89"/>
                <a:gd name="T13" fmla="*/ 13 h 86"/>
                <a:gd name="T14" fmla="*/ 84 w 89"/>
                <a:gd name="T15" fmla="*/ 26 h 86"/>
                <a:gd name="T16" fmla="*/ 89 w 89"/>
                <a:gd name="T17" fmla="*/ 43 h 86"/>
                <a:gd name="T18" fmla="*/ 84 w 89"/>
                <a:gd name="T19" fmla="*/ 60 h 86"/>
                <a:gd name="T20" fmla="*/ 76 w 89"/>
                <a:gd name="T21" fmla="*/ 73 h 86"/>
                <a:gd name="T22" fmla="*/ 61 w 89"/>
                <a:gd name="T23" fmla="*/ 84 h 86"/>
                <a:gd name="T24" fmla="*/ 45 w 89"/>
                <a:gd name="T25" fmla="*/ 86 h 86"/>
                <a:gd name="T26" fmla="*/ 28 w 89"/>
                <a:gd name="T27" fmla="*/ 84 h 86"/>
                <a:gd name="T28" fmla="*/ 13 w 89"/>
                <a:gd name="T29" fmla="*/ 73 h 86"/>
                <a:gd name="T30" fmla="*/ 4 w 89"/>
                <a:gd name="T31" fmla="*/ 60 h 86"/>
                <a:gd name="T32" fmla="*/ 0 w 89"/>
                <a:gd name="T33" fmla="*/ 43 h 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9"/>
                <a:gd name="T52" fmla="*/ 0 h 86"/>
                <a:gd name="T53" fmla="*/ 89 w 89"/>
                <a:gd name="T54" fmla="*/ 86 h 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9" h="86">
                  <a:moveTo>
                    <a:pt x="0" y="43"/>
                  </a:moveTo>
                  <a:lnTo>
                    <a:pt x="4" y="26"/>
                  </a:lnTo>
                  <a:lnTo>
                    <a:pt x="13" y="13"/>
                  </a:lnTo>
                  <a:lnTo>
                    <a:pt x="28" y="2"/>
                  </a:lnTo>
                  <a:lnTo>
                    <a:pt x="45" y="0"/>
                  </a:lnTo>
                  <a:lnTo>
                    <a:pt x="61" y="2"/>
                  </a:lnTo>
                  <a:lnTo>
                    <a:pt x="76" y="13"/>
                  </a:lnTo>
                  <a:lnTo>
                    <a:pt x="84" y="26"/>
                  </a:lnTo>
                  <a:lnTo>
                    <a:pt x="89" y="43"/>
                  </a:lnTo>
                  <a:lnTo>
                    <a:pt x="84" y="60"/>
                  </a:lnTo>
                  <a:lnTo>
                    <a:pt x="76" y="73"/>
                  </a:lnTo>
                  <a:lnTo>
                    <a:pt x="61" y="84"/>
                  </a:lnTo>
                  <a:lnTo>
                    <a:pt x="45" y="86"/>
                  </a:lnTo>
                  <a:lnTo>
                    <a:pt x="28" y="84"/>
                  </a:lnTo>
                  <a:lnTo>
                    <a:pt x="13" y="73"/>
                  </a:lnTo>
                  <a:lnTo>
                    <a:pt x="4" y="60"/>
                  </a:lnTo>
                  <a:lnTo>
                    <a:pt x="0" y="43"/>
                  </a:lnTo>
                  <a:close/>
                </a:path>
              </a:pathLst>
            </a:custGeom>
            <a:solidFill>
              <a:srgbClr val="1A1A1A"/>
            </a:solidFill>
            <a:ln w="3175">
              <a:solidFill>
                <a:srgbClr val="000000"/>
              </a:solidFill>
              <a:round/>
              <a:headEnd/>
              <a:tailEnd/>
            </a:ln>
          </p:spPr>
          <p:txBody>
            <a:bodyPr/>
            <a:lstStyle/>
            <a:p>
              <a:endParaRPr lang="en-US"/>
            </a:p>
          </p:txBody>
        </p:sp>
        <p:sp>
          <p:nvSpPr>
            <p:cNvPr id="65560" name="Freeform 8"/>
            <p:cNvSpPr>
              <a:spLocks/>
            </p:cNvSpPr>
            <p:nvPr/>
          </p:nvSpPr>
          <p:spPr bwMode="auto">
            <a:xfrm>
              <a:off x="1295" y="2683"/>
              <a:ext cx="89" cy="88"/>
            </a:xfrm>
            <a:custGeom>
              <a:avLst/>
              <a:gdLst>
                <a:gd name="T0" fmla="*/ 0 w 89"/>
                <a:gd name="T1" fmla="*/ 45 h 88"/>
                <a:gd name="T2" fmla="*/ 4 w 89"/>
                <a:gd name="T3" fmla="*/ 28 h 88"/>
                <a:gd name="T4" fmla="*/ 13 w 89"/>
                <a:gd name="T5" fmla="*/ 12 h 88"/>
                <a:gd name="T6" fmla="*/ 28 w 89"/>
                <a:gd name="T7" fmla="*/ 4 h 88"/>
                <a:gd name="T8" fmla="*/ 45 w 89"/>
                <a:gd name="T9" fmla="*/ 0 h 88"/>
                <a:gd name="T10" fmla="*/ 60 w 89"/>
                <a:gd name="T11" fmla="*/ 4 h 88"/>
                <a:gd name="T12" fmla="*/ 76 w 89"/>
                <a:gd name="T13" fmla="*/ 12 h 88"/>
                <a:gd name="T14" fmla="*/ 86 w 89"/>
                <a:gd name="T15" fmla="*/ 28 h 88"/>
                <a:gd name="T16" fmla="*/ 89 w 89"/>
                <a:gd name="T17" fmla="*/ 45 h 88"/>
                <a:gd name="T18" fmla="*/ 86 w 89"/>
                <a:gd name="T19" fmla="*/ 62 h 88"/>
                <a:gd name="T20" fmla="*/ 76 w 89"/>
                <a:gd name="T21" fmla="*/ 75 h 88"/>
                <a:gd name="T22" fmla="*/ 60 w 89"/>
                <a:gd name="T23" fmla="*/ 86 h 88"/>
                <a:gd name="T24" fmla="*/ 45 w 89"/>
                <a:gd name="T25" fmla="*/ 88 h 88"/>
                <a:gd name="T26" fmla="*/ 28 w 89"/>
                <a:gd name="T27" fmla="*/ 86 h 88"/>
                <a:gd name="T28" fmla="*/ 13 w 89"/>
                <a:gd name="T29" fmla="*/ 75 h 88"/>
                <a:gd name="T30" fmla="*/ 4 w 89"/>
                <a:gd name="T31" fmla="*/ 62 h 88"/>
                <a:gd name="T32" fmla="*/ 0 w 89"/>
                <a:gd name="T33" fmla="*/ 45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9"/>
                <a:gd name="T52" fmla="*/ 0 h 88"/>
                <a:gd name="T53" fmla="*/ 89 w 89"/>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9" h="88">
                  <a:moveTo>
                    <a:pt x="0" y="45"/>
                  </a:moveTo>
                  <a:lnTo>
                    <a:pt x="4" y="28"/>
                  </a:lnTo>
                  <a:lnTo>
                    <a:pt x="13" y="12"/>
                  </a:lnTo>
                  <a:lnTo>
                    <a:pt x="28" y="4"/>
                  </a:lnTo>
                  <a:lnTo>
                    <a:pt x="45" y="0"/>
                  </a:lnTo>
                  <a:lnTo>
                    <a:pt x="60" y="4"/>
                  </a:lnTo>
                  <a:lnTo>
                    <a:pt x="76" y="12"/>
                  </a:lnTo>
                  <a:lnTo>
                    <a:pt x="86" y="28"/>
                  </a:lnTo>
                  <a:lnTo>
                    <a:pt x="89" y="45"/>
                  </a:lnTo>
                  <a:lnTo>
                    <a:pt x="86" y="62"/>
                  </a:lnTo>
                  <a:lnTo>
                    <a:pt x="76" y="75"/>
                  </a:lnTo>
                  <a:lnTo>
                    <a:pt x="60" y="86"/>
                  </a:lnTo>
                  <a:lnTo>
                    <a:pt x="45" y="88"/>
                  </a:lnTo>
                  <a:lnTo>
                    <a:pt x="28" y="86"/>
                  </a:lnTo>
                  <a:lnTo>
                    <a:pt x="13" y="75"/>
                  </a:lnTo>
                  <a:lnTo>
                    <a:pt x="4" y="62"/>
                  </a:lnTo>
                  <a:lnTo>
                    <a:pt x="0" y="45"/>
                  </a:lnTo>
                  <a:close/>
                </a:path>
              </a:pathLst>
            </a:custGeom>
            <a:solidFill>
              <a:srgbClr val="1A1A1A"/>
            </a:solidFill>
            <a:ln w="3175">
              <a:solidFill>
                <a:srgbClr val="000000"/>
              </a:solidFill>
              <a:round/>
              <a:headEnd/>
              <a:tailEnd/>
            </a:ln>
          </p:spPr>
          <p:txBody>
            <a:bodyPr/>
            <a:lstStyle/>
            <a:p>
              <a:endParaRPr lang="en-US"/>
            </a:p>
          </p:txBody>
        </p:sp>
        <p:sp>
          <p:nvSpPr>
            <p:cNvPr id="65561" name="Freeform 9"/>
            <p:cNvSpPr>
              <a:spLocks/>
            </p:cNvSpPr>
            <p:nvPr/>
          </p:nvSpPr>
          <p:spPr bwMode="auto">
            <a:xfrm>
              <a:off x="471" y="1683"/>
              <a:ext cx="88" cy="88"/>
            </a:xfrm>
            <a:custGeom>
              <a:avLst/>
              <a:gdLst>
                <a:gd name="T0" fmla="*/ 0 w 88"/>
                <a:gd name="T1" fmla="*/ 45 h 88"/>
                <a:gd name="T2" fmla="*/ 4 w 88"/>
                <a:gd name="T3" fmla="*/ 28 h 88"/>
                <a:gd name="T4" fmla="*/ 13 w 88"/>
                <a:gd name="T5" fmla="*/ 13 h 88"/>
                <a:gd name="T6" fmla="*/ 28 w 88"/>
                <a:gd name="T7" fmla="*/ 4 h 88"/>
                <a:gd name="T8" fmla="*/ 45 w 88"/>
                <a:gd name="T9" fmla="*/ 0 h 88"/>
                <a:gd name="T10" fmla="*/ 60 w 88"/>
                <a:gd name="T11" fmla="*/ 4 h 88"/>
                <a:gd name="T12" fmla="*/ 75 w 88"/>
                <a:gd name="T13" fmla="*/ 13 h 88"/>
                <a:gd name="T14" fmla="*/ 84 w 88"/>
                <a:gd name="T15" fmla="*/ 28 h 88"/>
                <a:gd name="T16" fmla="*/ 88 w 88"/>
                <a:gd name="T17" fmla="*/ 45 h 88"/>
                <a:gd name="T18" fmla="*/ 84 w 88"/>
                <a:gd name="T19" fmla="*/ 60 h 88"/>
                <a:gd name="T20" fmla="*/ 75 w 88"/>
                <a:gd name="T21" fmla="*/ 75 h 88"/>
                <a:gd name="T22" fmla="*/ 60 w 88"/>
                <a:gd name="T23" fmla="*/ 86 h 88"/>
                <a:gd name="T24" fmla="*/ 45 w 88"/>
                <a:gd name="T25" fmla="*/ 88 h 88"/>
                <a:gd name="T26" fmla="*/ 28 w 88"/>
                <a:gd name="T27" fmla="*/ 86 h 88"/>
                <a:gd name="T28" fmla="*/ 13 w 88"/>
                <a:gd name="T29" fmla="*/ 75 h 88"/>
                <a:gd name="T30" fmla="*/ 4 w 88"/>
                <a:gd name="T31" fmla="*/ 60 h 88"/>
                <a:gd name="T32" fmla="*/ 0 w 88"/>
                <a:gd name="T33" fmla="*/ 45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
                <a:gd name="T52" fmla="*/ 0 h 88"/>
                <a:gd name="T53" fmla="*/ 88 w 88"/>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 h="88">
                  <a:moveTo>
                    <a:pt x="0" y="45"/>
                  </a:moveTo>
                  <a:lnTo>
                    <a:pt x="4" y="28"/>
                  </a:lnTo>
                  <a:lnTo>
                    <a:pt x="13" y="13"/>
                  </a:lnTo>
                  <a:lnTo>
                    <a:pt x="28" y="4"/>
                  </a:lnTo>
                  <a:lnTo>
                    <a:pt x="45" y="0"/>
                  </a:lnTo>
                  <a:lnTo>
                    <a:pt x="60" y="4"/>
                  </a:lnTo>
                  <a:lnTo>
                    <a:pt x="75" y="13"/>
                  </a:lnTo>
                  <a:lnTo>
                    <a:pt x="84" y="28"/>
                  </a:lnTo>
                  <a:lnTo>
                    <a:pt x="88" y="45"/>
                  </a:lnTo>
                  <a:lnTo>
                    <a:pt x="84" y="60"/>
                  </a:lnTo>
                  <a:lnTo>
                    <a:pt x="75" y="75"/>
                  </a:lnTo>
                  <a:lnTo>
                    <a:pt x="60" y="86"/>
                  </a:lnTo>
                  <a:lnTo>
                    <a:pt x="45" y="88"/>
                  </a:lnTo>
                  <a:lnTo>
                    <a:pt x="28" y="86"/>
                  </a:lnTo>
                  <a:lnTo>
                    <a:pt x="13" y="75"/>
                  </a:lnTo>
                  <a:lnTo>
                    <a:pt x="4" y="60"/>
                  </a:lnTo>
                  <a:lnTo>
                    <a:pt x="0" y="45"/>
                  </a:lnTo>
                  <a:close/>
                </a:path>
              </a:pathLst>
            </a:custGeom>
            <a:solidFill>
              <a:srgbClr val="1A1A1A"/>
            </a:solidFill>
            <a:ln w="3175">
              <a:solidFill>
                <a:srgbClr val="000000"/>
              </a:solidFill>
              <a:round/>
              <a:headEnd/>
              <a:tailEnd/>
            </a:ln>
          </p:spPr>
          <p:txBody>
            <a:bodyPr/>
            <a:lstStyle/>
            <a:p>
              <a:endParaRPr lang="en-US"/>
            </a:p>
          </p:txBody>
        </p:sp>
        <p:sp>
          <p:nvSpPr>
            <p:cNvPr id="65562" name="Freeform 10"/>
            <p:cNvSpPr>
              <a:spLocks/>
            </p:cNvSpPr>
            <p:nvPr/>
          </p:nvSpPr>
          <p:spPr bwMode="auto">
            <a:xfrm>
              <a:off x="1652" y="2117"/>
              <a:ext cx="88" cy="88"/>
            </a:xfrm>
            <a:custGeom>
              <a:avLst/>
              <a:gdLst>
                <a:gd name="T0" fmla="*/ 0 w 88"/>
                <a:gd name="T1" fmla="*/ 45 h 88"/>
                <a:gd name="T2" fmla="*/ 2 w 88"/>
                <a:gd name="T3" fmla="*/ 28 h 88"/>
                <a:gd name="T4" fmla="*/ 13 w 88"/>
                <a:gd name="T5" fmla="*/ 13 h 88"/>
                <a:gd name="T6" fmla="*/ 26 w 88"/>
                <a:gd name="T7" fmla="*/ 4 h 88"/>
                <a:gd name="T8" fmla="*/ 43 w 88"/>
                <a:gd name="T9" fmla="*/ 0 h 88"/>
                <a:gd name="T10" fmla="*/ 60 w 88"/>
                <a:gd name="T11" fmla="*/ 4 h 88"/>
                <a:gd name="T12" fmla="*/ 75 w 88"/>
                <a:gd name="T13" fmla="*/ 13 h 88"/>
                <a:gd name="T14" fmla="*/ 84 w 88"/>
                <a:gd name="T15" fmla="*/ 28 h 88"/>
                <a:gd name="T16" fmla="*/ 88 w 88"/>
                <a:gd name="T17" fmla="*/ 45 h 88"/>
                <a:gd name="T18" fmla="*/ 84 w 88"/>
                <a:gd name="T19" fmla="*/ 62 h 88"/>
                <a:gd name="T20" fmla="*/ 75 w 88"/>
                <a:gd name="T21" fmla="*/ 75 h 88"/>
                <a:gd name="T22" fmla="*/ 60 w 88"/>
                <a:gd name="T23" fmla="*/ 86 h 88"/>
                <a:gd name="T24" fmla="*/ 43 w 88"/>
                <a:gd name="T25" fmla="*/ 88 h 88"/>
                <a:gd name="T26" fmla="*/ 26 w 88"/>
                <a:gd name="T27" fmla="*/ 86 h 88"/>
                <a:gd name="T28" fmla="*/ 13 w 88"/>
                <a:gd name="T29" fmla="*/ 75 h 88"/>
                <a:gd name="T30" fmla="*/ 2 w 88"/>
                <a:gd name="T31" fmla="*/ 62 h 88"/>
                <a:gd name="T32" fmla="*/ 0 w 88"/>
                <a:gd name="T33" fmla="*/ 45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
                <a:gd name="T52" fmla="*/ 0 h 88"/>
                <a:gd name="T53" fmla="*/ 88 w 88"/>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 h="88">
                  <a:moveTo>
                    <a:pt x="0" y="45"/>
                  </a:moveTo>
                  <a:lnTo>
                    <a:pt x="2" y="28"/>
                  </a:lnTo>
                  <a:lnTo>
                    <a:pt x="13" y="13"/>
                  </a:lnTo>
                  <a:lnTo>
                    <a:pt x="26" y="4"/>
                  </a:lnTo>
                  <a:lnTo>
                    <a:pt x="43" y="0"/>
                  </a:lnTo>
                  <a:lnTo>
                    <a:pt x="60" y="4"/>
                  </a:lnTo>
                  <a:lnTo>
                    <a:pt x="75" y="13"/>
                  </a:lnTo>
                  <a:lnTo>
                    <a:pt x="84" y="28"/>
                  </a:lnTo>
                  <a:lnTo>
                    <a:pt x="88" y="45"/>
                  </a:lnTo>
                  <a:lnTo>
                    <a:pt x="84" y="62"/>
                  </a:lnTo>
                  <a:lnTo>
                    <a:pt x="75" y="75"/>
                  </a:lnTo>
                  <a:lnTo>
                    <a:pt x="60" y="86"/>
                  </a:lnTo>
                  <a:lnTo>
                    <a:pt x="43" y="88"/>
                  </a:lnTo>
                  <a:lnTo>
                    <a:pt x="26" y="86"/>
                  </a:lnTo>
                  <a:lnTo>
                    <a:pt x="13" y="75"/>
                  </a:lnTo>
                  <a:lnTo>
                    <a:pt x="2" y="62"/>
                  </a:lnTo>
                  <a:lnTo>
                    <a:pt x="0" y="45"/>
                  </a:lnTo>
                  <a:close/>
                </a:path>
              </a:pathLst>
            </a:custGeom>
            <a:solidFill>
              <a:srgbClr val="1A1A1A"/>
            </a:solidFill>
            <a:ln w="3175">
              <a:solidFill>
                <a:srgbClr val="000000"/>
              </a:solidFill>
              <a:round/>
              <a:headEnd/>
              <a:tailEnd/>
            </a:ln>
          </p:spPr>
          <p:txBody>
            <a:bodyPr/>
            <a:lstStyle/>
            <a:p>
              <a:endParaRPr lang="en-US"/>
            </a:p>
          </p:txBody>
        </p:sp>
        <p:sp>
          <p:nvSpPr>
            <p:cNvPr id="65563" name="Freeform 11"/>
            <p:cNvSpPr>
              <a:spLocks/>
            </p:cNvSpPr>
            <p:nvPr/>
          </p:nvSpPr>
          <p:spPr bwMode="auto">
            <a:xfrm>
              <a:off x="2134" y="2177"/>
              <a:ext cx="89" cy="89"/>
            </a:xfrm>
            <a:custGeom>
              <a:avLst/>
              <a:gdLst>
                <a:gd name="T0" fmla="*/ 0 w 89"/>
                <a:gd name="T1" fmla="*/ 43 h 89"/>
                <a:gd name="T2" fmla="*/ 4 w 89"/>
                <a:gd name="T3" fmla="*/ 26 h 89"/>
                <a:gd name="T4" fmla="*/ 13 w 89"/>
                <a:gd name="T5" fmla="*/ 13 h 89"/>
                <a:gd name="T6" fmla="*/ 28 w 89"/>
                <a:gd name="T7" fmla="*/ 2 h 89"/>
                <a:gd name="T8" fmla="*/ 46 w 89"/>
                <a:gd name="T9" fmla="*/ 0 h 89"/>
                <a:gd name="T10" fmla="*/ 63 w 89"/>
                <a:gd name="T11" fmla="*/ 2 h 89"/>
                <a:gd name="T12" fmla="*/ 76 w 89"/>
                <a:gd name="T13" fmla="*/ 13 h 89"/>
                <a:gd name="T14" fmla="*/ 87 w 89"/>
                <a:gd name="T15" fmla="*/ 26 h 89"/>
                <a:gd name="T16" fmla="*/ 89 w 89"/>
                <a:gd name="T17" fmla="*/ 43 h 89"/>
                <a:gd name="T18" fmla="*/ 87 w 89"/>
                <a:gd name="T19" fmla="*/ 61 h 89"/>
                <a:gd name="T20" fmla="*/ 76 w 89"/>
                <a:gd name="T21" fmla="*/ 76 h 89"/>
                <a:gd name="T22" fmla="*/ 63 w 89"/>
                <a:gd name="T23" fmla="*/ 84 h 89"/>
                <a:gd name="T24" fmla="*/ 46 w 89"/>
                <a:gd name="T25" fmla="*/ 89 h 89"/>
                <a:gd name="T26" fmla="*/ 28 w 89"/>
                <a:gd name="T27" fmla="*/ 84 h 89"/>
                <a:gd name="T28" fmla="*/ 13 w 89"/>
                <a:gd name="T29" fmla="*/ 76 h 89"/>
                <a:gd name="T30" fmla="*/ 4 w 89"/>
                <a:gd name="T31" fmla="*/ 61 h 89"/>
                <a:gd name="T32" fmla="*/ 0 w 89"/>
                <a:gd name="T33" fmla="*/ 43 h 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9"/>
                <a:gd name="T52" fmla="*/ 0 h 89"/>
                <a:gd name="T53" fmla="*/ 89 w 89"/>
                <a:gd name="T54" fmla="*/ 89 h 8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9" h="89">
                  <a:moveTo>
                    <a:pt x="0" y="43"/>
                  </a:moveTo>
                  <a:lnTo>
                    <a:pt x="4" y="26"/>
                  </a:lnTo>
                  <a:lnTo>
                    <a:pt x="13" y="13"/>
                  </a:lnTo>
                  <a:lnTo>
                    <a:pt x="28" y="2"/>
                  </a:lnTo>
                  <a:lnTo>
                    <a:pt x="46" y="0"/>
                  </a:lnTo>
                  <a:lnTo>
                    <a:pt x="63" y="2"/>
                  </a:lnTo>
                  <a:lnTo>
                    <a:pt x="76" y="13"/>
                  </a:lnTo>
                  <a:lnTo>
                    <a:pt x="87" y="26"/>
                  </a:lnTo>
                  <a:lnTo>
                    <a:pt x="89" y="43"/>
                  </a:lnTo>
                  <a:lnTo>
                    <a:pt x="87" y="61"/>
                  </a:lnTo>
                  <a:lnTo>
                    <a:pt x="76" y="76"/>
                  </a:lnTo>
                  <a:lnTo>
                    <a:pt x="63" y="84"/>
                  </a:lnTo>
                  <a:lnTo>
                    <a:pt x="46" y="89"/>
                  </a:lnTo>
                  <a:lnTo>
                    <a:pt x="28" y="84"/>
                  </a:lnTo>
                  <a:lnTo>
                    <a:pt x="13" y="76"/>
                  </a:lnTo>
                  <a:lnTo>
                    <a:pt x="4" y="61"/>
                  </a:lnTo>
                  <a:lnTo>
                    <a:pt x="0" y="43"/>
                  </a:lnTo>
                  <a:close/>
                </a:path>
              </a:pathLst>
            </a:custGeom>
            <a:solidFill>
              <a:srgbClr val="1A1A1A"/>
            </a:solidFill>
            <a:ln w="3175">
              <a:solidFill>
                <a:srgbClr val="000000"/>
              </a:solidFill>
              <a:round/>
              <a:headEnd/>
              <a:tailEnd/>
            </a:ln>
          </p:spPr>
          <p:txBody>
            <a:bodyPr/>
            <a:lstStyle/>
            <a:p>
              <a:endParaRPr lang="en-US"/>
            </a:p>
          </p:txBody>
        </p:sp>
        <p:sp>
          <p:nvSpPr>
            <p:cNvPr id="65564" name="Rectangle 12"/>
            <p:cNvSpPr>
              <a:spLocks noChangeArrowheads="1"/>
            </p:cNvSpPr>
            <p:nvPr/>
          </p:nvSpPr>
          <p:spPr bwMode="auto">
            <a:xfrm>
              <a:off x="2032" y="1117"/>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200">
                  <a:solidFill>
                    <a:srgbClr val="000000"/>
                  </a:solidFill>
                  <a:latin typeface="Times New Roman" pitchFamily="18" charset="0"/>
                </a:rPr>
                <a:t>1</a:t>
              </a:r>
              <a:endParaRPr lang="en-US" altLang="en-US"/>
            </a:p>
          </p:txBody>
        </p:sp>
        <p:sp>
          <p:nvSpPr>
            <p:cNvPr id="65565" name="Rectangle 13"/>
            <p:cNvSpPr>
              <a:spLocks noChangeArrowheads="1"/>
            </p:cNvSpPr>
            <p:nvPr/>
          </p:nvSpPr>
          <p:spPr bwMode="auto">
            <a:xfrm>
              <a:off x="1256" y="1764"/>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200">
                  <a:solidFill>
                    <a:srgbClr val="000000"/>
                  </a:solidFill>
                  <a:latin typeface="Times New Roman" pitchFamily="18" charset="0"/>
                </a:rPr>
                <a:t>2</a:t>
              </a:r>
              <a:endParaRPr lang="en-US" altLang="en-US"/>
            </a:p>
          </p:txBody>
        </p:sp>
        <p:sp>
          <p:nvSpPr>
            <p:cNvPr id="65566" name="Rectangle 14"/>
            <p:cNvSpPr>
              <a:spLocks noChangeArrowheads="1"/>
            </p:cNvSpPr>
            <p:nvPr/>
          </p:nvSpPr>
          <p:spPr bwMode="auto">
            <a:xfrm>
              <a:off x="1810" y="2069"/>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200">
                  <a:solidFill>
                    <a:srgbClr val="000000"/>
                  </a:solidFill>
                  <a:latin typeface="Times New Roman" pitchFamily="18" charset="0"/>
                </a:rPr>
                <a:t>3</a:t>
              </a:r>
              <a:endParaRPr lang="en-US" altLang="en-US"/>
            </a:p>
          </p:txBody>
        </p:sp>
        <p:sp>
          <p:nvSpPr>
            <p:cNvPr id="65567" name="Rectangle 15"/>
            <p:cNvSpPr>
              <a:spLocks noChangeArrowheads="1"/>
            </p:cNvSpPr>
            <p:nvPr/>
          </p:nvSpPr>
          <p:spPr bwMode="auto">
            <a:xfrm>
              <a:off x="1422" y="2635"/>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200">
                  <a:solidFill>
                    <a:srgbClr val="000000"/>
                  </a:solidFill>
                  <a:latin typeface="Times New Roman" pitchFamily="18" charset="0"/>
                </a:rPr>
                <a:t>4</a:t>
              </a:r>
              <a:endParaRPr lang="en-US" altLang="en-US"/>
            </a:p>
          </p:txBody>
        </p:sp>
        <p:sp>
          <p:nvSpPr>
            <p:cNvPr id="65568" name="Rectangle 16"/>
            <p:cNvSpPr>
              <a:spLocks noChangeArrowheads="1"/>
            </p:cNvSpPr>
            <p:nvPr/>
          </p:nvSpPr>
          <p:spPr bwMode="auto">
            <a:xfrm>
              <a:off x="648" y="1626"/>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200">
                  <a:solidFill>
                    <a:srgbClr val="000000"/>
                  </a:solidFill>
                  <a:latin typeface="Times New Roman" pitchFamily="18" charset="0"/>
                </a:rPr>
                <a:t>5</a:t>
              </a:r>
              <a:endParaRPr lang="en-US" altLang="en-US"/>
            </a:p>
          </p:txBody>
        </p:sp>
        <p:sp>
          <p:nvSpPr>
            <p:cNvPr id="65569" name="Rectangle 17"/>
            <p:cNvSpPr>
              <a:spLocks noChangeArrowheads="1"/>
            </p:cNvSpPr>
            <p:nvPr/>
          </p:nvSpPr>
          <p:spPr bwMode="auto">
            <a:xfrm>
              <a:off x="2307" y="2125"/>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200">
                  <a:solidFill>
                    <a:srgbClr val="000000"/>
                  </a:solidFill>
                  <a:latin typeface="Times New Roman" pitchFamily="18" charset="0"/>
                </a:rPr>
                <a:t>6</a:t>
              </a:r>
              <a:endParaRPr lang="en-US" altLang="en-US"/>
            </a:p>
          </p:txBody>
        </p:sp>
      </p:grpSp>
      <p:grpSp>
        <p:nvGrpSpPr>
          <p:cNvPr id="3" name="Group 18"/>
          <p:cNvGrpSpPr>
            <a:grpSpLocks/>
          </p:cNvGrpSpPr>
          <p:nvPr/>
        </p:nvGrpSpPr>
        <p:grpSpPr bwMode="auto">
          <a:xfrm>
            <a:off x="2495550" y="2863850"/>
            <a:ext cx="1423988" cy="914400"/>
            <a:chOff x="1572" y="1804"/>
            <a:chExt cx="897" cy="576"/>
          </a:xfrm>
        </p:grpSpPr>
        <p:sp>
          <p:nvSpPr>
            <p:cNvPr id="65556" name="Freeform 19"/>
            <p:cNvSpPr>
              <a:spLocks/>
            </p:cNvSpPr>
            <p:nvPr/>
          </p:nvSpPr>
          <p:spPr bwMode="auto">
            <a:xfrm>
              <a:off x="1572" y="2005"/>
              <a:ext cx="897" cy="375"/>
            </a:xfrm>
            <a:custGeom>
              <a:avLst/>
              <a:gdLst>
                <a:gd name="T0" fmla="*/ 450 w 897"/>
                <a:gd name="T1" fmla="*/ 0 h 375"/>
                <a:gd name="T2" fmla="*/ 510 w 897"/>
                <a:gd name="T3" fmla="*/ 2 h 375"/>
                <a:gd name="T4" fmla="*/ 571 w 897"/>
                <a:gd name="T5" fmla="*/ 6 h 375"/>
                <a:gd name="T6" fmla="*/ 629 w 897"/>
                <a:gd name="T7" fmla="*/ 15 h 375"/>
                <a:gd name="T8" fmla="*/ 683 w 897"/>
                <a:gd name="T9" fmla="*/ 28 h 375"/>
                <a:gd name="T10" fmla="*/ 733 w 897"/>
                <a:gd name="T11" fmla="*/ 43 h 375"/>
                <a:gd name="T12" fmla="*/ 778 w 897"/>
                <a:gd name="T13" fmla="*/ 60 h 375"/>
                <a:gd name="T14" fmla="*/ 817 w 897"/>
                <a:gd name="T15" fmla="*/ 79 h 375"/>
                <a:gd name="T16" fmla="*/ 850 w 897"/>
                <a:gd name="T17" fmla="*/ 101 h 375"/>
                <a:gd name="T18" fmla="*/ 874 w 897"/>
                <a:gd name="T19" fmla="*/ 125 h 375"/>
                <a:gd name="T20" fmla="*/ 891 w 897"/>
                <a:gd name="T21" fmla="*/ 149 h 375"/>
                <a:gd name="T22" fmla="*/ 897 w 897"/>
                <a:gd name="T23" fmla="*/ 174 h 375"/>
                <a:gd name="T24" fmla="*/ 897 w 897"/>
                <a:gd name="T25" fmla="*/ 200 h 375"/>
                <a:gd name="T26" fmla="*/ 891 w 897"/>
                <a:gd name="T27" fmla="*/ 226 h 375"/>
                <a:gd name="T28" fmla="*/ 874 w 897"/>
                <a:gd name="T29" fmla="*/ 250 h 375"/>
                <a:gd name="T30" fmla="*/ 850 w 897"/>
                <a:gd name="T31" fmla="*/ 274 h 375"/>
                <a:gd name="T32" fmla="*/ 817 w 897"/>
                <a:gd name="T33" fmla="*/ 295 h 375"/>
                <a:gd name="T34" fmla="*/ 778 w 897"/>
                <a:gd name="T35" fmla="*/ 315 h 375"/>
                <a:gd name="T36" fmla="*/ 733 w 897"/>
                <a:gd name="T37" fmla="*/ 332 h 375"/>
                <a:gd name="T38" fmla="*/ 683 w 897"/>
                <a:gd name="T39" fmla="*/ 347 h 375"/>
                <a:gd name="T40" fmla="*/ 629 w 897"/>
                <a:gd name="T41" fmla="*/ 360 h 375"/>
                <a:gd name="T42" fmla="*/ 571 w 897"/>
                <a:gd name="T43" fmla="*/ 369 h 375"/>
                <a:gd name="T44" fmla="*/ 510 w 897"/>
                <a:gd name="T45" fmla="*/ 373 h 375"/>
                <a:gd name="T46" fmla="*/ 450 w 897"/>
                <a:gd name="T47" fmla="*/ 375 h 375"/>
                <a:gd name="T48" fmla="*/ 387 w 897"/>
                <a:gd name="T49" fmla="*/ 373 h 375"/>
                <a:gd name="T50" fmla="*/ 329 w 897"/>
                <a:gd name="T51" fmla="*/ 369 h 375"/>
                <a:gd name="T52" fmla="*/ 270 w 897"/>
                <a:gd name="T53" fmla="*/ 360 h 375"/>
                <a:gd name="T54" fmla="*/ 216 w 897"/>
                <a:gd name="T55" fmla="*/ 347 h 375"/>
                <a:gd name="T56" fmla="*/ 164 w 897"/>
                <a:gd name="T57" fmla="*/ 332 h 375"/>
                <a:gd name="T58" fmla="*/ 121 w 897"/>
                <a:gd name="T59" fmla="*/ 315 h 375"/>
                <a:gd name="T60" fmla="*/ 82 w 897"/>
                <a:gd name="T61" fmla="*/ 295 h 375"/>
                <a:gd name="T62" fmla="*/ 49 w 897"/>
                <a:gd name="T63" fmla="*/ 274 h 375"/>
                <a:gd name="T64" fmla="*/ 26 w 897"/>
                <a:gd name="T65" fmla="*/ 250 h 375"/>
                <a:gd name="T66" fmla="*/ 8 w 897"/>
                <a:gd name="T67" fmla="*/ 226 h 375"/>
                <a:gd name="T68" fmla="*/ 0 w 897"/>
                <a:gd name="T69" fmla="*/ 200 h 375"/>
                <a:gd name="T70" fmla="*/ 0 w 897"/>
                <a:gd name="T71" fmla="*/ 174 h 375"/>
                <a:gd name="T72" fmla="*/ 8 w 897"/>
                <a:gd name="T73" fmla="*/ 149 h 375"/>
                <a:gd name="T74" fmla="*/ 26 w 897"/>
                <a:gd name="T75" fmla="*/ 125 h 375"/>
                <a:gd name="T76" fmla="*/ 49 w 897"/>
                <a:gd name="T77" fmla="*/ 101 h 375"/>
                <a:gd name="T78" fmla="*/ 82 w 897"/>
                <a:gd name="T79" fmla="*/ 79 h 375"/>
                <a:gd name="T80" fmla="*/ 121 w 897"/>
                <a:gd name="T81" fmla="*/ 60 h 375"/>
                <a:gd name="T82" fmla="*/ 164 w 897"/>
                <a:gd name="T83" fmla="*/ 43 h 375"/>
                <a:gd name="T84" fmla="*/ 216 w 897"/>
                <a:gd name="T85" fmla="*/ 28 h 375"/>
                <a:gd name="T86" fmla="*/ 270 w 897"/>
                <a:gd name="T87" fmla="*/ 15 h 375"/>
                <a:gd name="T88" fmla="*/ 329 w 897"/>
                <a:gd name="T89" fmla="*/ 6 h 375"/>
                <a:gd name="T90" fmla="*/ 387 w 897"/>
                <a:gd name="T91" fmla="*/ 2 h 375"/>
                <a:gd name="T92" fmla="*/ 450 w 897"/>
                <a:gd name="T93" fmla="*/ 0 h 3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7"/>
                <a:gd name="T142" fmla="*/ 0 h 375"/>
                <a:gd name="T143" fmla="*/ 897 w 897"/>
                <a:gd name="T144" fmla="*/ 375 h 3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7" h="375">
                  <a:moveTo>
                    <a:pt x="450" y="0"/>
                  </a:moveTo>
                  <a:lnTo>
                    <a:pt x="510" y="2"/>
                  </a:lnTo>
                  <a:lnTo>
                    <a:pt x="571" y="6"/>
                  </a:lnTo>
                  <a:lnTo>
                    <a:pt x="629" y="15"/>
                  </a:lnTo>
                  <a:lnTo>
                    <a:pt x="683" y="28"/>
                  </a:lnTo>
                  <a:lnTo>
                    <a:pt x="733" y="43"/>
                  </a:lnTo>
                  <a:lnTo>
                    <a:pt x="778" y="60"/>
                  </a:lnTo>
                  <a:lnTo>
                    <a:pt x="817" y="79"/>
                  </a:lnTo>
                  <a:lnTo>
                    <a:pt x="850" y="101"/>
                  </a:lnTo>
                  <a:lnTo>
                    <a:pt x="874" y="125"/>
                  </a:lnTo>
                  <a:lnTo>
                    <a:pt x="891" y="149"/>
                  </a:lnTo>
                  <a:lnTo>
                    <a:pt x="897" y="174"/>
                  </a:lnTo>
                  <a:lnTo>
                    <a:pt x="897" y="200"/>
                  </a:lnTo>
                  <a:lnTo>
                    <a:pt x="891" y="226"/>
                  </a:lnTo>
                  <a:lnTo>
                    <a:pt x="874" y="250"/>
                  </a:lnTo>
                  <a:lnTo>
                    <a:pt x="850" y="274"/>
                  </a:lnTo>
                  <a:lnTo>
                    <a:pt x="817" y="295"/>
                  </a:lnTo>
                  <a:lnTo>
                    <a:pt x="778" y="315"/>
                  </a:lnTo>
                  <a:lnTo>
                    <a:pt x="733" y="332"/>
                  </a:lnTo>
                  <a:lnTo>
                    <a:pt x="683" y="347"/>
                  </a:lnTo>
                  <a:lnTo>
                    <a:pt x="629" y="360"/>
                  </a:lnTo>
                  <a:lnTo>
                    <a:pt x="571" y="369"/>
                  </a:lnTo>
                  <a:lnTo>
                    <a:pt x="510" y="373"/>
                  </a:lnTo>
                  <a:lnTo>
                    <a:pt x="450" y="375"/>
                  </a:lnTo>
                  <a:lnTo>
                    <a:pt x="387" y="373"/>
                  </a:lnTo>
                  <a:lnTo>
                    <a:pt x="329" y="369"/>
                  </a:lnTo>
                  <a:lnTo>
                    <a:pt x="270" y="360"/>
                  </a:lnTo>
                  <a:lnTo>
                    <a:pt x="216" y="347"/>
                  </a:lnTo>
                  <a:lnTo>
                    <a:pt x="164" y="332"/>
                  </a:lnTo>
                  <a:lnTo>
                    <a:pt x="121" y="315"/>
                  </a:lnTo>
                  <a:lnTo>
                    <a:pt x="82" y="295"/>
                  </a:lnTo>
                  <a:lnTo>
                    <a:pt x="49" y="274"/>
                  </a:lnTo>
                  <a:lnTo>
                    <a:pt x="26" y="250"/>
                  </a:lnTo>
                  <a:lnTo>
                    <a:pt x="8" y="226"/>
                  </a:lnTo>
                  <a:lnTo>
                    <a:pt x="0" y="200"/>
                  </a:lnTo>
                  <a:lnTo>
                    <a:pt x="0" y="174"/>
                  </a:lnTo>
                  <a:lnTo>
                    <a:pt x="8" y="149"/>
                  </a:lnTo>
                  <a:lnTo>
                    <a:pt x="26" y="125"/>
                  </a:lnTo>
                  <a:lnTo>
                    <a:pt x="49" y="101"/>
                  </a:lnTo>
                  <a:lnTo>
                    <a:pt x="82" y="79"/>
                  </a:lnTo>
                  <a:lnTo>
                    <a:pt x="121" y="60"/>
                  </a:lnTo>
                  <a:lnTo>
                    <a:pt x="164" y="43"/>
                  </a:lnTo>
                  <a:lnTo>
                    <a:pt x="216" y="28"/>
                  </a:lnTo>
                  <a:lnTo>
                    <a:pt x="270" y="15"/>
                  </a:lnTo>
                  <a:lnTo>
                    <a:pt x="329" y="6"/>
                  </a:lnTo>
                  <a:lnTo>
                    <a:pt x="387" y="2"/>
                  </a:lnTo>
                  <a:lnTo>
                    <a:pt x="45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57" name="Rectangle 20"/>
            <p:cNvSpPr>
              <a:spLocks noChangeArrowheads="1"/>
            </p:cNvSpPr>
            <p:nvPr/>
          </p:nvSpPr>
          <p:spPr bwMode="auto">
            <a:xfrm>
              <a:off x="1944" y="1804"/>
              <a:ext cx="18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200">
                  <a:solidFill>
                    <a:srgbClr val="FF0000"/>
                  </a:solidFill>
                </a:rPr>
                <a:t>1</a:t>
              </a:r>
              <a:endParaRPr lang="en-US" altLang="en-US"/>
            </a:p>
          </p:txBody>
        </p:sp>
      </p:grpSp>
      <p:grpSp>
        <p:nvGrpSpPr>
          <p:cNvPr id="4" name="Group 21"/>
          <p:cNvGrpSpPr>
            <a:grpSpLocks/>
          </p:cNvGrpSpPr>
          <p:nvPr/>
        </p:nvGrpSpPr>
        <p:grpSpPr bwMode="auto">
          <a:xfrm>
            <a:off x="527050" y="2489200"/>
            <a:ext cx="1735138" cy="1158875"/>
            <a:chOff x="332" y="1568"/>
            <a:chExt cx="1093" cy="730"/>
          </a:xfrm>
        </p:grpSpPr>
        <p:sp>
          <p:nvSpPr>
            <p:cNvPr id="65554" name="Freeform 22"/>
            <p:cNvSpPr>
              <a:spLocks/>
            </p:cNvSpPr>
            <p:nvPr/>
          </p:nvSpPr>
          <p:spPr bwMode="auto">
            <a:xfrm>
              <a:off x="332" y="1568"/>
              <a:ext cx="1093" cy="497"/>
            </a:xfrm>
            <a:custGeom>
              <a:avLst/>
              <a:gdLst>
                <a:gd name="T0" fmla="*/ 547 w 1093"/>
                <a:gd name="T1" fmla="*/ 0 h 497"/>
                <a:gd name="T2" fmla="*/ 615 w 1093"/>
                <a:gd name="T3" fmla="*/ 3 h 497"/>
                <a:gd name="T4" fmla="*/ 684 w 1093"/>
                <a:gd name="T5" fmla="*/ 7 h 497"/>
                <a:gd name="T6" fmla="*/ 749 w 1093"/>
                <a:gd name="T7" fmla="*/ 18 h 497"/>
                <a:gd name="T8" fmla="*/ 811 w 1093"/>
                <a:gd name="T9" fmla="*/ 31 h 497"/>
                <a:gd name="T10" fmla="*/ 868 w 1093"/>
                <a:gd name="T11" fmla="*/ 48 h 497"/>
                <a:gd name="T12" fmla="*/ 922 w 1093"/>
                <a:gd name="T13" fmla="*/ 67 h 497"/>
                <a:gd name="T14" fmla="*/ 969 w 1093"/>
                <a:gd name="T15" fmla="*/ 91 h 497"/>
                <a:gd name="T16" fmla="*/ 1008 w 1093"/>
                <a:gd name="T17" fmla="*/ 115 h 497"/>
                <a:gd name="T18" fmla="*/ 1043 w 1093"/>
                <a:gd name="T19" fmla="*/ 143 h 497"/>
                <a:gd name="T20" fmla="*/ 1067 w 1093"/>
                <a:gd name="T21" fmla="*/ 171 h 497"/>
                <a:gd name="T22" fmla="*/ 1084 w 1093"/>
                <a:gd name="T23" fmla="*/ 201 h 497"/>
                <a:gd name="T24" fmla="*/ 1093 w 1093"/>
                <a:gd name="T25" fmla="*/ 234 h 497"/>
                <a:gd name="T26" fmla="*/ 1093 w 1093"/>
                <a:gd name="T27" fmla="*/ 264 h 497"/>
                <a:gd name="T28" fmla="*/ 1084 w 1093"/>
                <a:gd name="T29" fmla="*/ 294 h 497"/>
                <a:gd name="T30" fmla="*/ 1067 w 1093"/>
                <a:gd name="T31" fmla="*/ 324 h 497"/>
                <a:gd name="T32" fmla="*/ 1043 w 1093"/>
                <a:gd name="T33" fmla="*/ 354 h 497"/>
                <a:gd name="T34" fmla="*/ 1008 w 1093"/>
                <a:gd name="T35" fmla="*/ 383 h 497"/>
                <a:gd name="T36" fmla="*/ 969 w 1093"/>
                <a:gd name="T37" fmla="*/ 406 h 497"/>
                <a:gd name="T38" fmla="*/ 922 w 1093"/>
                <a:gd name="T39" fmla="*/ 430 h 497"/>
                <a:gd name="T40" fmla="*/ 868 w 1093"/>
                <a:gd name="T41" fmla="*/ 449 h 497"/>
                <a:gd name="T42" fmla="*/ 811 w 1093"/>
                <a:gd name="T43" fmla="*/ 467 h 497"/>
                <a:gd name="T44" fmla="*/ 749 w 1093"/>
                <a:gd name="T45" fmla="*/ 480 h 497"/>
                <a:gd name="T46" fmla="*/ 684 w 1093"/>
                <a:gd name="T47" fmla="*/ 488 h 497"/>
                <a:gd name="T48" fmla="*/ 615 w 1093"/>
                <a:gd name="T49" fmla="*/ 495 h 497"/>
                <a:gd name="T50" fmla="*/ 547 w 1093"/>
                <a:gd name="T51" fmla="*/ 497 h 497"/>
                <a:gd name="T52" fmla="*/ 478 w 1093"/>
                <a:gd name="T53" fmla="*/ 495 h 497"/>
                <a:gd name="T54" fmla="*/ 411 w 1093"/>
                <a:gd name="T55" fmla="*/ 488 h 497"/>
                <a:gd name="T56" fmla="*/ 346 w 1093"/>
                <a:gd name="T57" fmla="*/ 480 h 497"/>
                <a:gd name="T58" fmla="*/ 284 w 1093"/>
                <a:gd name="T59" fmla="*/ 467 h 497"/>
                <a:gd name="T60" fmla="*/ 225 w 1093"/>
                <a:gd name="T61" fmla="*/ 449 h 497"/>
                <a:gd name="T62" fmla="*/ 173 w 1093"/>
                <a:gd name="T63" fmla="*/ 430 h 497"/>
                <a:gd name="T64" fmla="*/ 126 w 1093"/>
                <a:gd name="T65" fmla="*/ 406 h 497"/>
                <a:gd name="T66" fmla="*/ 85 w 1093"/>
                <a:gd name="T67" fmla="*/ 383 h 497"/>
                <a:gd name="T68" fmla="*/ 52 w 1093"/>
                <a:gd name="T69" fmla="*/ 354 h 497"/>
                <a:gd name="T70" fmla="*/ 26 w 1093"/>
                <a:gd name="T71" fmla="*/ 324 h 497"/>
                <a:gd name="T72" fmla="*/ 9 w 1093"/>
                <a:gd name="T73" fmla="*/ 294 h 497"/>
                <a:gd name="T74" fmla="*/ 0 w 1093"/>
                <a:gd name="T75" fmla="*/ 264 h 497"/>
                <a:gd name="T76" fmla="*/ 0 w 1093"/>
                <a:gd name="T77" fmla="*/ 234 h 497"/>
                <a:gd name="T78" fmla="*/ 9 w 1093"/>
                <a:gd name="T79" fmla="*/ 201 h 497"/>
                <a:gd name="T80" fmla="*/ 26 w 1093"/>
                <a:gd name="T81" fmla="*/ 171 h 497"/>
                <a:gd name="T82" fmla="*/ 52 w 1093"/>
                <a:gd name="T83" fmla="*/ 143 h 497"/>
                <a:gd name="T84" fmla="*/ 85 w 1093"/>
                <a:gd name="T85" fmla="*/ 115 h 497"/>
                <a:gd name="T86" fmla="*/ 126 w 1093"/>
                <a:gd name="T87" fmla="*/ 91 h 497"/>
                <a:gd name="T88" fmla="*/ 173 w 1093"/>
                <a:gd name="T89" fmla="*/ 67 h 497"/>
                <a:gd name="T90" fmla="*/ 225 w 1093"/>
                <a:gd name="T91" fmla="*/ 48 h 497"/>
                <a:gd name="T92" fmla="*/ 284 w 1093"/>
                <a:gd name="T93" fmla="*/ 31 h 497"/>
                <a:gd name="T94" fmla="*/ 346 w 1093"/>
                <a:gd name="T95" fmla="*/ 18 h 497"/>
                <a:gd name="T96" fmla="*/ 411 w 1093"/>
                <a:gd name="T97" fmla="*/ 7 h 497"/>
                <a:gd name="T98" fmla="*/ 478 w 1093"/>
                <a:gd name="T99" fmla="*/ 3 h 497"/>
                <a:gd name="T100" fmla="*/ 547 w 1093"/>
                <a:gd name="T101" fmla="*/ 0 h 4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93"/>
                <a:gd name="T154" fmla="*/ 0 h 497"/>
                <a:gd name="T155" fmla="*/ 1093 w 1093"/>
                <a:gd name="T156" fmla="*/ 497 h 49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93" h="497">
                  <a:moveTo>
                    <a:pt x="547" y="0"/>
                  </a:moveTo>
                  <a:lnTo>
                    <a:pt x="615" y="3"/>
                  </a:lnTo>
                  <a:lnTo>
                    <a:pt x="684" y="7"/>
                  </a:lnTo>
                  <a:lnTo>
                    <a:pt x="749" y="18"/>
                  </a:lnTo>
                  <a:lnTo>
                    <a:pt x="811" y="31"/>
                  </a:lnTo>
                  <a:lnTo>
                    <a:pt x="868" y="48"/>
                  </a:lnTo>
                  <a:lnTo>
                    <a:pt x="922" y="67"/>
                  </a:lnTo>
                  <a:lnTo>
                    <a:pt x="969" y="91"/>
                  </a:lnTo>
                  <a:lnTo>
                    <a:pt x="1008" y="115"/>
                  </a:lnTo>
                  <a:lnTo>
                    <a:pt x="1043" y="143"/>
                  </a:lnTo>
                  <a:lnTo>
                    <a:pt x="1067" y="171"/>
                  </a:lnTo>
                  <a:lnTo>
                    <a:pt x="1084" y="201"/>
                  </a:lnTo>
                  <a:lnTo>
                    <a:pt x="1093" y="234"/>
                  </a:lnTo>
                  <a:lnTo>
                    <a:pt x="1093" y="264"/>
                  </a:lnTo>
                  <a:lnTo>
                    <a:pt x="1084" y="294"/>
                  </a:lnTo>
                  <a:lnTo>
                    <a:pt x="1067" y="324"/>
                  </a:lnTo>
                  <a:lnTo>
                    <a:pt x="1043" y="354"/>
                  </a:lnTo>
                  <a:lnTo>
                    <a:pt x="1008" y="383"/>
                  </a:lnTo>
                  <a:lnTo>
                    <a:pt x="969" y="406"/>
                  </a:lnTo>
                  <a:lnTo>
                    <a:pt x="922" y="430"/>
                  </a:lnTo>
                  <a:lnTo>
                    <a:pt x="868" y="449"/>
                  </a:lnTo>
                  <a:lnTo>
                    <a:pt x="811" y="467"/>
                  </a:lnTo>
                  <a:lnTo>
                    <a:pt x="749" y="480"/>
                  </a:lnTo>
                  <a:lnTo>
                    <a:pt x="684" y="488"/>
                  </a:lnTo>
                  <a:lnTo>
                    <a:pt x="615" y="495"/>
                  </a:lnTo>
                  <a:lnTo>
                    <a:pt x="547" y="497"/>
                  </a:lnTo>
                  <a:lnTo>
                    <a:pt x="478" y="495"/>
                  </a:lnTo>
                  <a:lnTo>
                    <a:pt x="411" y="488"/>
                  </a:lnTo>
                  <a:lnTo>
                    <a:pt x="346" y="480"/>
                  </a:lnTo>
                  <a:lnTo>
                    <a:pt x="284" y="467"/>
                  </a:lnTo>
                  <a:lnTo>
                    <a:pt x="225" y="449"/>
                  </a:lnTo>
                  <a:lnTo>
                    <a:pt x="173" y="430"/>
                  </a:lnTo>
                  <a:lnTo>
                    <a:pt x="126" y="406"/>
                  </a:lnTo>
                  <a:lnTo>
                    <a:pt x="85" y="383"/>
                  </a:lnTo>
                  <a:lnTo>
                    <a:pt x="52" y="354"/>
                  </a:lnTo>
                  <a:lnTo>
                    <a:pt x="26" y="324"/>
                  </a:lnTo>
                  <a:lnTo>
                    <a:pt x="9" y="294"/>
                  </a:lnTo>
                  <a:lnTo>
                    <a:pt x="0" y="264"/>
                  </a:lnTo>
                  <a:lnTo>
                    <a:pt x="0" y="234"/>
                  </a:lnTo>
                  <a:lnTo>
                    <a:pt x="9" y="201"/>
                  </a:lnTo>
                  <a:lnTo>
                    <a:pt x="26" y="171"/>
                  </a:lnTo>
                  <a:lnTo>
                    <a:pt x="52" y="143"/>
                  </a:lnTo>
                  <a:lnTo>
                    <a:pt x="85" y="115"/>
                  </a:lnTo>
                  <a:lnTo>
                    <a:pt x="126" y="91"/>
                  </a:lnTo>
                  <a:lnTo>
                    <a:pt x="173" y="67"/>
                  </a:lnTo>
                  <a:lnTo>
                    <a:pt x="225" y="48"/>
                  </a:lnTo>
                  <a:lnTo>
                    <a:pt x="284" y="31"/>
                  </a:lnTo>
                  <a:lnTo>
                    <a:pt x="346" y="18"/>
                  </a:lnTo>
                  <a:lnTo>
                    <a:pt x="411" y="7"/>
                  </a:lnTo>
                  <a:lnTo>
                    <a:pt x="478" y="3"/>
                  </a:lnTo>
                  <a:lnTo>
                    <a:pt x="547"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55" name="Rectangle 23"/>
            <p:cNvSpPr>
              <a:spLocks noChangeArrowheads="1"/>
            </p:cNvSpPr>
            <p:nvPr/>
          </p:nvSpPr>
          <p:spPr bwMode="auto">
            <a:xfrm>
              <a:off x="949" y="2052"/>
              <a:ext cx="18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200">
                  <a:solidFill>
                    <a:srgbClr val="FF0000"/>
                  </a:solidFill>
                </a:rPr>
                <a:t>2</a:t>
              </a:r>
              <a:endParaRPr lang="en-US" altLang="en-US"/>
            </a:p>
          </p:txBody>
        </p:sp>
      </p:grpSp>
      <p:grpSp>
        <p:nvGrpSpPr>
          <p:cNvPr id="5" name="Group 24"/>
          <p:cNvGrpSpPr>
            <a:grpSpLocks/>
          </p:cNvGrpSpPr>
          <p:nvPr/>
        </p:nvGrpSpPr>
        <p:grpSpPr bwMode="auto">
          <a:xfrm>
            <a:off x="444500" y="2071688"/>
            <a:ext cx="3675063" cy="2097087"/>
            <a:chOff x="280" y="1305"/>
            <a:chExt cx="2315" cy="1321"/>
          </a:xfrm>
        </p:grpSpPr>
        <p:sp>
          <p:nvSpPr>
            <p:cNvPr id="65552" name="Freeform 25"/>
            <p:cNvSpPr>
              <a:spLocks/>
            </p:cNvSpPr>
            <p:nvPr/>
          </p:nvSpPr>
          <p:spPr bwMode="auto">
            <a:xfrm>
              <a:off x="280" y="1314"/>
              <a:ext cx="2315" cy="1312"/>
            </a:xfrm>
            <a:custGeom>
              <a:avLst/>
              <a:gdLst>
                <a:gd name="T0" fmla="*/ 1326 w 2315"/>
                <a:gd name="T1" fmla="*/ 23 h 1312"/>
                <a:gd name="T2" fmla="*/ 1519 w 2315"/>
                <a:gd name="T3" fmla="*/ 64 h 1312"/>
                <a:gd name="T4" fmla="*/ 1698 w 2315"/>
                <a:gd name="T5" fmla="*/ 121 h 1312"/>
                <a:gd name="T6" fmla="*/ 1865 w 2315"/>
                <a:gd name="T7" fmla="*/ 194 h 1312"/>
                <a:gd name="T8" fmla="*/ 2008 w 2315"/>
                <a:gd name="T9" fmla="*/ 278 h 1312"/>
                <a:gd name="T10" fmla="*/ 2129 w 2315"/>
                <a:gd name="T11" fmla="*/ 375 h 1312"/>
                <a:gd name="T12" fmla="*/ 2222 w 2315"/>
                <a:gd name="T13" fmla="*/ 479 h 1312"/>
                <a:gd name="T14" fmla="*/ 2282 w 2315"/>
                <a:gd name="T15" fmla="*/ 589 h 1312"/>
                <a:gd name="T16" fmla="*/ 2313 w 2315"/>
                <a:gd name="T17" fmla="*/ 699 h 1312"/>
                <a:gd name="T18" fmla="*/ 2308 w 2315"/>
                <a:gd name="T19" fmla="*/ 809 h 1312"/>
                <a:gd name="T20" fmla="*/ 2272 w 2315"/>
                <a:gd name="T21" fmla="*/ 915 h 1312"/>
                <a:gd name="T22" fmla="*/ 2202 w 2315"/>
                <a:gd name="T23" fmla="*/ 1014 h 1312"/>
                <a:gd name="T24" fmla="*/ 2105 w 2315"/>
                <a:gd name="T25" fmla="*/ 1101 h 1312"/>
                <a:gd name="T26" fmla="*/ 1977 w 2315"/>
                <a:gd name="T27" fmla="*/ 1176 h 1312"/>
                <a:gd name="T28" fmla="*/ 1828 w 2315"/>
                <a:gd name="T29" fmla="*/ 1237 h 1312"/>
                <a:gd name="T30" fmla="*/ 1659 w 2315"/>
                <a:gd name="T31" fmla="*/ 1280 h 1312"/>
                <a:gd name="T32" fmla="*/ 1476 w 2315"/>
                <a:gd name="T33" fmla="*/ 1306 h 1312"/>
                <a:gd name="T34" fmla="*/ 1283 w 2315"/>
                <a:gd name="T35" fmla="*/ 1312 h 1312"/>
                <a:gd name="T36" fmla="*/ 1086 w 2315"/>
                <a:gd name="T37" fmla="*/ 1299 h 1312"/>
                <a:gd name="T38" fmla="*/ 894 w 2315"/>
                <a:gd name="T39" fmla="*/ 1269 h 1312"/>
                <a:gd name="T40" fmla="*/ 705 w 2315"/>
                <a:gd name="T41" fmla="*/ 1220 h 1312"/>
                <a:gd name="T42" fmla="*/ 532 w 2315"/>
                <a:gd name="T43" fmla="*/ 1155 h 1312"/>
                <a:gd name="T44" fmla="*/ 377 w 2315"/>
                <a:gd name="T45" fmla="*/ 1077 h 1312"/>
                <a:gd name="T46" fmla="*/ 245 w 2315"/>
                <a:gd name="T47" fmla="*/ 984 h 1312"/>
                <a:gd name="T48" fmla="*/ 137 w 2315"/>
                <a:gd name="T49" fmla="*/ 885 h 1312"/>
                <a:gd name="T50" fmla="*/ 61 w 2315"/>
                <a:gd name="T51" fmla="*/ 777 h 1312"/>
                <a:gd name="T52" fmla="*/ 13 w 2315"/>
                <a:gd name="T53" fmla="*/ 667 h 1312"/>
                <a:gd name="T54" fmla="*/ 0 w 2315"/>
                <a:gd name="T55" fmla="*/ 555 h 1312"/>
                <a:gd name="T56" fmla="*/ 22 w 2315"/>
                <a:gd name="T57" fmla="*/ 447 h 1312"/>
                <a:gd name="T58" fmla="*/ 74 w 2315"/>
                <a:gd name="T59" fmla="*/ 345 h 1312"/>
                <a:gd name="T60" fmla="*/ 158 w 2315"/>
                <a:gd name="T61" fmla="*/ 252 h 1312"/>
                <a:gd name="T62" fmla="*/ 273 w 2315"/>
                <a:gd name="T63" fmla="*/ 170 h 1312"/>
                <a:gd name="T64" fmla="*/ 411 w 2315"/>
                <a:gd name="T65" fmla="*/ 103 h 1312"/>
                <a:gd name="T66" fmla="*/ 571 w 2315"/>
                <a:gd name="T67" fmla="*/ 49 h 1312"/>
                <a:gd name="T68" fmla="*/ 747 w 2315"/>
                <a:gd name="T69" fmla="*/ 17 h 1312"/>
                <a:gd name="T70" fmla="*/ 937 w 2315"/>
                <a:gd name="T71" fmla="*/ 0 h 1312"/>
                <a:gd name="T72" fmla="*/ 1132 w 2315"/>
                <a:gd name="T73" fmla="*/ 2 h 131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15"/>
                <a:gd name="T112" fmla="*/ 0 h 1312"/>
                <a:gd name="T113" fmla="*/ 2315 w 2315"/>
                <a:gd name="T114" fmla="*/ 1312 h 131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15" h="1312">
                  <a:moveTo>
                    <a:pt x="1229" y="10"/>
                  </a:moveTo>
                  <a:lnTo>
                    <a:pt x="1326" y="23"/>
                  </a:lnTo>
                  <a:lnTo>
                    <a:pt x="1424" y="43"/>
                  </a:lnTo>
                  <a:lnTo>
                    <a:pt x="1519" y="64"/>
                  </a:lnTo>
                  <a:lnTo>
                    <a:pt x="1610" y="90"/>
                  </a:lnTo>
                  <a:lnTo>
                    <a:pt x="1698" y="121"/>
                  </a:lnTo>
                  <a:lnTo>
                    <a:pt x="1783" y="155"/>
                  </a:lnTo>
                  <a:lnTo>
                    <a:pt x="1865" y="194"/>
                  </a:lnTo>
                  <a:lnTo>
                    <a:pt x="1938" y="235"/>
                  </a:lnTo>
                  <a:lnTo>
                    <a:pt x="2008" y="278"/>
                  </a:lnTo>
                  <a:lnTo>
                    <a:pt x="2073" y="326"/>
                  </a:lnTo>
                  <a:lnTo>
                    <a:pt x="2129" y="375"/>
                  </a:lnTo>
                  <a:lnTo>
                    <a:pt x="2179" y="425"/>
                  </a:lnTo>
                  <a:lnTo>
                    <a:pt x="2222" y="479"/>
                  </a:lnTo>
                  <a:lnTo>
                    <a:pt x="2256" y="533"/>
                  </a:lnTo>
                  <a:lnTo>
                    <a:pt x="2282" y="589"/>
                  </a:lnTo>
                  <a:lnTo>
                    <a:pt x="2302" y="643"/>
                  </a:lnTo>
                  <a:lnTo>
                    <a:pt x="2313" y="699"/>
                  </a:lnTo>
                  <a:lnTo>
                    <a:pt x="2315" y="755"/>
                  </a:lnTo>
                  <a:lnTo>
                    <a:pt x="2308" y="809"/>
                  </a:lnTo>
                  <a:lnTo>
                    <a:pt x="2295" y="863"/>
                  </a:lnTo>
                  <a:lnTo>
                    <a:pt x="2272" y="915"/>
                  </a:lnTo>
                  <a:lnTo>
                    <a:pt x="2241" y="965"/>
                  </a:lnTo>
                  <a:lnTo>
                    <a:pt x="2202" y="1014"/>
                  </a:lnTo>
                  <a:lnTo>
                    <a:pt x="2157" y="1060"/>
                  </a:lnTo>
                  <a:lnTo>
                    <a:pt x="2105" y="1101"/>
                  </a:lnTo>
                  <a:lnTo>
                    <a:pt x="2044" y="1140"/>
                  </a:lnTo>
                  <a:lnTo>
                    <a:pt x="1977" y="1176"/>
                  </a:lnTo>
                  <a:lnTo>
                    <a:pt x="1906" y="1209"/>
                  </a:lnTo>
                  <a:lnTo>
                    <a:pt x="1828" y="1237"/>
                  </a:lnTo>
                  <a:lnTo>
                    <a:pt x="1746" y="1261"/>
                  </a:lnTo>
                  <a:lnTo>
                    <a:pt x="1659" y="1280"/>
                  </a:lnTo>
                  <a:lnTo>
                    <a:pt x="1569" y="1295"/>
                  </a:lnTo>
                  <a:lnTo>
                    <a:pt x="1476" y="1306"/>
                  </a:lnTo>
                  <a:lnTo>
                    <a:pt x="1380" y="1310"/>
                  </a:lnTo>
                  <a:lnTo>
                    <a:pt x="1283" y="1312"/>
                  </a:lnTo>
                  <a:lnTo>
                    <a:pt x="1186" y="1308"/>
                  </a:lnTo>
                  <a:lnTo>
                    <a:pt x="1086" y="1299"/>
                  </a:lnTo>
                  <a:lnTo>
                    <a:pt x="989" y="1286"/>
                  </a:lnTo>
                  <a:lnTo>
                    <a:pt x="894" y="1269"/>
                  </a:lnTo>
                  <a:lnTo>
                    <a:pt x="798" y="1245"/>
                  </a:lnTo>
                  <a:lnTo>
                    <a:pt x="705" y="1220"/>
                  </a:lnTo>
                  <a:lnTo>
                    <a:pt x="617" y="1189"/>
                  </a:lnTo>
                  <a:lnTo>
                    <a:pt x="532" y="1155"/>
                  </a:lnTo>
                  <a:lnTo>
                    <a:pt x="452" y="1118"/>
                  </a:lnTo>
                  <a:lnTo>
                    <a:pt x="377" y="1077"/>
                  </a:lnTo>
                  <a:lnTo>
                    <a:pt x="307" y="1032"/>
                  </a:lnTo>
                  <a:lnTo>
                    <a:pt x="245" y="984"/>
                  </a:lnTo>
                  <a:lnTo>
                    <a:pt x="186" y="937"/>
                  </a:lnTo>
                  <a:lnTo>
                    <a:pt x="137" y="885"/>
                  </a:lnTo>
                  <a:lnTo>
                    <a:pt x="95" y="831"/>
                  </a:lnTo>
                  <a:lnTo>
                    <a:pt x="61" y="777"/>
                  </a:lnTo>
                  <a:lnTo>
                    <a:pt x="33" y="723"/>
                  </a:lnTo>
                  <a:lnTo>
                    <a:pt x="13" y="667"/>
                  </a:lnTo>
                  <a:lnTo>
                    <a:pt x="5" y="611"/>
                  </a:lnTo>
                  <a:lnTo>
                    <a:pt x="0" y="555"/>
                  </a:lnTo>
                  <a:lnTo>
                    <a:pt x="7" y="501"/>
                  </a:lnTo>
                  <a:lnTo>
                    <a:pt x="22" y="447"/>
                  </a:lnTo>
                  <a:lnTo>
                    <a:pt x="44" y="395"/>
                  </a:lnTo>
                  <a:lnTo>
                    <a:pt x="74" y="345"/>
                  </a:lnTo>
                  <a:lnTo>
                    <a:pt x="113" y="298"/>
                  </a:lnTo>
                  <a:lnTo>
                    <a:pt x="158" y="252"/>
                  </a:lnTo>
                  <a:lnTo>
                    <a:pt x="212" y="209"/>
                  </a:lnTo>
                  <a:lnTo>
                    <a:pt x="273" y="170"/>
                  </a:lnTo>
                  <a:lnTo>
                    <a:pt x="338" y="133"/>
                  </a:lnTo>
                  <a:lnTo>
                    <a:pt x="411" y="103"/>
                  </a:lnTo>
                  <a:lnTo>
                    <a:pt x="489" y="75"/>
                  </a:lnTo>
                  <a:lnTo>
                    <a:pt x="571" y="49"/>
                  </a:lnTo>
                  <a:lnTo>
                    <a:pt x="658" y="30"/>
                  </a:lnTo>
                  <a:lnTo>
                    <a:pt x="747" y="17"/>
                  </a:lnTo>
                  <a:lnTo>
                    <a:pt x="840" y="6"/>
                  </a:lnTo>
                  <a:lnTo>
                    <a:pt x="937" y="0"/>
                  </a:lnTo>
                  <a:lnTo>
                    <a:pt x="1034" y="0"/>
                  </a:lnTo>
                  <a:lnTo>
                    <a:pt x="1132" y="2"/>
                  </a:lnTo>
                  <a:lnTo>
                    <a:pt x="1229" y="1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53" name="Rectangle 26"/>
            <p:cNvSpPr>
              <a:spLocks noChangeArrowheads="1"/>
            </p:cNvSpPr>
            <p:nvPr/>
          </p:nvSpPr>
          <p:spPr bwMode="auto">
            <a:xfrm>
              <a:off x="1390" y="1305"/>
              <a:ext cx="18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200">
                  <a:solidFill>
                    <a:srgbClr val="FF0000"/>
                  </a:solidFill>
                </a:rPr>
                <a:t>3</a:t>
              </a:r>
              <a:endParaRPr lang="en-US" altLang="en-US"/>
            </a:p>
          </p:txBody>
        </p:sp>
      </p:grpSp>
      <p:grpSp>
        <p:nvGrpSpPr>
          <p:cNvPr id="6" name="Group 27"/>
          <p:cNvGrpSpPr>
            <a:grpSpLocks/>
          </p:cNvGrpSpPr>
          <p:nvPr/>
        </p:nvGrpSpPr>
        <p:grpSpPr bwMode="auto">
          <a:xfrm>
            <a:off x="382588" y="1951038"/>
            <a:ext cx="3795712" cy="2924175"/>
            <a:chOff x="241" y="1229"/>
            <a:chExt cx="2391" cy="1842"/>
          </a:xfrm>
        </p:grpSpPr>
        <p:sp>
          <p:nvSpPr>
            <p:cNvPr id="65550" name="Freeform 28"/>
            <p:cNvSpPr>
              <a:spLocks/>
            </p:cNvSpPr>
            <p:nvPr/>
          </p:nvSpPr>
          <p:spPr bwMode="auto">
            <a:xfrm>
              <a:off x="241" y="1229"/>
              <a:ext cx="2391" cy="1611"/>
            </a:xfrm>
            <a:custGeom>
              <a:avLst/>
              <a:gdLst>
                <a:gd name="T0" fmla="*/ 1385 w 2391"/>
                <a:gd name="T1" fmla="*/ 24 h 1611"/>
                <a:gd name="T2" fmla="*/ 1582 w 2391"/>
                <a:gd name="T3" fmla="*/ 69 h 1611"/>
                <a:gd name="T4" fmla="*/ 1768 w 2391"/>
                <a:gd name="T5" fmla="*/ 136 h 1611"/>
                <a:gd name="T6" fmla="*/ 1936 w 2391"/>
                <a:gd name="T7" fmla="*/ 221 h 1611"/>
                <a:gd name="T8" fmla="*/ 2083 w 2391"/>
                <a:gd name="T9" fmla="*/ 322 h 1611"/>
                <a:gd name="T10" fmla="*/ 2207 w 2391"/>
                <a:gd name="T11" fmla="*/ 439 h 1611"/>
                <a:gd name="T12" fmla="*/ 2300 w 2391"/>
                <a:gd name="T13" fmla="*/ 566 h 1611"/>
                <a:gd name="T14" fmla="*/ 2360 w 2391"/>
                <a:gd name="T15" fmla="*/ 698 h 1611"/>
                <a:gd name="T16" fmla="*/ 2388 w 2391"/>
                <a:gd name="T17" fmla="*/ 836 h 1611"/>
                <a:gd name="T18" fmla="*/ 2382 w 2391"/>
                <a:gd name="T19" fmla="*/ 970 h 1611"/>
                <a:gd name="T20" fmla="*/ 2343 w 2391"/>
                <a:gd name="T21" fmla="*/ 1102 h 1611"/>
                <a:gd name="T22" fmla="*/ 2270 w 2391"/>
                <a:gd name="T23" fmla="*/ 1225 h 1611"/>
                <a:gd name="T24" fmla="*/ 2166 w 2391"/>
                <a:gd name="T25" fmla="*/ 1335 h 1611"/>
                <a:gd name="T26" fmla="*/ 2032 w 2391"/>
                <a:gd name="T27" fmla="*/ 1430 h 1611"/>
                <a:gd name="T28" fmla="*/ 1876 w 2391"/>
                <a:gd name="T29" fmla="*/ 1508 h 1611"/>
                <a:gd name="T30" fmla="*/ 1701 w 2391"/>
                <a:gd name="T31" fmla="*/ 1564 h 1611"/>
                <a:gd name="T32" fmla="*/ 1510 w 2391"/>
                <a:gd name="T33" fmla="*/ 1598 h 1611"/>
                <a:gd name="T34" fmla="*/ 1311 w 2391"/>
                <a:gd name="T35" fmla="*/ 1611 h 1611"/>
                <a:gd name="T36" fmla="*/ 1108 w 2391"/>
                <a:gd name="T37" fmla="*/ 1600 h 1611"/>
                <a:gd name="T38" fmla="*/ 907 w 2391"/>
                <a:gd name="T39" fmla="*/ 1568 h 1611"/>
                <a:gd name="T40" fmla="*/ 716 w 2391"/>
                <a:gd name="T41" fmla="*/ 1512 h 1611"/>
                <a:gd name="T42" fmla="*/ 537 w 2391"/>
                <a:gd name="T43" fmla="*/ 1436 h 1611"/>
                <a:gd name="T44" fmla="*/ 379 w 2391"/>
                <a:gd name="T45" fmla="*/ 1341 h 1611"/>
                <a:gd name="T46" fmla="*/ 243 w 2391"/>
                <a:gd name="T47" fmla="*/ 1233 h 1611"/>
                <a:gd name="T48" fmla="*/ 134 w 2391"/>
                <a:gd name="T49" fmla="*/ 1110 h 1611"/>
                <a:gd name="T50" fmla="*/ 57 w 2391"/>
                <a:gd name="T51" fmla="*/ 981 h 1611"/>
                <a:gd name="T52" fmla="*/ 11 w 2391"/>
                <a:gd name="T53" fmla="*/ 845 h 1611"/>
                <a:gd name="T54" fmla="*/ 0 w 2391"/>
                <a:gd name="T55" fmla="*/ 709 h 1611"/>
                <a:gd name="T56" fmla="*/ 24 w 2391"/>
                <a:gd name="T57" fmla="*/ 575 h 1611"/>
                <a:gd name="T58" fmla="*/ 83 w 2391"/>
                <a:gd name="T59" fmla="*/ 447 h 1611"/>
                <a:gd name="T60" fmla="*/ 171 w 2391"/>
                <a:gd name="T61" fmla="*/ 331 h 1611"/>
                <a:gd name="T62" fmla="*/ 290 w 2391"/>
                <a:gd name="T63" fmla="*/ 227 h 1611"/>
                <a:gd name="T64" fmla="*/ 435 w 2391"/>
                <a:gd name="T65" fmla="*/ 141 h 1611"/>
                <a:gd name="T66" fmla="*/ 602 w 2391"/>
                <a:gd name="T67" fmla="*/ 74 h 1611"/>
                <a:gd name="T68" fmla="*/ 786 w 2391"/>
                <a:gd name="T69" fmla="*/ 28 h 1611"/>
                <a:gd name="T70" fmla="*/ 980 w 2391"/>
                <a:gd name="T71" fmla="*/ 3 h 1611"/>
                <a:gd name="T72" fmla="*/ 1181 w 2391"/>
                <a:gd name="T73" fmla="*/ 3 h 16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91"/>
                <a:gd name="T112" fmla="*/ 0 h 1611"/>
                <a:gd name="T113" fmla="*/ 2391 w 2391"/>
                <a:gd name="T114" fmla="*/ 1611 h 16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91" h="1611">
                  <a:moveTo>
                    <a:pt x="1283" y="11"/>
                  </a:moveTo>
                  <a:lnTo>
                    <a:pt x="1385" y="24"/>
                  </a:lnTo>
                  <a:lnTo>
                    <a:pt x="1484" y="46"/>
                  </a:lnTo>
                  <a:lnTo>
                    <a:pt x="1582" y="69"/>
                  </a:lnTo>
                  <a:lnTo>
                    <a:pt x="1675" y="100"/>
                  </a:lnTo>
                  <a:lnTo>
                    <a:pt x="1768" y="136"/>
                  </a:lnTo>
                  <a:lnTo>
                    <a:pt x="1854" y="175"/>
                  </a:lnTo>
                  <a:lnTo>
                    <a:pt x="1936" y="221"/>
                  </a:lnTo>
                  <a:lnTo>
                    <a:pt x="2012" y="270"/>
                  </a:lnTo>
                  <a:lnTo>
                    <a:pt x="2083" y="322"/>
                  </a:lnTo>
                  <a:lnTo>
                    <a:pt x="2148" y="380"/>
                  </a:lnTo>
                  <a:lnTo>
                    <a:pt x="2207" y="439"/>
                  </a:lnTo>
                  <a:lnTo>
                    <a:pt x="2257" y="501"/>
                  </a:lnTo>
                  <a:lnTo>
                    <a:pt x="2300" y="566"/>
                  </a:lnTo>
                  <a:lnTo>
                    <a:pt x="2334" y="631"/>
                  </a:lnTo>
                  <a:lnTo>
                    <a:pt x="2360" y="698"/>
                  </a:lnTo>
                  <a:lnTo>
                    <a:pt x="2380" y="767"/>
                  </a:lnTo>
                  <a:lnTo>
                    <a:pt x="2388" y="836"/>
                  </a:lnTo>
                  <a:lnTo>
                    <a:pt x="2391" y="903"/>
                  </a:lnTo>
                  <a:lnTo>
                    <a:pt x="2382" y="970"/>
                  </a:lnTo>
                  <a:lnTo>
                    <a:pt x="2367" y="1037"/>
                  </a:lnTo>
                  <a:lnTo>
                    <a:pt x="2343" y="1102"/>
                  </a:lnTo>
                  <a:lnTo>
                    <a:pt x="2311" y="1164"/>
                  </a:lnTo>
                  <a:lnTo>
                    <a:pt x="2270" y="1225"/>
                  </a:lnTo>
                  <a:lnTo>
                    <a:pt x="2220" y="1281"/>
                  </a:lnTo>
                  <a:lnTo>
                    <a:pt x="2166" y="1335"/>
                  </a:lnTo>
                  <a:lnTo>
                    <a:pt x="2101" y="1384"/>
                  </a:lnTo>
                  <a:lnTo>
                    <a:pt x="2032" y="1430"/>
                  </a:lnTo>
                  <a:lnTo>
                    <a:pt x="1958" y="1471"/>
                  </a:lnTo>
                  <a:lnTo>
                    <a:pt x="1876" y="1508"/>
                  </a:lnTo>
                  <a:lnTo>
                    <a:pt x="1789" y="1538"/>
                  </a:lnTo>
                  <a:lnTo>
                    <a:pt x="1701" y="1564"/>
                  </a:lnTo>
                  <a:lnTo>
                    <a:pt x="1608" y="1585"/>
                  </a:lnTo>
                  <a:lnTo>
                    <a:pt x="1510" y="1598"/>
                  </a:lnTo>
                  <a:lnTo>
                    <a:pt x="1411" y="1609"/>
                  </a:lnTo>
                  <a:lnTo>
                    <a:pt x="1311" y="1611"/>
                  </a:lnTo>
                  <a:lnTo>
                    <a:pt x="1210" y="1609"/>
                  </a:lnTo>
                  <a:lnTo>
                    <a:pt x="1108" y="1600"/>
                  </a:lnTo>
                  <a:lnTo>
                    <a:pt x="1006" y="1587"/>
                  </a:lnTo>
                  <a:lnTo>
                    <a:pt x="907" y="1568"/>
                  </a:lnTo>
                  <a:lnTo>
                    <a:pt x="809" y="1542"/>
                  </a:lnTo>
                  <a:lnTo>
                    <a:pt x="716" y="1512"/>
                  </a:lnTo>
                  <a:lnTo>
                    <a:pt x="626" y="1475"/>
                  </a:lnTo>
                  <a:lnTo>
                    <a:pt x="537" y="1436"/>
                  </a:lnTo>
                  <a:lnTo>
                    <a:pt x="455" y="1391"/>
                  </a:lnTo>
                  <a:lnTo>
                    <a:pt x="379" y="1341"/>
                  </a:lnTo>
                  <a:lnTo>
                    <a:pt x="308" y="1289"/>
                  </a:lnTo>
                  <a:lnTo>
                    <a:pt x="243" y="1233"/>
                  </a:lnTo>
                  <a:lnTo>
                    <a:pt x="184" y="1173"/>
                  </a:lnTo>
                  <a:lnTo>
                    <a:pt x="134" y="1110"/>
                  </a:lnTo>
                  <a:lnTo>
                    <a:pt x="91" y="1045"/>
                  </a:lnTo>
                  <a:lnTo>
                    <a:pt x="57" y="981"/>
                  </a:lnTo>
                  <a:lnTo>
                    <a:pt x="31" y="914"/>
                  </a:lnTo>
                  <a:lnTo>
                    <a:pt x="11" y="845"/>
                  </a:lnTo>
                  <a:lnTo>
                    <a:pt x="3" y="776"/>
                  </a:lnTo>
                  <a:lnTo>
                    <a:pt x="0" y="709"/>
                  </a:lnTo>
                  <a:lnTo>
                    <a:pt x="9" y="642"/>
                  </a:lnTo>
                  <a:lnTo>
                    <a:pt x="24" y="575"/>
                  </a:lnTo>
                  <a:lnTo>
                    <a:pt x="48" y="510"/>
                  </a:lnTo>
                  <a:lnTo>
                    <a:pt x="83" y="447"/>
                  </a:lnTo>
                  <a:lnTo>
                    <a:pt x="121" y="387"/>
                  </a:lnTo>
                  <a:lnTo>
                    <a:pt x="171" y="331"/>
                  </a:lnTo>
                  <a:lnTo>
                    <a:pt x="227" y="277"/>
                  </a:lnTo>
                  <a:lnTo>
                    <a:pt x="290" y="227"/>
                  </a:lnTo>
                  <a:lnTo>
                    <a:pt x="359" y="182"/>
                  </a:lnTo>
                  <a:lnTo>
                    <a:pt x="435" y="141"/>
                  </a:lnTo>
                  <a:lnTo>
                    <a:pt x="515" y="104"/>
                  </a:lnTo>
                  <a:lnTo>
                    <a:pt x="602" y="74"/>
                  </a:lnTo>
                  <a:lnTo>
                    <a:pt x="690" y="48"/>
                  </a:lnTo>
                  <a:lnTo>
                    <a:pt x="786" y="28"/>
                  </a:lnTo>
                  <a:lnTo>
                    <a:pt x="881" y="13"/>
                  </a:lnTo>
                  <a:lnTo>
                    <a:pt x="980" y="3"/>
                  </a:lnTo>
                  <a:lnTo>
                    <a:pt x="1082" y="0"/>
                  </a:lnTo>
                  <a:lnTo>
                    <a:pt x="1181" y="3"/>
                  </a:lnTo>
                  <a:lnTo>
                    <a:pt x="1283" y="11"/>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51" name="Rectangle 29"/>
            <p:cNvSpPr>
              <a:spLocks noChangeArrowheads="1"/>
            </p:cNvSpPr>
            <p:nvPr/>
          </p:nvSpPr>
          <p:spPr bwMode="auto">
            <a:xfrm>
              <a:off x="1239" y="2825"/>
              <a:ext cx="18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200">
                  <a:solidFill>
                    <a:srgbClr val="FF0000"/>
                  </a:solidFill>
                </a:rPr>
                <a:t>4</a:t>
              </a:r>
              <a:endParaRPr lang="en-US" altLang="en-US"/>
            </a:p>
          </p:txBody>
        </p:sp>
      </p:grpSp>
      <p:grpSp>
        <p:nvGrpSpPr>
          <p:cNvPr id="7" name="Group 30"/>
          <p:cNvGrpSpPr>
            <a:grpSpLocks/>
          </p:cNvGrpSpPr>
          <p:nvPr/>
        </p:nvGrpSpPr>
        <p:grpSpPr bwMode="auto">
          <a:xfrm>
            <a:off x="307975" y="1547813"/>
            <a:ext cx="4003675" cy="3530600"/>
            <a:chOff x="194" y="975"/>
            <a:chExt cx="2522" cy="2224"/>
          </a:xfrm>
        </p:grpSpPr>
        <p:sp>
          <p:nvSpPr>
            <p:cNvPr id="65548" name="Rectangle 31"/>
            <p:cNvSpPr>
              <a:spLocks noChangeArrowheads="1"/>
            </p:cNvSpPr>
            <p:nvPr/>
          </p:nvSpPr>
          <p:spPr bwMode="auto">
            <a:xfrm>
              <a:off x="2138" y="975"/>
              <a:ext cx="18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en-US" sz="2200">
                  <a:solidFill>
                    <a:srgbClr val="FF0000"/>
                  </a:solidFill>
                </a:rPr>
                <a:t>5</a:t>
              </a:r>
              <a:endParaRPr lang="en-US" altLang="en-US"/>
            </a:p>
          </p:txBody>
        </p:sp>
        <p:sp>
          <p:nvSpPr>
            <p:cNvPr id="65549" name="Freeform 32"/>
            <p:cNvSpPr>
              <a:spLocks/>
            </p:cNvSpPr>
            <p:nvPr/>
          </p:nvSpPr>
          <p:spPr bwMode="auto">
            <a:xfrm>
              <a:off x="194" y="988"/>
              <a:ext cx="2522" cy="2211"/>
            </a:xfrm>
            <a:custGeom>
              <a:avLst/>
              <a:gdLst>
                <a:gd name="T0" fmla="*/ 1363 w 2522"/>
                <a:gd name="T1" fmla="*/ 4 h 2211"/>
                <a:gd name="T2" fmla="*/ 1568 w 2522"/>
                <a:gd name="T3" fmla="*/ 34 h 2211"/>
                <a:gd name="T4" fmla="*/ 1765 w 2522"/>
                <a:gd name="T5" fmla="*/ 92 h 2211"/>
                <a:gd name="T6" fmla="*/ 1949 w 2522"/>
                <a:gd name="T7" fmla="*/ 179 h 2211"/>
                <a:gd name="T8" fmla="*/ 2113 w 2522"/>
                <a:gd name="T9" fmla="*/ 291 h 2211"/>
                <a:gd name="T10" fmla="*/ 2254 w 2522"/>
                <a:gd name="T11" fmla="*/ 425 h 2211"/>
                <a:gd name="T12" fmla="*/ 2368 w 2522"/>
                <a:gd name="T13" fmla="*/ 578 h 2211"/>
                <a:gd name="T14" fmla="*/ 2453 w 2522"/>
                <a:gd name="T15" fmla="*/ 744 h 2211"/>
                <a:gd name="T16" fmla="*/ 2505 w 2522"/>
                <a:gd name="T17" fmla="*/ 922 h 2211"/>
                <a:gd name="T18" fmla="*/ 2522 w 2522"/>
                <a:gd name="T19" fmla="*/ 1103 h 2211"/>
                <a:gd name="T20" fmla="*/ 2505 w 2522"/>
                <a:gd name="T21" fmla="*/ 1284 h 2211"/>
                <a:gd name="T22" fmla="*/ 2453 w 2522"/>
                <a:gd name="T23" fmla="*/ 1461 h 2211"/>
                <a:gd name="T24" fmla="*/ 2371 w 2522"/>
                <a:gd name="T25" fmla="*/ 1630 h 2211"/>
                <a:gd name="T26" fmla="*/ 2256 w 2522"/>
                <a:gd name="T27" fmla="*/ 1783 h 2211"/>
                <a:gd name="T28" fmla="*/ 2115 w 2522"/>
                <a:gd name="T29" fmla="*/ 1917 h 2211"/>
                <a:gd name="T30" fmla="*/ 1951 w 2522"/>
                <a:gd name="T31" fmla="*/ 2029 h 2211"/>
                <a:gd name="T32" fmla="*/ 1769 w 2522"/>
                <a:gd name="T33" fmla="*/ 2118 h 2211"/>
                <a:gd name="T34" fmla="*/ 1572 w 2522"/>
                <a:gd name="T35" fmla="*/ 2176 h 2211"/>
                <a:gd name="T36" fmla="*/ 1367 w 2522"/>
                <a:gd name="T37" fmla="*/ 2206 h 2211"/>
                <a:gd name="T38" fmla="*/ 1159 w 2522"/>
                <a:gd name="T39" fmla="*/ 2206 h 2211"/>
                <a:gd name="T40" fmla="*/ 954 w 2522"/>
                <a:gd name="T41" fmla="*/ 2178 h 2211"/>
                <a:gd name="T42" fmla="*/ 755 w 2522"/>
                <a:gd name="T43" fmla="*/ 2118 h 2211"/>
                <a:gd name="T44" fmla="*/ 573 w 2522"/>
                <a:gd name="T45" fmla="*/ 2031 h 2211"/>
                <a:gd name="T46" fmla="*/ 409 w 2522"/>
                <a:gd name="T47" fmla="*/ 1919 h 2211"/>
                <a:gd name="T48" fmla="*/ 266 w 2522"/>
                <a:gd name="T49" fmla="*/ 1785 h 2211"/>
                <a:gd name="T50" fmla="*/ 151 w 2522"/>
                <a:gd name="T51" fmla="*/ 1634 h 2211"/>
                <a:gd name="T52" fmla="*/ 69 w 2522"/>
                <a:gd name="T53" fmla="*/ 1466 h 2211"/>
                <a:gd name="T54" fmla="*/ 17 w 2522"/>
                <a:gd name="T55" fmla="*/ 1289 h 2211"/>
                <a:gd name="T56" fmla="*/ 0 w 2522"/>
                <a:gd name="T57" fmla="*/ 1107 h 2211"/>
                <a:gd name="T58" fmla="*/ 17 w 2522"/>
                <a:gd name="T59" fmla="*/ 926 h 2211"/>
                <a:gd name="T60" fmla="*/ 67 w 2522"/>
                <a:gd name="T61" fmla="*/ 749 h 2211"/>
                <a:gd name="T62" fmla="*/ 151 w 2522"/>
                <a:gd name="T63" fmla="*/ 580 h 2211"/>
                <a:gd name="T64" fmla="*/ 264 w 2522"/>
                <a:gd name="T65" fmla="*/ 429 h 2211"/>
                <a:gd name="T66" fmla="*/ 404 w 2522"/>
                <a:gd name="T67" fmla="*/ 293 h 2211"/>
                <a:gd name="T68" fmla="*/ 569 w 2522"/>
                <a:gd name="T69" fmla="*/ 181 h 2211"/>
                <a:gd name="T70" fmla="*/ 753 w 2522"/>
                <a:gd name="T71" fmla="*/ 95 h 2211"/>
                <a:gd name="T72" fmla="*/ 949 w 2522"/>
                <a:gd name="T73" fmla="*/ 34 h 2211"/>
                <a:gd name="T74" fmla="*/ 1155 w 2522"/>
                <a:gd name="T75" fmla="*/ 4 h 221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522"/>
                <a:gd name="T115" fmla="*/ 0 h 2211"/>
                <a:gd name="T116" fmla="*/ 2522 w 2522"/>
                <a:gd name="T117" fmla="*/ 2211 h 221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522" h="2211">
                  <a:moveTo>
                    <a:pt x="1259" y="0"/>
                  </a:moveTo>
                  <a:lnTo>
                    <a:pt x="1363" y="4"/>
                  </a:lnTo>
                  <a:lnTo>
                    <a:pt x="1466" y="15"/>
                  </a:lnTo>
                  <a:lnTo>
                    <a:pt x="1568" y="34"/>
                  </a:lnTo>
                  <a:lnTo>
                    <a:pt x="1668" y="60"/>
                  </a:lnTo>
                  <a:lnTo>
                    <a:pt x="1765" y="92"/>
                  </a:lnTo>
                  <a:lnTo>
                    <a:pt x="1858" y="131"/>
                  </a:lnTo>
                  <a:lnTo>
                    <a:pt x="1949" y="179"/>
                  </a:lnTo>
                  <a:lnTo>
                    <a:pt x="2033" y="233"/>
                  </a:lnTo>
                  <a:lnTo>
                    <a:pt x="2113" y="291"/>
                  </a:lnTo>
                  <a:lnTo>
                    <a:pt x="2187" y="356"/>
                  </a:lnTo>
                  <a:lnTo>
                    <a:pt x="2254" y="425"/>
                  </a:lnTo>
                  <a:lnTo>
                    <a:pt x="2314" y="498"/>
                  </a:lnTo>
                  <a:lnTo>
                    <a:pt x="2368" y="578"/>
                  </a:lnTo>
                  <a:lnTo>
                    <a:pt x="2414" y="660"/>
                  </a:lnTo>
                  <a:lnTo>
                    <a:pt x="2453" y="744"/>
                  </a:lnTo>
                  <a:lnTo>
                    <a:pt x="2483" y="831"/>
                  </a:lnTo>
                  <a:lnTo>
                    <a:pt x="2505" y="922"/>
                  </a:lnTo>
                  <a:lnTo>
                    <a:pt x="2518" y="1012"/>
                  </a:lnTo>
                  <a:lnTo>
                    <a:pt x="2522" y="1103"/>
                  </a:lnTo>
                  <a:lnTo>
                    <a:pt x="2518" y="1194"/>
                  </a:lnTo>
                  <a:lnTo>
                    <a:pt x="2505" y="1284"/>
                  </a:lnTo>
                  <a:lnTo>
                    <a:pt x="2483" y="1375"/>
                  </a:lnTo>
                  <a:lnTo>
                    <a:pt x="2453" y="1461"/>
                  </a:lnTo>
                  <a:lnTo>
                    <a:pt x="2416" y="1548"/>
                  </a:lnTo>
                  <a:lnTo>
                    <a:pt x="2371" y="1630"/>
                  </a:lnTo>
                  <a:lnTo>
                    <a:pt x="2317" y="1707"/>
                  </a:lnTo>
                  <a:lnTo>
                    <a:pt x="2256" y="1783"/>
                  </a:lnTo>
                  <a:lnTo>
                    <a:pt x="2189" y="1852"/>
                  </a:lnTo>
                  <a:lnTo>
                    <a:pt x="2115" y="1917"/>
                  </a:lnTo>
                  <a:lnTo>
                    <a:pt x="2037" y="1975"/>
                  </a:lnTo>
                  <a:lnTo>
                    <a:pt x="1951" y="2029"/>
                  </a:lnTo>
                  <a:lnTo>
                    <a:pt x="1862" y="2077"/>
                  </a:lnTo>
                  <a:lnTo>
                    <a:pt x="1769" y="2118"/>
                  </a:lnTo>
                  <a:lnTo>
                    <a:pt x="1672" y="2150"/>
                  </a:lnTo>
                  <a:lnTo>
                    <a:pt x="1572" y="2176"/>
                  </a:lnTo>
                  <a:lnTo>
                    <a:pt x="1471" y="2195"/>
                  </a:lnTo>
                  <a:lnTo>
                    <a:pt x="1367" y="2206"/>
                  </a:lnTo>
                  <a:lnTo>
                    <a:pt x="1263" y="2211"/>
                  </a:lnTo>
                  <a:lnTo>
                    <a:pt x="1159" y="2206"/>
                  </a:lnTo>
                  <a:lnTo>
                    <a:pt x="1055" y="2195"/>
                  </a:lnTo>
                  <a:lnTo>
                    <a:pt x="954" y="2178"/>
                  </a:lnTo>
                  <a:lnTo>
                    <a:pt x="852" y="2152"/>
                  </a:lnTo>
                  <a:lnTo>
                    <a:pt x="755" y="2118"/>
                  </a:lnTo>
                  <a:lnTo>
                    <a:pt x="662" y="2079"/>
                  </a:lnTo>
                  <a:lnTo>
                    <a:pt x="573" y="2031"/>
                  </a:lnTo>
                  <a:lnTo>
                    <a:pt x="486" y="1980"/>
                  </a:lnTo>
                  <a:lnTo>
                    <a:pt x="409" y="1919"/>
                  </a:lnTo>
                  <a:lnTo>
                    <a:pt x="333" y="1856"/>
                  </a:lnTo>
                  <a:lnTo>
                    <a:pt x="266" y="1785"/>
                  </a:lnTo>
                  <a:lnTo>
                    <a:pt x="205" y="1712"/>
                  </a:lnTo>
                  <a:lnTo>
                    <a:pt x="151" y="1634"/>
                  </a:lnTo>
                  <a:lnTo>
                    <a:pt x="106" y="1552"/>
                  </a:lnTo>
                  <a:lnTo>
                    <a:pt x="69" y="1466"/>
                  </a:lnTo>
                  <a:lnTo>
                    <a:pt x="39" y="1379"/>
                  </a:lnTo>
                  <a:lnTo>
                    <a:pt x="17" y="1289"/>
                  </a:lnTo>
                  <a:lnTo>
                    <a:pt x="4" y="1198"/>
                  </a:lnTo>
                  <a:lnTo>
                    <a:pt x="0" y="1107"/>
                  </a:lnTo>
                  <a:lnTo>
                    <a:pt x="4" y="1017"/>
                  </a:lnTo>
                  <a:lnTo>
                    <a:pt x="17" y="926"/>
                  </a:lnTo>
                  <a:lnTo>
                    <a:pt x="37" y="835"/>
                  </a:lnTo>
                  <a:lnTo>
                    <a:pt x="67" y="749"/>
                  </a:lnTo>
                  <a:lnTo>
                    <a:pt x="106" y="662"/>
                  </a:lnTo>
                  <a:lnTo>
                    <a:pt x="151" y="580"/>
                  </a:lnTo>
                  <a:lnTo>
                    <a:pt x="203" y="503"/>
                  </a:lnTo>
                  <a:lnTo>
                    <a:pt x="264" y="429"/>
                  </a:lnTo>
                  <a:lnTo>
                    <a:pt x="331" y="358"/>
                  </a:lnTo>
                  <a:lnTo>
                    <a:pt x="404" y="293"/>
                  </a:lnTo>
                  <a:lnTo>
                    <a:pt x="484" y="235"/>
                  </a:lnTo>
                  <a:lnTo>
                    <a:pt x="569" y="181"/>
                  </a:lnTo>
                  <a:lnTo>
                    <a:pt x="660" y="133"/>
                  </a:lnTo>
                  <a:lnTo>
                    <a:pt x="753" y="95"/>
                  </a:lnTo>
                  <a:lnTo>
                    <a:pt x="850" y="60"/>
                  </a:lnTo>
                  <a:lnTo>
                    <a:pt x="949" y="34"/>
                  </a:lnTo>
                  <a:lnTo>
                    <a:pt x="1051" y="15"/>
                  </a:lnTo>
                  <a:lnTo>
                    <a:pt x="1155" y="4"/>
                  </a:lnTo>
                  <a:lnTo>
                    <a:pt x="1259"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65547"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209800"/>
            <a:ext cx="43878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323088"/>
          </a:xfrm>
        </p:spPr>
        <p:txBody>
          <a:bodyPr/>
          <a:lstStyle/>
          <a:p>
            <a:r>
              <a:rPr lang="en-US" dirty="0">
                <a:latin typeface="Georgia" panose="02040502050405020303" pitchFamily="18" charset="0"/>
              </a:rPr>
              <a:t>Example-Iris data</a:t>
            </a:r>
          </a:p>
        </p:txBody>
      </p:sp>
      <p:sp>
        <p:nvSpPr>
          <p:cNvPr id="3" name="Content Placeholder 2"/>
          <p:cNvSpPr>
            <a:spLocks noGrp="1"/>
          </p:cNvSpPr>
          <p:nvPr>
            <p:ph idx="1"/>
          </p:nvPr>
        </p:nvSpPr>
        <p:spPr>
          <a:xfrm>
            <a:off x="444500" y="457201"/>
            <a:ext cx="8318500" cy="6248399"/>
          </a:xfrm>
        </p:spPr>
        <p:txBody>
          <a:bodyPr/>
          <a:lstStyle/>
          <a:p>
            <a:pPr marL="0" indent="0">
              <a:buNone/>
            </a:pPr>
            <a:r>
              <a:rPr lang="en-US" sz="1100" dirty="0">
                <a:latin typeface="Courier New" panose="02070309020205020404" pitchFamily="49" charset="0"/>
                <a:cs typeface="Courier New" panose="02070309020205020404" pitchFamily="49" charset="0"/>
              </a:rPr>
              <a:t>&gt; data(iris)</a:t>
            </a:r>
          </a:p>
          <a:p>
            <a:pPr marL="0" indent="0">
              <a:buNone/>
            </a:pPr>
            <a:r>
              <a:rPr lang="en-US" sz="1100" dirty="0">
                <a:latin typeface="Courier New" panose="02070309020205020404" pitchFamily="49" charset="0"/>
                <a:cs typeface="Courier New" panose="02070309020205020404" pitchFamily="49" charset="0"/>
              </a:rPr>
              <a:t>&gt; iris2 &lt;- iris[,-5]</a:t>
            </a:r>
          </a:p>
          <a:p>
            <a:pPr marL="0" indent="0">
              <a:buNone/>
            </a:pPr>
            <a:r>
              <a:rPr lang="en-US" sz="1100" dirty="0">
                <a:latin typeface="Courier New" panose="02070309020205020404" pitchFamily="49" charset="0"/>
                <a:cs typeface="Courier New" panose="02070309020205020404" pitchFamily="49" charset="0"/>
              </a:rPr>
              <a:t>&gt; </a:t>
            </a:r>
            <a:r>
              <a:rPr lang="en-US" sz="1100" dirty="0" err="1">
                <a:latin typeface="Courier New" panose="02070309020205020404" pitchFamily="49" charset="0"/>
                <a:cs typeface="Courier New" panose="02070309020205020404" pitchFamily="49" charset="0"/>
              </a:rPr>
              <a:t>d_iris</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dist</a:t>
            </a:r>
            <a:r>
              <a:rPr lang="en-US" sz="1100" dirty="0">
                <a:latin typeface="Courier New" panose="02070309020205020404" pitchFamily="49" charset="0"/>
                <a:cs typeface="Courier New" panose="02070309020205020404" pitchFamily="49" charset="0"/>
              </a:rPr>
              <a:t>(iris2, method="</a:t>
            </a:r>
            <a:r>
              <a:rPr lang="en-US" sz="1100" dirty="0" err="1">
                <a:latin typeface="Courier New" panose="02070309020205020404" pitchFamily="49" charset="0"/>
                <a:cs typeface="Courier New" panose="02070309020205020404" pitchFamily="49" charset="0"/>
              </a:rPr>
              <a:t>euclidean</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&gt; </a:t>
            </a:r>
            <a:r>
              <a:rPr lang="en-US" sz="1100" dirty="0" err="1">
                <a:latin typeface="Courier New" panose="02070309020205020404" pitchFamily="49" charset="0"/>
                <a:cs typeface="Courier New" panose="02070309020205020404" pitchFamily="49" charset="0"/>
              </a:rPr>
              <a:t>hc_iris</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hclust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d_iris</a:t>
            </a:r>
            <a:r>
              <a:rPr lang="en-US" sz="1100" dirty="0">
                <a:latin typeface="Courier New" panose="02070309020205020404" pitchFamily="49" charset="0"/>
                <a:cs typeface="Courier New" panose="02070309020205020404" pitchFamily="49" charset="0"/>
              </a:rPr>
              <a:t>, method = "complete") </a:t>
            </a:r>
          </a:p>
          <a:p>
            <a:pPr marL="0" indent="0">
              <a:buNone/>
            </a:pPr>
            <a:r>
              <a:rPr lang="en-US" sz="1100" dirty="0">
                <a:latin typeface="Courier New" panose="02070309020205020404" pitchFamily="49" charset="0"/>
                <a:cs typeface="Courier New" panose="02070309020205020404" pitchFamily="49" charset="0"/>
              </a:rPr>
              <a:t>&gt; plot(</a:t>
            </a:r>
            <a:r>
              <a:rPr lang="en-US" sz="1100" dirty="0" err="1">
                <a:latin typeface="Courier New" panose="02070309020205020404" pitchFamily="49" charset="0"/>
                <a:cs typeface="Courier New" panose="02070309020205020404" pitchFamily="49" charset="0"/>
              </a:rPr>
              <a:t>hc_iris</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a:t>
            </a:r>
          </a:p>
          <a:p>
            <a:pPr marL="0" indent="0">
              <a:buNone/>
            </a:pPr>
            <a:r>
              <a:rPr lang="en-US" sz="1100" dirty="0" err="1">
                <a:latin typeface="Courier New" panose="02070309020205020404" pitchFamily="49" charset="0"/>
                <a:cs typeface="Courier New" panose="02070309020205020404" pitchFamily="49" charset="0"/>
              </a:rPr>
              <a:t>iris_species</a:t>
            </a:r>
            <a:r>
              <a:rPr lang="en-US" sz="1100" dirty="0">
                <a:latin typeface="Courier New" panose="02070309020205020404" pitchFamily="49" charset="0"/>
                <a:cs typeface="Courier New" panose="02070309020205020404" pitchFamily="49" charset="0"/>
              </a:rPr>
              <a:t> &lt;- rev(levels(iris[,5]))</a:t>
            </a:r>
          </a:p>
          <a:p>
            <a:pPr marL="0" indent="0">
              <a:buNone/>
            </a:pPr>
            <a:r>
              <a:rPr lang="en-US" sz="1100" dirty="0">
                <a:latin typeface="Courier New" panose="02070309020205020404" pitchFamily="49" charset="0"/>
                <a:cs typeface="Courier New" panose="02070309020205020404" pitchFamily="49" charset="0"/>
              </a:rPr>
              <a:t>library(</a:t>
            </a:r>
            <a:r>
              <a:rPr lang="en-US" sz="1100" dirty="0" err="1">
                <a:latin typeface="Courier New" panose="02070309020205020404" pitchFamily="49" charset="0"/>
                <a:cs typeface="Courier New" panose="02070309020205020404" pitchFamily="49" charset="0"/>
              </a:rPr>
              <a:t>dendextend</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library(</a:t>
            </a:r>
            <a:r>
              <a:rPr lang="en-US" sz="1100" dirty="0" err="1">
                <a:latin typeface="Courier New" panose="02070309020205020404" pitchFamily="49" charset="0"/>
                <a:cs typeface="Courier New" panose="02070309020205020404" pitchFamily="49" charset="0"/>
              </a:rPr>
              <a:t>colorspace</a:t>
            </a:r>
            <a:r>
              <a:rPr lang="en-US" sz="1100" dirty="0">
                <a:latin typeface="Courier New" panose="02070309020205020404" pitchFamily="49" charset="0"/>
                <a:cs typeface="Courier New" panose="02070309020205020404" pitchFamily="49" charset="0"/>
              </a:rPr>
              <a:t>)</a:t>
            </a:r>
          </a:p>
          <a:p>
            <a:pPr marL="0" indent="0">
              <a:buNone/>
            </a:pP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as.dendrogram</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hc_iris</a:t>
            </a:r>
            <a:r>
              <a:rPr lang="en-US" sz="1100" dirty="0">
                <a:latin typeface="Courier New" panose="02070309020205020404" pitchFamily="49" charset="0"/>
                <a:cs typeface="Courier New" panose="02070309020205020404" pitchFamily="49" charset="0"/>
              </a:rPr>
              <a:t>)</a:t>
            </a:r>
          </a:p>
          <a:p>
            <a:pPr marL="0" indent="0">
              <a:buNone/>
            </a:pP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&lt;- rotate(</a:t>
            </a: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1:150)</a:t>
            </a:r>
          </a:p>
          <a:p>
            <a:pPr marL="0" indent="0">
              <a:buNone/>
            </a:pP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color_branches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k=3) </a:t>
            </a:r>
          </a:p>
          <a:p>
            <a:pPr marL="0" indent="0">
              <a:buNone/>
            </a:pPr>
            <a:r>
              <a:rPr lang="en-US" sz="1100" dirty="0" err="1">
                <a:latin typeface="Courier New" panose="02070309020205020404" pitchFamily="49" charset="0"/>
                <a:cs typeface="Courier New" panose="02070309020205020404" pitchFamily="49" charset="0"/>
              </a:rPr>
              <a:t>labels_colors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&lt;-</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rainbow_hcl</a:t>
            </a:r>
            <a:r>
              <a:rPr lang="en-US" sz="1100" dirty="0">
                <a:latin typeface="Courier New" panose="02070309020205020404" pitchFamily="49" charset="0"/>
                <a:cs typeface="Courier New" panose="02070309020205020404" pitchFamily="49" charset="0"/>
              </a:rPr>
              <a:t>(3)[</a:t>
            </a:r>
            <a:r>
              <a:rPr lang="en-US" sz="1100" dirty="0" err="1">
                <a:latin typeface="Courier New" panose="02070309020205020404" pitchFamily="49" charset="0"/>
                <a:cs typeface="Courier New" panose="02070309020205020404" pitchFamily="49" charset="0"/>
              </a:rPr>
              <a:t>sort_levels_values</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as.numeric</a:t>
            </a:r>
            <a:r>
              <a:rPr lang="en-US" sz="1100" dirty="0">
                <a:latin typeface="Courier New" panose="02070309020205020404" pitchFamily="49" charset="0"/>
                <a:cs typeface="Courier New" panose="02070309020205020404" pitchFamily="49" charset="0"/>
              </a:rPr>
              <a:t>(iris[,5])[</a:t>
            </a:r>
            <a:r>
              <a:rPr lang="en-US" sz="1100" dirty="0" err="1">
                <a:latin typeface="Courier New" panose="02070309020205020404" pitchFamily="49" charset="0"/>
                <a:cs typeface="Courier New" panose="02070309020205020404" pitchFamily="49" charset="0"/>
              </a:rPr>
              <a:t>order.dendrogram</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labels(</a:t>
            </a: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&lt;- paste(</a:t>
            </a:r>
            <a:r>
              <a:rPr lang="en-US" sz="1100" dirty="0" err="1">
                <a:latin typeface="Courier New" panose="02070309020205020404" pitchFamily="49" charset="0"/>
                <a:cs typeface="Courier New" panose="02070309020205020404" pitchFamily="49" charset="0"/>
              </a:rPr>
              <a:t>as.character</a:t>
            </a:r>
            <a:r>
              <a:rPr lang="en-US" sz="1100" dirty="0">
                <a:latin typeface="Courier New" panose="02070309020205020404" pitchFamily="49" charset="0"/>
                <a:cs typeface="Courier New" panose="02070309020205020404" pitchFamily="49" charset="0"/>
              </a:rPr>
              <a:t>(iris[,5])[</a:t>
            </a:r>
            <a:r>
              <a:rPr lang="en-US" sz="1100" dirty="0" err="1">
                <a:latin typeface="Courier New" panose="02070309020205020404" pitchFamily="49" charset="0"/>
                <a:cs typeface="Courier New" panose="02070309020205020404" pitchFamily="49" charset="0"/>
              </a:rPr>
              <a:t>order.dendrogram</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"(",labels(</a:t>
            </a: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sep</a:t>
            </a:r>
            <a:r>
              <a:rPr lang="en-US" sz="1100" dirty="0">
                <a:latin typeface="Courier New" panose="02070309020205020404" pitchFamily="49" charset="0"/>
                <a:cs typeface="Courier New" panose="02070309020205020404" pitchFamily="49" charset="0"/>
              </a:rPr>
              <a:t> = "")</a:t>
            </a:r>
          </a:p>
          <a:p>
            <a:pPr marL="0" indent="0">
              <a:buNone/>
            </a:pP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hang.dendrogram</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dend,hang_height</a:t>
            </a:r>
            <a:r>
              <a:rPr lang="en-US" sz="1100" dirty="0">
                <a:latin typeface="Courier New" panose="02070309020205020404" pitchFamily="49" charset="0"/>
                <a:cs typeface="Courier New" panose="02070309020205020404" pitchFamily="49" charset="0"/>
              </a:rPr>
              <a:t>=0.1)</a:t>
            </a:r>
          </a:p>
          <a:p>
            <a:pPr marL="0" indent="0">
              <a:buNone/>
            </a:pP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&lt;- set(</a:t>
            </a: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labels_cex</a:t>
            </a:r>
            <a:r>
              <a:rPr lang="en-US" sz="1100" dirty="0">
                <a:latin typeface="Courier New" panose="02070309020205020404" pitchFamily="49" charset="0"/>
                <a:cs typeface="Courier New" panose="02070309020205020404" pitchFamily="49" charset="0"/>
              </a:rPr>
              <a:t>", 0.5)</a:t>
            </a:r>
          </a:p>
          <a:p>
            <a:pPr marL="0" indent="0">
              <a:buNone/>
            </a:pPr>
            <a:r>
              <a:rPr lang="en-US" sz="1100" dirty="0">
                <a:latin typeface="Courier New" panose="02070309020205020404" pitchFamily="49" charset="0"/>
                <a:cs typeface="Courier New" panose="02070309020205020404" pitchFamily="49" charset="0"/>
              </a:rPr>
              <a:t>par(mar = c(3,3,3,7))</a:t>
            </a:r>
          </a:p>
          <a:p>
            <a:pPr marL="0" indent="0">
              <a:buNone/>
            </a:pPr>
            <a:r>
              <a:rPr lang="en-US" sz="1100" dirty="0">
                <a:latin typeface="Courier New" panose="02070309020205020404" pitchFamily="49" charset="0"/>
                <a:cs typeface="Courier New" panose="02070309020205020404" pitchFamily="49" charset="0"/>
              </a:rPr>
              <a:t>plot(</a:t>
            </a:r>
            <a:r>
              <a:rPr lang="en-US" sz="1100" dirty="0" err="1">
                <a:latin typeface="Courier New" panose="02070309020205020404" pitchFamily="49" charset="0"/>
                <a:cs typeface="Courier New" panose="02070309020205020404" pitchFamily="49" charset="0"/>
              </a:rPr>
              <a:t>dend</a:t>
            </a: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main = "Clustered Iris data set</a:t>
            </a:r>
          </a:p>
          <a:p>
            <a:pPr marL="0" indent="0">
              <a:buNone/>
            </a:pPr>
            <a:r>
              <a:rPr lang="en-US" sz="1100" dirty="0">
                <a:latin typeface="Courier New" panose="02070309020205020404" pitchFamily="49" charset="0"/>
                <a:cs typeface="Courier New" panose="02070309020205020404" pitchFamily="49" charset="0"/>
              </a:rPr>
              <a:t>     (the labels give the true flower species)",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horiz</a:t>
            </a:r>
            <a:r>
              <a:rPr lang="en-US" sz="1100" dirty="0">
                <a:latin typeface="Courier New" panose="02070309020205020404" pitchFamily="49" charset="0"/>
                <a:cs typeface="Courier New" panose="02070309020205020404" pitchFamily="49" charset="0"/>
              </a:rPr>
              <a:t> =  TRUE,  </a:t>
            </a:r>
            <a:r>
              <a:rPr lang="en-US" sz="1100" dirty="0" err="1">
                <a:latin typeface="Courier New" panose="02070309020205020404" pitchFamily="49" charset="0"/>
                <a:cs typeface="Courier New" panose="02070309020205020404" pitchFamily="49" charset="0"/>
              </a:rPr>
              <a:t>nodePar</a:t>
            </a:r>
            <a:r>
              <a:rPr lang="en-US" sz="1100" dirty="0">
                <a:latin typeface="Courier New" panose="02070309020205020404" pitchFamily="49" charset="0"/>
                <a:cs typeface="Courier New" panose="02070309020205020404" pitchFamily="49" charset="0"/>
              </a:rPr>
              <a:t> = list(</a:t>
            </a:r>
            <a:r>
              <a:rPr lang="en-US" sz="1100" dirty="0" err="1">
                <a:latin typeface="Courier New" panose="02070309020205020404" pitchFamily="49" charset="0"/>
                <a:cs typeface="Courier New" panose="02070309020205020404" pitchFamily="49" charset="0"/>
              </a:rPr>
              <a:t>cex</a:t>
            </a:r>
            <a:r>
              <a:rPr lang="en-US" sz="1100" dirty="0">
                <a:latin typeface="Courier New" panose="02070309020205020404" pitchFamily="49" charset="0"/>
                <a:cs typeface="Courier New" panose="02070309020205020404" pitchFamily="49" charset="0"/>
              </a:rPr>
              <a:t> = .007))</a:t>
            </a:r>
          </a:p>
          <a:p>
            <a:pPr marL="0" indent="0">
              <a:buNone/>
            </a:pPr>
            <a:r>
              <a:rPr lang="en-US" sz="1100" dirty="0">
                <a:latin typeface="Courier New" panose="02070309020205020404" pitchFamily="49" charset="0"/>
                <a:cs typeface="Courier New" panose="02070309020205020404" pitchFamily="49" charset="0"/>
              </a:rPr>
              <a:t>legend("</a:t>
            </a:r>
            <a:r>
              <a:rPr lang="en-US" sz="1100" dirty="0" err="1">
                <a:latin typeface="Courier New" panose="02070309020205020404" pitchFamily="49" charset="0"/>
                <a:cs typeface="Courier New" panose="02070309020205020404" pitchFamily="49" charset="0"/>
              </a:rPr>
              <a:t>topleft</a:t>
            </a:r>
            <a:r>
              <a:rPr lang="en-US" sz="1100" dirty="0">
                <a:latin typeface="Courier New" panose="02070309020205020404" pitchFamily="49" charset="0"/>
                <a:cs typeface="Courier New" panose="02070309020205020404" pitchFamily="49" charset="0"/>
              </a:rPr>
              <a:t>", legend = </a:t>
            </a:r>
            <a:r>
              <a:rPr lang="en-US" sz="1100" dirty="0" err="1">
                <a:latin typeface="Courier New" panose="02070309020205020404" pitchFamily="49" charset="0"/>
                <a:cs typeface="Courier New" panose="02070309020205020404" pitchFamily="49" charset="0"/>
              </a:rPr>
              <a:t>iris_species</a:t>
            </a:r>
            <a:r>
              <a:rPr lang="en-US" sz="1100" dirty="0">
                <a:latin typeface="Courier New" panose="02070309020205020404" pitchFamily="49" charset="0"/>
                <a:cs typeface="Courier New" panose="02070309020205020404" pitchFamily="49" charset="0"/>
              </a:rPr>
              <a:t>, fill = </a:t>
            </a:r>
            <a:r>
              <a:rPr lang="en-US" sz="1100" dirty="0" err="1">
                <a:latin typeface="Courier New" panose="02070309020205020404" pitchFamily="49" charset="0"/>
                <a:cs typeface="Courier New" panose="02070309020205020404" pitchFamily="49" charset="0"/>
              </a:rPr>
              <a:t>rainbow_hcl</a:t>
            </a:r>
            <a:r>
              <a:rPr lang="en-US" sz="1100" dirty="0">
                <a:latin typeface="Courier New" panose="02070309020205020404" pitchFamily="49" charset="0"/>
                <a:cs typeface="Courier New" panose="02070309020205020404" pitchFamily="49" charset="0"/>
              </a:rPr>
              <a:t>(3))</a:t>
            </a:r>
          </a:p>
        </p:txBody>
      </p:sp>
    </p:spTree>
    <p:extLst>
      <p:ext uri="{BB962C8B-B14F-4D97-AF65-F5344CB8AC3E}">
        <p14:creationId xmlns:p14="http://schemas.microsoft.com/office/powerpoint/2010/main" val="3262704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23336"/>
            <a:ext cx="5609907" cy="3862864"/>
          </a:xfrm>
          <a:prstGeom prst="rect">
            <a:avLst/>
          </a:prstGeom>
        </p:spPr>
      </p:pic>
      <p:pic>
        <p:nvPicPr>
          <p:cNvPr id="11" name="Picture 10"/>
          <p:cNvPicPr>
            <a:picLocks noChangeAspect="1"/>
          </p:cNvPicPr>
          <p:nvPr/>
        </p:nvPicPr>
        <p:blipFill>
          <a:blip r:embed="rId3"/>
          <a:stretch>
            <a:fillRect/>
          </a:stretch>
        </p:blipFill>
        <p:spPr>
          <a:xfrm>
            <a:off x="5181600" y="2590800"/>
            <a:ext cx="3661923" cy="3286781"/>
          </a:xfrm>
          <a:prstGeom prst="rect">
            <a:avLst/>
          </a:prstGeom>
        </p:spPr>
      </p:pic>
      <p:sp>
        <p:nvSpPr>
          <p:cNvPr id="12" name="Rectangle 11"/>
          <p:cNvSpPr/>
          <p:nvPr/>
        </p:nvSpPr>
        <p:spPr>
          <a:xfrm>
            <a:off x="457200" y="6172200"/>
            <a:ext cx="7467600" cy="307777"/>
          </a:xfrm>
          <a:prstGeom prst="rect">
            <a:avLst/>
          </a:prstGeom>
        </p:spPr>
        <p:txBody>
          <a:bodyPr wrap="square">
            <a:spAutoFit/>
          </a:bodyPr>
          <a:lstStyle/>
          <a:p>
            <a:r>
              <a:rPr lang="en-US"/>
              <a:t>http://www.ams.med.uni-goettingen.de/download/Steffen-Unkel/cluster1.html</a:t>
            </a:r>
          </a:p>
        </p:txBody>
      </p:sp>
      <p:sp>
        <p:nvSpPr>
          <p:cNvPr id="14" name="Rectangle 13"/>
          <p:cNvSpPr/>
          <p:nvPr/>
        </p:nvSpPr>
        <p:spPr>
          <a:xfrm>
            <a:off x="304800" y="4724400"/>
            <a:ext cx="4572000" cy="738664"/>
          </a:xfrm>
          <a:prstGeom prst="rect">
            <a:avLst/>
          </a:prstGeom>
        </p:spPr>
        <p:txBody>
          <a:bodyPr>
            <a:spAutoFit/>
          </a:bodyPr>
          <a:lstStyle/>
          <a:p>
            <a:r>
              <a:rPr lang="en-US">
                <a:latin typeface="Courier New" panose="02070309020205020404" pitchFamily="49" charset="0"/>
                <a:cs typeface="Courier New" panose="02070309020205020404" pitchFamily="49" charset="0"/>
              </a:rPr>
              <a:t>library(</a:t>
            </a:r>
            <a:r>
              <a:rPr lang="en-US" err="1">
                <a:latin typeface="Courier New" panose="02070309020205020404" pitchFamily="49" charset="0"/>
                <a:cs typeface="Courier New" panose="02070309020205020404" pitchFamily="49" charset="0"/>
              </a:rPr>
              <a:t>circlize</a:t>
            </a:r>
            <a:r>
              <a:rPr lang="en-US">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par(mar = rep(0,4))</a:t>
            </a:r>
          </a:p>
          <a:p>
            <a:r>
              <a:rPr lang="en-US" err="1">
                <a:latin typeface="Courier New" panose="02070309020205020404" pitchFamily="49" charset="0"/>
                <a:cs typeface="Courier New" panose="02070309020205020404" pitchFamily="49" charset="0"/>
              </a:rPr>
              <a:t>circlize_dendrogram</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dend</a:t>
            </a:r>
            <a:r>
              <a:rPr lang="en-US"/>
              <a:t>)</a:t>
            </a:r>
          </a:p>
        </p:txBody>
      </p:sp>
    </p:spTree>
    <p:extLst>
      <p:ext uri="{BB962C8B-B14F-4D97-AF65-F5344CB8AC3E}">
        <p14:creationId xmlns:p14="http://schemas.microsoft.com/office/powerpoint/2010/main" val="7451311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457200" y="1219200"/>
            <a:ext cx="8458200" cy="5334000"/>
          </a:xfrm>
        </p:spPr>
        <p:txBody>
          <a:bodyPr/>
          <a:lstStyle/>
          <a:p>
            <a:pPr marL="342900" indent="-342900">
              <a:lnSpc>
                <a:spcPts val="3200"/>
              </a:lnSpc>
              <a:spcBef>
                <a:spcPts val="800"/>
              </a:spcBef>
              <a:spcAft>
                <a:spcPts val="800"/>
              </a:spcAft>
              <a:buSzPct val="85000"/>
              <a:buFont typeface="Monotype Sorts" pitchFamily="2" charset="2"/>
              <a:buNone/>
            </a:pPr>
            <a:r>
              <a:rPr lang="en-US" altLang="en-US"/>
              <a:t>   “The validation of clustering structures is the most difficult and frustrating part of cluster analysis. </a:t>
            </a:r>
          </a:p>
          <a:p>
            <a:pPr marL="342900" indent="-342900">
              <a:lnSpc>
                <a:spcPts val="3200"/>
              </a:lnSpc>
              <a:spcBef>
                <a:spcPts val="800"/>
              </a:spcBef>
              <a:spcAft>
                <a:spcPts val="800"/>
              </a:spcAft>
              <a:buSzPct val="85000"/>
              <a:buFont typeface="Monotype Sorts" pitchFamily="2" charset="2"/>
              <a:buNone/>
            </a:pPr>
            <a:r>
              <a:rPr lang="en-US" altLang="en-US"/>
              <a:t>   Without a strong effort in this direction, cluster analysis will remain a black art accessible only to those true believers who have experience and great courage.”</a:t>
            </a:r>
          </a:p>
          <a:p>
            <a:pPr marL="342900" indent="-342900">
              <a:spcBef>
                <a:spcPct val="0"/>
              </a:spcBef>
              <a:buSzPct val="85000"/>
            </a:pPr>
            <a:endParaRPr lang="en-US" altLang="en-US"/>
          </a:p>
          <a:p>
            <a:pPr marL="342900" indent="-342900">
              <a:spcBef>
                <a:spcPct val="0"/>
              </a:spcBef>
              <a:buSzPct val="85000"/>
              <a:buFont typeface="Monotype Sorts" pitchFamily="2" charset="2"/>
              <a:buNone/>
            </a:pPr>
            <a:r>
              <a:rPr lang="en-US" altLang="en-US" i="1"/>
              <a:t>Algorithms for Clustering Data</a:t>
            </a:r>
            <a:r>
              <a:rPr lang="en-US" altLang="en-US"/>
              <a:t>, Jain and Dubes</a:t>
            </a:r>
          </a:p>
        </p:txBody>
      </p:sp>
      <p:sp>
        <p:nvSpPr>
          <p:cNvPr id="110595" name="Rectangle 3"/>
          <p:cNvSpPr>
            <a:spLocks noGrp="1" noChangeArrowheads="1"/>
          </p:cNvSpPr>
          <p:nvPr>
            <p:ph type="title"/>
          </p:nvPr>
        </p:nvSpPr>
        <p:spPr/>
        <p:txBody>
          <a:bodyPr/>
          <a:lstStyle/>
          <a:p>
            <a:r>
              <a:rPr lang="en-US" altLang="en-US" sz="2800"/>
              <a:t>Final Comment on Cluster Validity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AA93-0442-4174-A65A-4E34B04255F0}"/>
              </a:ext>
            </a:extLst>
          </p:cNvPr>
          <p:cNvSpPr>
            <a:spLocks noGrp="1"/>
          </p:cNvSpPr>
          <p:nvPr>
            <p:ph type="title"/>
          </p:nvPr>
        </p:nvSpPr>
        <p:spPr/>
        <p:txBody>
          <a:bodyPr/>
          <a:lstStyle/>
          <a:p>
            <a:r>
              <a:rPr lang="en-US">
                <a:latin typeface="Georgia" panose="02040502050405020303" pitchFamily="18" charset="0"/>
              </a:rPr>
              <a:t>Measure of Quality of Clustering</a:t>
            </a:r>
          </a:p>
        </p:txBody>
      </p:sp>
      <p:sp>
        <p:nvSpPr>
          <p:cNvPr id="3" name="Content Placeholder 2">
            <a:extLst>
              <a:ext uri="{FF2B5EF4-FFF2-40B4-BE49-F238E27FC236}">
                <a16:creationId xmlns:a16="http://schemas.microsoft.com/office/drawing/2014/main" id="{3AFC633E-2D0C-453C-8A5D-8F96537B8F79}"/>
              </a:ext>
            </a:extLst>
          </p:cNvPr>
          <p:cNvSpPr>
            <a:spLocks noGrp="1"/>
          </p:cNvSpPr>
          <p:nvPr>
            <p:ph idx="1"/>
          </p:nvPr>
        </p:nvSpPr>
        <p:spPr/>
        <p:txBody>
          <a:bodyPr/>
          <a:lstStyle/>
          <a:p>
            <a:pPr>
              <a:spcAft>
                <a:spcPts val="600"/>
              </a:spcAft>
              <a:buFont typeface="Wingdings" panose="05000000000000000000" pitchFamily="2" charset="2"/>
              <a:buChar char="Ø"/>
            </a:pPr>
            <a:r>
              <a:rPr lang="en-US" altLang="zh-CN" sz="2000" b="1">
                <a:ea typeface="SimSun" panose="02010600030101010101" pitchFamily="2" charset="-122"/>
              </a:rPr>
              <a:t>Partitioning criteria</a:t>
            </a:r>
          </a:p>
          <a:p>
            <a:pPr lvl="1">
              <a:spcAft>
                <a:spcPts val="600"/>
              </a:spcAft>
            </a:pPr>
            <a:r>
              <a:rPr lang="en-US" altLang="zh-CN" sz="2000">
                <a:ea typeface="SimSun" panose="02010600030101010101" pitchFamily="2" charset="-122"/>
              </a:rPr>
              <a:t>Single level vs. hierarchical partitioning (often, multi-level hierarchical partitioning is desirable)</a:t>
            </a:r>
          </a:p>
          <a:p>
            <a:pPr>
              <a:spcAft>
                <a:spcPts val="600"/>
              </a:spcAft>
              <a:buFont typeface="Wingdings" panose="05000000000000000000" pitchFamily="2" charset="2"/>
              <a:buChar char="Ø"/>
            </a:pPr>
            <a:r>
              <a:rPr lang="en-US" altLang="zh-CN" sz="2000" b="1">
                <a:ea typeface="SimSun" panose="02010600030101010101" pitchFamily="2" charset="-122"/>
              </a:rPr>
              <a:t>Separation of clusters</a:t>
            </a:r>
          </a:p>
          <a:p>
            <a:pPr lvl="1">
              <a:spcAft>
                <a:spcPts val="600"/>
              </a:spcAft>
            </a:pPr>
            <a:r>
              <a:rPr lang="en-US" altLang="zh-CN" sz="2000">
                <a:ea typeface="SimSun" panose="02010600030101010101" pitchFamily="2" charset="-122"/>
              </a:rPr>
              <a:t>Exclusive (e.g., one customer belongs to only one region) vs. non-exclusive (e.g., one document may belong to more than one class)</a:t>
            </a:r>
          </a:p>
          <a:p>
            <a:pPr>
              <a:spcAft>
                <a:spcPts val="600"/>
              </a:spcAft>
              <a:buFont typeface="Wingdings" panose="05000000000000000000" pitchFamily="2" charset="2"/>
              <a:buChar char="Ø"/>
            </a:pPr>
            <a:r>
              <a:rPr lang="en-US" altLang="zh-CN" sz="2000" b="1">
                <a:ea typeface="SimSun" panose="02010600030101010101" pitchFamily="2" charset="-122"/>
              </a:rPr>
              <a:t>Similarity measure</a:t>
            </a:r>
          </a:p>
          <a:p>
            <a:pPr lvl="1">
              <a:spcAft>
                <a:spcPts val="600"/>
              </a:spcAft>
            </a:pPr>
            <a:r>
              <a:rPr lang="en-US" altLang="zh-CN" sz="2000">
                <a:ea typeface="SimSun" panose="02010600030101010101" pitchFamily="2" charset="-122"/>
              </a:rPr>
              <a:t>Distance-based (e.g., Euclidian)  vs. connectivity-based (e.g., density)</a:t>
            </a:r>
          </a:p>
          <a:p>
            <a:pPr>
              <a:spcAft>
                <a:spcPts val="600"/>
              </a:spcAft>
              <a:buFont typeface="Wingdings" panose="05000000000000000000" pitchFamily="2" charset="2"/>
              <a:buChar char="Ø"/>
            </a:pPr>
            <a:r>
              <a:rPr lang="en-US" altLang="zh-CN" sz="2000" b="1">
                <a:ea typeface="SimSun" panose="02010600030101010101" pitchFamily="2" charset="-122"/>
              </a:rPr>
              <a:t>Clustering space</a:t>
            </a:r>
          </a:p>
          <a:p>
            <a:pPr lvl="1">
              <a:spcAft>
                <a:spcPts val="600"/>
              </a:spcAft>
            </a:pPr>
            <a:r>
              <a:rPr lang="en-US" altLang="zh-CN" sz="2000">
                <a:ea typeface="SimSun" panose="02010600030101010101" pitchFamily="2" charset="-122"/>
              </a:rPr>
              <a:t>Full space (often when low dimensional) vs. subspaces (often in high-dimensional clustering)</a:t>
            </a:r>
          </a:p>
          <a:p>
            <a:endParaRPr lang="en-US"/>
          </a:p>
        </p:txBody>
      </p:sp>
    </p:spTree>
    <p:extLst>
      <p:ext uri="{BB962C8B-B14F-4D97-AF65-F5344CB8AC3E}">
        <p14:creationId xmlns:p14="http://schemas.microsoft.com/office/powerpoint/2010/main" val="277525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pPr lvl="0">
              <a:buFont typeface="Wingdings" panose="05000000000000000000" pitchFamily="2" charset="2"/>
              <a:buChar char="Ø"/>
              <a:defRPr/>
            </a:pPr>
            <a:r>
              <a:rPr lang="en-US" altLang="en-US" sz="2000">
                <a:solidFill>
                  <a:srgbClr val="000000"/>
                </a:solidFill>
                <a:ea typeface="ＭＳ Ｐゴシック" charset="0"/>
              </a:rPr>
              <a:t>Introduction to Data Mining </a:t>
            </a:r>
          </a:p>
          <a:p>
            <a:pPr marL="0" lvl="0" indent="0">
              <a:buNone/>
              <a:defRPr/>
            </a:pPr>
            <a:r>
              <a:rPr lang="en-US" altLang="en-US" sz="2000">
                <a:solidFill>
                  <a:srgbClr val="000000"/>
                </a:solidFill>
                <a:ea typeface="ＭＳ Ｐゴシック" charset="0"/>
              </a:rPr>
              <a:t>                     by  Pang-Ning Tan, Michael Steinbach, </a:t>
            </a:r>
          </a:p>
          <a:p>
            <a:pPr marL="0" lvl="0" indent="0">
              <a:buNone/>
              <a:defRPr/>
            </a:pPr>
            <a:r>
              <a:rPr lang="en-US" altLang="en-US" sz="2000">
                <a:solidFill>
                  <a:srgbClr val="000000"/>
                </a:solidFill>
                <a:ea typeface="ＭＳ Ｐゴシック" charset="0"/>
              </a:rPr>
              <a:t>                        </a:t>
            </a:r>
            <a:r>
              <a:rPr lang="en-US" altLang="en-US" sz="2000" err="1">
                <a:solidFill>
                  <a:srgbClr val="000000"/>
                </a:solidFill>
                <a:ea typeface="ＭＳ Ｐゴシック" charset="0"/>
              </a:rPr>
              <a:t>Anuj</a:t>
            </a:r>
            <a:r>
              <a:rPr lang="en-US" altLang="en-US" sz="2000">
                <a:solidFill>
                  <a:srgbClr val="000000"/>
                </a:solidFill>
                <a:ea typeface="ＭＳ Ｐゴシック" charset="0"/>
              </a:rPr>
              <a:t> </a:t>
            </a:r>
            <a:r>
              <a:rPr lang="en-US" altLang="en-US" sz="2000" err="1">
                <a:solidFill>
                  <a:srgbClr val="000000"/>
                </a:solidFill>
                <a:ea typeface="ＭＳ Ｐゴシック" charset="0"/>
              </a:rPr>
              <a:t>Karpatne</a:t>
            </a:r>
            <a:r>
              <a:rPr lang="en-US" altLang="en-US" sz="2000">
                <a:solidFill>
                  <a:srgbClr val="000000"/>
                </a:solidFill>
                <a:ea typeface="ＭＳ Ｐゴシック" charset="0"/>
              </a:rPr>
              <a:t> and </a:t>
            </a:r>
            <a:r>
              <a:rPr lang="en-US" altLang="en-US" sz="2000" err="1">
                <a:solidFill>
                  <a:srgbClr val="000000"/>
                </a:solidFill>
                <a:ea typeface="ＭＳ Ｐゴシック" charset="0"/>
              </a:rPr>
              <a:t>Vipin</a:t>
            </a:r>
            <a:r>
              <a:rPr lang="en-US" altLang="en-US" sz="2000">
                <a:solidFill>
                  <a:srgbClr val="000000"/>
                </a:solidFill>
                <a:ea typeface="ＭＳ Ｐゴシック" charset="0"/>
              </a:rPr>
              <a:t> Kumar</a:t>
            </a:r>
          </a:p>
          <a:p>
            <a:pPr lvl="0">
              <a:buFontTx/>
              <a:buChar char="-"/>
              <a:defRPr/>
            </a:pPr>
            <a:endParaRPr lang="en-US" altLang="en-US" sz="2000">
              <a:solidFill>
                <a:srgbClr val="000000"/>
              </a:solidFill>
              <a:ea typeface="ＭＳ Ｐゴシック" charset="0"/>
            </a:endParaRPr>
          </a:p>
          <a:p>
            <a:pPr lvl="0">
              <a:buFont typeface="Wingdings" panose="05000000000000000000" pitchFamily="2" charset="2"/>
              <a:buChar char="Ø"/>
              <a:defRPr/>
            </a:pPr>
            <a:r>
              <a:rPr lang="en-US" altLang="en-US" sz="2000">
                <a:solidFill>
                  <a:srgbClr val="000000"/>
                </a:solidFill>
                <a:ea typeface="ＭＳ Ｐゴシック" charset="0"/>
                <a:hlinkClick r:id="rId2"/>
              </a:rPr>
              <a:t>http://www.ams.med.uni-goettingen.de/download/Steffen-Unkel/cluster1.html</a:t>
            </a:r>
            <a:endParaRPr lang="en-US" altLang="en-US" sz="2000">
              <a:solidFill>
                <a:srgbClr val="000000"/>
              </a:solidFill>
              <a:ea typeface="ＭＳ Ｐゴシック" charset="0"/>
            </a:endParaRPr>
          </a:p>
          <a:p>
            <a:pPr lvl="0">
              <a:buFont typeface="Wingdings" panose="05000000000000000000" pitchFamily="2" charset="2"/>
              <a:buChar char="Ø"/>
              <a:defRPr/>
            </a:pPr>
            <a:endParaRPr lang="en-US" altLang="en-US" sz="2000">
              <a:solidFill>
                <a:srgbClr val="000000"/>
              </a:solidFill>
              <a:ea typeface="ＭＳ Ｐゴシック" charset="0"/>
            </a:endParaRPr>
          </a:p>
          <a:p>
            <a:pPr marL="0" indent="0">
              <a:buNone/>
            </a:pPr>
            <a:endParaRPr lang="en-US"/>
          </a:p>
        </p:txBody>
      </p:sp>
    </p:spTree>
    <p:extLst>
      <p:ext uri="{BB962C8B-B14F-4D97-AF65-F5344CB8AC3E}">
        <p14:creationId xmlns:p14="http://schemas.microsoft.com/office/powerpoint/2010/main" val="29531127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ctr">
              <a:buNone/>
            </a:pPr>
            <a:r>
              <a:rPr lang="en-US"/>
              <a:t> </a:t>
            </a:r>
          </a:p>
          <a:p>
            <a:pPr marL="0" lvl="0" indent="0" algn="ctr">
              <a:buNone/>
            </a:pPr>
            <a:endParaRPr lang="en-US" sz="6000" b="1">
              <a:solidFill>
                <a:srgbClr val="000000"/>
              </a:solidFill>
              <a:latin typeface="Lucida Calligraphy" panose="03010101010101010101" pitchFamily="66" charset="0"/>
              <a:ea typeface="ＭＳ Ｐゴシック" charset="0"/>
            </a:endParaRPr>
          </a:p>
          <a:p>
            <a:pPr marL="0" lvl="0" indent="0" algn="ctr">
              <a:buNone/>
            </a:pPr>
            <a:r>
              <a:rPr lang="en-US" sz="6000" b="1">
                <a:solidFill>
                  <a:srgbClr val="000000"/>
                </a:solidFill>
                <a:latin typeface="Lucida Calligraphy" panose="03010101010101010101" pitchFamily="66" charset="0"/>
                <a:ea typeface="ＭＳ Ｐゴシック" charset="0"/>
              </a:rPr>
              <a:t>Thank you</a:t>
            </a:r>
          </a:p>
          <a:p>
            <a:pPr marL="0" indent="0">
              <a:buNone/>
            </a:pPr>
            <a:endParaRPr lang="en-US">
              <a:latin typeface="Lucida Handwriting" panose="03010101010101010101" pitchFamily="66" charset="0"/>
            </a:endParaRPr>
          </a:p>
        </p:txBody>
      </p:sp>
    </p:spTree>
    <p:extLst>
      <p:ext uri="{BB962C8B-B14F-4D97-AF65-F5344CB8AC3E}">
        <p14:creationId xmlns:p14="http://schemas.microsoft.com/office/powerpoint/2010/main" val="27522315"/>
      </p:ext>
    </p:extLst>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d57490c-1eaf-4f4f-bf11-dc5171d313b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8D8324C2A38E48A08A5C85DE85615D" ma:contentTypeVersion="12" ma:contentTypeDescription="Create a new document." ma:contentTypeScope="" ma:versionID="956f51a248d5c74c89bf248b6aee7e69">
  <xsd:schema xmlns:xsd="http://www.w3.org/2001/XMLSchema" xmlns:xs="http://www.w3.org/2001/XMLSchema" xmlns:p="http://schemas.microsoft.com/office/2006/metadata/properties" xmlns:ns3="fd57490c-1eaf-4f4f-bf11-dc5171d313b8" targetNamespace="http://schemas.microsoft.com/office/2006/metadata/properties" ma:root="true" ma:fieldsID="55d0bc9f6837a666da2854e5840c0aa5" ns3:_="">
    <xsd:import namespace="fd57490c-1eaf-4f4f-bf11-dc5171d313b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SystemTags" minOccurs="0"/>
                <xsd:element ref="ns3:MediaServiceOCR" minOccurs="0"/>
                <xsd:element ref="ns3:MediaServiceDateTaken" minOccurs="0"/>
                <xsd:element ref="ns3:_activity" minOccurs="0"/>
                <xsd:element ref="ns3:MediaServiceSearchPropertie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57490c-1eaf-4f4f-bf11-dc5171d313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8AC7C2-E720-4645-93AC-B977B301A201}">
  <ds:schemaRefs>
    <ds:schemaRef ds:uri="fd57490c-1eaf-4f4f-bf11-dc5171d313b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4D3BAEB-4FEF-4F1E-BEA9-62503D47AACD}">
  <ds:schemaRefs>
    <ds:schemaRef ds:uri="http://schemas.microsoft.com/sharepoint/v3/contenttype/forms"/>
  </ds:schemaRefs>
</ds:datastoreItem>
</file>

<file path=customXml/itemProps3.xml><?xml version="1.0" encoding="utf-8"?>
<ds:datastoreItem xmlns:ds="http://schemas.openxmlformats.org/officeDocument/2006/customXml" ds:itemID="{D7565634-1B23-4DE9-93A8-D1324615C4D5}">
  <ds:schemaRefs>
    <ds:schemaRef ds:uri="fd57490c-1eaf-4f4f-bf11-dc5171d313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Porky:Words:ASCI:PSE:Budgets FY97:LC.BRev.FY97</Template>
  <TotalTime>0</TotalTime>
  <Words>5262</Words>
  <Application>Microsoft Office PowerPoint</Application>
  <PresentationFormat>On-screen Show (4:3)</PresentationFormat>
  <Paragraphs>897</Paragraphs>
  <Slides>91</Slides>
  <Notes>0</Notes>
  <HiddenSlides>0</HiddenSlides>
  <MMClips>0</MMClips>
  <ScaleCrop>false</ScaleCrop>
  <HeadingPairs>
    <vt:vector size="8" baseType="variant">
      <vt:variant>
        <vt:lpstr>Fonts Used</vt:lpstr>
      </vt:variant>
      <vt:variant>
        <vt:i4>19</vt:i4>
      </vt:variant>
      <vt:variant>
        <vt:lpstr>Theme</vt:lpstr>
      </vt:variant>
      <vt:variant>
        <vt:i4>2</vt:i4>
      </vt:variant>
      <vt:variant>
        <vt:lpstr>Embedded OLE Servers</vt:lpstr>
      </vt:variant>
      <vt:variant>
        <vt:i4>3</vt:i4>
      </vt:variant>
      <vt:variant>
        <vt:lpstr>Slide Titles</vt:lpstr>
      </vt:variant>
      <vt:variant>
        <vt:i4>91</vt:i4>
      </vt:variant>
    </vt:vector>
  </HeadingPairs>
  <TitlesOfParts>
    <vt:vector size="115" baseType="lpstr">
      <vt:lpstr>ＭＳ Ｐゴシック</vt:lpstr>
      <vt:lpstr>SimSun</vt:lpstr>
      <vt:lpstr>Aptos</vt:lpstr>
      <vt:lpstr>Arial</vt:lpstr>
      <vt:lpstr>Arial Narrow</vt:lpstr>
      <vt:lpstr>Cambria Math</vt:lpstr>
      <vt:lpstr>Courier New</vt:lpstr>
      <vt:lpstr>Georgia</vt:lpstr>
      <vt:lpstr>Helvetica</vt:lpstr>
      <vt:lpstr>Lucida Calligraphy</vt:lpstr>
      <vt:lpstr>Lucida Handwriting</vt:lpstr>
      <vt:lpstr>Monotype Sorts</vt:lpstr>
      <vt:lpstr>Tahoma</vt:lpstr>
      <vt:lpstr>Times New Roman</vt:lpstr>
      <vt:lpstr>Times-Bold</vt:lpstr>
      <vt:lpstr>Times-Italic</vt:lpstr>
      <vt:lpstr>Times-Roman</vt:lpstr>
      <vt:lpstr>TT10Et00</vt:lpstr>
      <vt:lpstr>Wingdings</vt:lpstr>
      <vt:lpstr>LC.BRev.FY97</vt:lpstr>
      <vt:lpstr>1_LC.BRev.FY97</vt:lpstr>
      <vt:lpstr>VISIO</vt:lpstr>
      <vt:lpstr>Bitmap Image</vt:lpstr>
      <vt:lpstr>Worksheet</vt:lpstr>
      <vt:lpstr>       Topics in Data Science</vt:lpstr>
      <vt:lpstr>Machine Learning Types</vt:lpstr>
      <vt:lpstr>Cluster Analysis</vt:lpstr>
      <vt:lpstr>What Is Cluster Analysis?</vt:lpstr>
      <vt:lpstr>Cluster Analysis-Unsupervised Learning</vt:lpstr>
      <vt:lpstr>What is Cluster Analysis?</vt:lpstr>
      <vt:lpstr>What is good clustering?</vt:lpstr>
      <vt:lpstr>Measure the Quality of Clustering </vt:lpstr>
      <vt:lpstr>Measure of Quality of Clustering</vt:lpstr>
      <vt:lpstr>Applications of Clustering Analysis</vt:lpstr>
      <vt:lpstr>Major Clustering Approaches</vt:lpstr>
      <vt:lpstr>What is not Cluster Analysis?</vt:lpstr>
      <vt:lpstr>Notion of a Cluster can be Ambiguous</vt:lpstr>
      <vt:lpstr>Example </vt:lpstr>
      <vt:lpstr>Types of Clusterings</vt:lpstr>
      <vt:lpstr>Partitional Clustering</vt:lpstr>
      <vt:lpstr>Hierarchical Clustering</vt:lpstr>
      <vt:lpstr>Types of Data in Cluster Analysis</vt:lpstr>
      <vt:lpstr>Data Matrix</vt:lpstr>
      <vt:lpstr>Dissimilarity Matrix</vt:lpstr>
      <vt:lpstr>Dissimilarity Calculation- Numerical Variables</vt:lpstr>
      <vt:lpstr>Dissimilarity Calculation</vt:lpstr>
      <vt:lpstr>Example</vt:lpstr>
      <vt:lpstr>Dissimilarity Calculation</vt:lpstr>
      <vt:lpstr>Binary Variables</vt:lpstr>
      <vt:lpstr>Dissimilarity Calculation- Binary Variables</vt:lpstr>
      <vt:lpstr>Dissimilarity Calculation</vt:lpstr>
      <vt:lpstr>Asymmetric Dissimilarity</vt:lpstr>
      <vt:lpstr>Asymmetric dissimilarity</vt:lpstr>
      <vt:lpstr>Example: Dissimilarity between asymmetric binary variables</vt:lpstr>
      <vt:lpstr>Example: Dissimilarity Between Binary Variables</vt:lpstr>
      <vt:lpstr>Asymmetric binary similarity</vt:lpstr>
      <vt:lpstr>Partitioning Methods</vt:lpstr>
      <vt:lpstr>Types of Clusters</vt:lpstr>
      <vt:lpstr>Types of Clusters: Well-Separated</vt:lpstr>
      <vt:lpstr>Types of Clusters: Center-Based</vt:lpstr>
      <vt:lpstr>Partitioning Algorithms: Basic Concept</vt:lpstr>
      <vt:lpstr>K-means Clustering</vt:lpstr>
      <vt:lpstr>How many clusters? </vt:lpstr>
      <vt:lpstr>K-Means Clustering (contd.)</vt:lpstr>
      <vt:lpstr>Example</vt:lpstr>
      <vt:lpstr>K-means cluster Example</vt:lpstr>
      <vt:lpstr>K-means cluster example</vt:lpstr>
      <vt:lpstr>K-means clustering example</vt:lpstr>
      <vt:lpstr>K-means clustering using R</vt:lpstr>
      <vt:lpstr>K-means clustering : iris data</vt:lpstr>
      <vt:lpstr>Preprocessing the data</vt:lpstr>
      <vt:lpstr>Apply k-means clustering </vt:lpstr>
      <vt:lpstr>K-means clustering Iris data</vt:lpstr>
      <vt:lpstr>How many clusters to use?</vt:lpstr>
      <vt:lpstr>Graphical display</vt:lpstr>
      <vt:lpstr>Using fpc library</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Overcoming K-means Limitations</vt:lpstr>
      <vt:lpstr>Empty Clusters</vt:lpstr>
      <vt:lpstr>Handling Empty Clusters</vt:lpstr>
      <vt:lpstr>Updating Centers Incrementally</vt:lpstr>
      <vt:lpstr>k-Medoids Algorithm</vt:lpstr>
      <vt:lpstr>Partitioning Around Medoids (PAM) Algorithm</vt:lpstr>
      <vt:lpstr>PAM  Algorithm</vt:lpstr>
      <vt:lpstr>K-medoid clustering</vt:lpstr>
      <vt:lpstr>Clustering with PAM</vt:lpstr>
      <vt:lpstr>Pre-processing and Post-processing</vt:lpstr>
      <vt:lpstr>Hierarchical Clustering </vt:lpstr>
      <vt:lpstr>Types of hierarchical clustering methods</vt:lpstr>
      <vt:lpstr>Agglomerative hierarchical clustering</vt:lpstr>
      <vt:lpstr>Divisive hierarchical clustering</vt:lpstr>
      <vt:lpstr>Example </vt:lpstr>
      <vt:lpstr>PowerPoint Presentation</vt:lpstr>
      <vt:lpstr>Divisive Analysis: DIANA</vt:lpstr>
      <vt:lpstr>Strengths of Hierarchical Clustering</vt:lpstr>
      <vt:lpstr>Agglomerative Clustering Algorithm</vt:lpstr>
      <vt:lpstr>Dendrogram</vt:lpstr>
      <vt:lpstr>Example- Hierarchical Clustering</vt:lpstr>
      <vt:lpstr>Example- Updating distance matrix</vt:lpstr>
      <vt:lpstr>Updating the distance matrix</vt:lpstr>
      <vt:lpstr>Updating Distance Matrix</vt:lpstr>
      <vt:lpstr>Updating Distance matrix</vt:lpstr>
      <vt:lpstr>Example-Use R</vt:lpstr>
      <vt:lpstr>PowerPoint Presentation</vt:lpstr>
      <vt:lpstr>Hierarchical Clustering</vt:lpstr>
      <vt:lpstr>Example-Iris data</vt:lpstr>
      <vt:lpstr>PowerPoint Presentation</vt:lpstr>
      <vt:lpstr>Final Comment on Cluster Validity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Aryal, Gokarna Raj</cp:lastModifiedBy>
  <cp:revision>1</cp:revision>
  <cp:lastPrinted>2019-10-02T21:26:38Z</cp:lastPrinted>
  <dcterms:created xsi:type="dcterms:W3CDTF">1998-03-18T13:44:31Z</dcterms:created>
  <dcterms:modified xsi:type="dcterms:W3CDTF">2025-04-09T23:12:57Z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0x010100708D8324C2A38E48A08A5C85DE85615D</vt:lpwstr>
  </property>
  <property fmtid="{D5CDD505-2E9C-101B-9397-08002B2CF9AE}" pid="3" name="MSIP_Label_f7606f69-b0ae-4874-be30-7d43a3c7be10_Enabled">
    <vt:lpwstr>true</vt:lpwstr>
  </property>
  <property fmtid="{D5CDD505-2E9C-101B-9397-08002B2CF9AE}" pid="4" name="MSIP_Label_f7606f69-b0ae-4874-be30-7d43a3c7be10_SetDate">
    <vt:lpwstr>2025-04-07T15:02:31Z</vt:lpwstr>
  </property>
  <property fmtid="{D5CDD505-2E9C-101B-9397-08002B2CF9AE}" pid="5" name="MSIP_Label_f7606f69-b0ae-4874-be30-7d43a3c7be10_Method">
    <vt:lpwstr>Standard</vt:lpwstr>
  </property>
  <property fmtid="{D5CDD505-2E9C-101B-9397-08002B2CF9AE}" pid="6" name="MSIP_Label_f7606f69-b0ae-4874-be30-7d43a3c7be10_Name">
    <vt:lpwstr>defa4170-0d19-0005-0001-bc88714345d2</vt:lpwstr>
  </property>
  <property fmtid="{D5CDD505-2E9C-101B-9397-08002B2CF9AE}" pid="7" name="MSIP_Label_f7606f69-b0ae-4874-be30-7d43a3c7be10_SiteId">
    <vt:lpwstr>4130bd39-7c53-419c-b1e5-8758d6d63f21</vt:lpwstr>
  </property>
  <property fmtid="{D5CDD505-2E9C-101B-9397-08002B2CF9AE}" pid="8" name="MSIP_Label_f7606f69-b0ae-4874-be30-7d43a3c7be10_ActionId">
    <vt:lpwstr>0310eb36-723b-4dd1-817f-04e1a2233fee</vt:lpwstr>
  </property>
  <property fmtid="{D5CDD505-2E9C-101B-9397-08002B2CF9AE}" pid="9" name="MSIP_Label_f7606f69-b0ae-4874-be30-7d43a3c7be10_ContentBits">
    <vt:lpwstr>0</vt:lpwstr>
  </property>
</Properties>
</file>