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" r:id="rId2"/>
    <p:sldId id="290" r:id="rId3"/>
    <p:sldId id="256" r:id="rId4"/>
    <p:sldId id="257" r:id="rId5"/>
    <p:sldId id="258" r:id="rId6"/>
    <p:sldId id="262" r:id="rId7"/>
    <p:sldId id="292" r:id="rId8"/>
    <p:sldId id="260" r:id="rId9"/>
    <p:sldId id="261" r:id="rId10"/>
    <p:sldId id="268" r:id="rId11"/>
    <p:sldId id="285" r:id="rId12"/>
    <p:sldId id="293" r:id="rId13"/>
    <p:sldId id="288" r:id="rId14"/>
    <p:sldId id="294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B33D0-D395-4E6C-9EF0-772722F63186}" v="12" dt="2023-01-10T02:27:58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4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B2DB33D0-D395-4E6C-9EF0-772722F63186}"/>
    <pc:docChg chg="custSel modSld">
      <pc:chgData name="Zhao, Hairong" userId="836876fe-804d-4bd9-9d0e-c259ce8ab2ed" providerId="ADAL" clId="{B2DB33D0-D395-4E6C-9EF0-772722F63186}" dt="2023-01-10T02:27:58.609" v="12" actId="20577"/>
      <pc:docMkLst>
        <pc:docMk/>
      </pc:docMkLst>
      <pc:sldChg chg="modSp mod modAnim">
        <pc:chgData name="Zhao, Hairong" userId="836876fe-804d-4bd9-9d0e-c259ce8ab2ed" providerId="ADAL" clId="{B2DB33D0-D395-4E6C-9EF0-772722F63186}" dt="2023-01-10T02:27:58.609" v="12" actId="20577"/>
        <pc:sldMkLst>
          <pc:docMk/>
          <pc:sldMk cId="97566561" sldId="290"/>
        </pc:sldMkLst>
        <pc:spChg chg="mod">
          <ac:chgData name="Zhao, Hairong" userId="836876fe-804d-4bd9-9d0e-c259ce8ab2ed" providerId="ADAL" clId="{B2DB33D0-D395-4E6C-9EF0-772722F63186}" dt="2023-01-10T02:27:58.609" v="12" actId="20577"/>
          <ac:spMkLst>
            <pc:docMk/>
            <pc:sldMk cId="97566561" sldId="290"/>
            <ac:spMk id="3" creationId="{AC717DDE-59C9-4F75-A5A3-2E94DEDDACE5}"/>
          </ac:spMkLst>
        </pc:spChg>
      </pc:sldChg>
    </pc:docChg>
  </pc:docChgLst>
  <pc:docChgLst>
    <pc:chgData name="Hairong Zhao" userId="836876fe-804d-4bd9-9d0e-c259ce8ab2ed" providerId="ADAL" clId="{07F9D9FE-0D27-47C2-A2CB-D9ABE578EFDC}"/>
    <pc:docChg chg="undo custSel addSld delSld modSld sldOrd modMainMaster">
      <pc:chgData name="Hairong Zhao" userId="836876fe-804d-4bd9-9d0e-c259ce8ab2ed" providerId="ADAL" clId="{07F9D9FE-0D27-47C2-A2CB-D9ABE578EFDC}" dt="2022-01-10T21:44:44.873" v="1701" actId="20577"/>
      <pc:docMkLst>
        <pc:docMk/>
      </pc:docMkLst>
      <pc:sldChg chg="delSp modSp mod">
        <pc:chgData name="Hairong Zhao" userId="836876fe-804d-4bd9-9d0e-c259ce8ab2ed" providerId="ADAL" clId="{07F9D9FE-0D27-47C2-A2CB-D9ABE578EFDC}" dt="2022-01-05T21:57:22.746" v="529" actId="20577"/>
        <pc:sldMkLst>
          <pc:docMk/>
          <pc:sldMk cId="904129372" sldId="256"/>
        </pc:sldMkLst>
        <pc:spChg chg="mod">
          <ac:chgData name="Hairong Zhao" userId="836876fe-804d-4bd9-9d0e-c259ce8ab2ed" providerId="ADAL" clId="{07F9D9FE-0D27-47C2-A2CB-D9ABE578EFDC}" dt="2022-01-05T21:57:22.746" v="529" actId="20577"/>
          <ac:spMkLst>
            <pc:docMk/>
            <pc:sldMk cId="904129372" sldId="256"/>
            <ac:spMk id="2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5T01:14:54.393" v="1" actId="6549"/>
          <ac:spMkLst>
            <pc:docMk/>
            <pc:sldMk cId="904129372" sldId="256"/>
            <ac:spMk id="3" creationId="{00000000-0000-0000-0000-000000000000}"/>
          </ac:spMkLst>
        </pc:spChg>
        <pc:spChg chg="del">
          <ac:chgData name="Hairong Zhao" userId="836876fe-804d-4bd9-9d0e-c259ce8ab2ed" providerId="ADAL" clId="{07F9D9FE-0D27-47C2-A2CB-D9ABE578EFDC}" dt="2022-01-05T01:15:02.647" v="2" actId="478"/>
          <ac:spMkLst>
            <pc:docMk/>
            <pc:sldMk cId="904129372" sldId="256"/>
            <ac:spMk id="4" creationId="{00000000-0000-0000-0000-000000000000}"/>
          </ac:spMkLst>
        </pc:spChg>
      </pc:sldChg>
      <pc:sldChg chg="addSp modSp mod setFolMasterAnim modAnim">
        <pc:chgData name="Hairong Zhao" userId="836876fe-804d-4bd9-9d0e-c259ce8ab2ed" providerId="ADAL" clId="{07F9D9FE-0D27-47C2-A2CB-D9ABE578EFDC}" dt="2022-01-10T14:54:15.396" v="1572"/>
        <pc:sldMkLst>
          <pc:docMk/>
          <pc:sldMk cId="3203961361" sldId="257"/>
        </pc:sldMkLst>
        <pc:spChg chg="mod">
          <ac:chgData name="Hairong Zhao" userId="836876fe-804d-4bd9-9d0e-c259ce8ab2ed" providerId="ADAL" clId="{07F9D9FE-0D27-47C2-A2CB-D9ABE578EFDC}" dt="2022-01-05T22:09:57.225" v="589" actId="20577"/>
          <ac:spMkLst>
            <pc:docMk/>
            <pc:sldMk cId="3203961361" sldId="257"/>
            <ac:spMk id="2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9T18:53:21.728" v="1411" actId="207"/>
          <ac:spMkLst>
            <pc:docMk/>
            <pc:sldMk cId="3203961361" sldId="257"/>
            <ac:spMk id="3" creationId="{00000000-0000-0000-0000-000000000000}"/>
          </ac:spMkLst>
        </pc:spChg>
        <pc:picChg chg="add mod">
          <ac:chgData name="Hairong Zhao" userId="836876fe-804d-4bd9-9d0e-c259ce8ab2ed" providerId="ADAL" clId="{07F9D9FE-0D27-47C2-A2CB-D9ABE578EFDC}" dt="2022-01-05T22:08:38.780" v="567" actId="1076"/>
          <ac:picMkLst>
            <pc:docMk/>
            <pc:sldMk cId="3203961361" sldId="257"/>
            <ac:picMk id="7" creationId="{357D2967-729B-4B70-812A-790C6504DB26}"/>
          </ac:picMkLst>
        </pc:picChg>
      </pc:sldChg>
      <pc:sldChg chg="addSp modSp mod ord setFolMasterAnim modAnim">
        <pc:chgData name="Hairong Zhao" userId="836876fe-804d-4bd9-9d0e-c259ce8ab2ed" providerId="ADAL" clId="{07F9D9FE-0D27-47C2-A2CB-D9ABE578EFDC}" dt="2022-01-10T14:54:38.546" v="1575"/>
        <pc:sldMkLst>
          <pc:docMk/>
          <pc:sldMk cId="1488601385" sldId="258"/>
        </pc:sldMkLst>
        <pc:spChg chg="mod">
          <ac:chgData name="Hairong Zhao" userId="836876fe-804d-4bd9-9d0e-c259ce8ab2ed" providerId="ADAL" clId="{07F9D9FE-0D27-47C2-A2CB-D9ABE578EFDC}" dt="2022-01-05T22:10:17.602" v="590"/>
          <ac:spMkLst>
            <pc:docMk/>
            <pc:sldMk cId="1488601385" sldId="258"/>
            <ac:spMk id="2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9T18:54:18.078" v="1415"/>
          <ac:spMkLst>
            <pc:docMk/>
            <pc:sldMk cId="1488601385" sldId="258"/>
            <ac:spMk id="3" creationId="{00000000-0000-0000-0000-000000000000}"/>
          </ac:spMkLst>
        </pc:spChg>
        <pc:picChg chg="add mod">
          <ac:chgData name="Hairong Zhao" userId="836876fe-804d-4bd9-9d0e-c259ce8ab2ed" providerId="ADAL" clId="{07F9D9FE-0D27-47C2-A2CB-D9ABE578EFDC}" dt="2022-01-06T00:59:01.332" v="691" actId="1076"/>
          <ac:picMkLst>
            <pc:docMk/>
            <pc:sldMk cId="1488601385" sldId="258"/>
            <ac:picMk id="7" creationId="{26AFEB46-5DCB-4A43-9EC3-2A6A84613CEA}"/>
          </ac:picMkLst>
        </pc:picChg>
      </pc:sldChg>
      <pc:sldChg chg="addSp delSp modSp del mod">
        <pc:chgData name="Hairong Zhao" userId="836876fe-804d-4bd9-9d0e-c259ce8ab2ed" providerId="ADAL" clId="{07F9D9FE-0D27-47C2-A2CB-D9ABE578EFDC}" dt="2022-01-05T02:32:28.437" v="511" actId="47"/>
        <pc:sldMkLst>
          <pc:docMk/>
          <pc:sldMk cId="3112278768" sldId="259"/>
        </pc:sldMkLst>
        <pc:spChg chg="add del mod">
          <ac:chgData name="Hairong Zhao" userId="836876fe-804d-4bd9-9d0e-c259ce8ab2ed" providerId="ADAL" clId="{07F9D9FE-0D27-47C2-A2CB-D9ABE578EFDC}" dt="2022-01-05T02:16:41.121" v="496" actId="478"/>
          <ac:spMkLst>
            <pc:docMk/>
            <pc:sldMk cId="3112278768" sldId="259"/>
            <ac:spMk id="5" creationId="{36B38A88-093A-46D2-AF18-606057BA344B}"/>
          </ac:spMkLst>
        </pc:spChg>
        <pc:spChg chg="mod">
          <ac:chgData name="Hairong Zhao" userId="836876fe-804d-4bd9-9d0e-c259ce8ab2ed" providerId="ADAL" clId="{07F9D9FE-0D27-47C2-A2CB-D9ABE578EFDC}" dt="2022-01-05T02:31:05.405" v="497"/>
          <ac:spMkLst>
            <pc:docMk/>
            <pc:sldMk cId="3112278768" sldId="259"/>
            <ac:spMk id="8" creationId="{0BEC9870-4889-441E-ACF6-9DC9BB6B5A77}"/>
          </ac:spMkLst>
        </pc:spChg>
        <pc:spChg chg="mod">
          <ac:chgData name="Hairong Zhao" userId="836876fe-804d-4bd9-9d0e-c259ce8ab2ed" providerId="ADAL" clId="{07F9D9FE-0D27-47C2-A2CB-D9ABE578EFDC}" dt="2022-01-05T02:31:05.405" v="497"/>
          <ac:spMkLst>
            <pc:docMk/>
            <pc:sldMk cId="3112278768" sldId="259"/>
            <ac:spMk id="9" creationId="{0223F193-B57E-4F72-A5C7-D5DAF4008033}"/>
          </ac:spMkLst>
        </pc:spChg>
        <pc:spChg chg="mod">
          <ac:chgData name="Hairong Zhao" userId="836876fe-804d-4bd9-9d0e-c259ce8ab2ed" providerId="ADAL" clId="{07F9D9FE-0D27-47C2-A2CB-D9ABE578EFDC}" dt="2022-01-05T02:31:05.405" v="497"/>
          <ac:spMkLst>
            <pc:docMk/>
            <pc:sldMk cId="3112278768" sldId="259"/>
            <ac:spMk id="10" creationId="{7523CDBB-FC9A-45F8-A22C-D87056030D19}"/>
          </ac:spMkLst>
        </pc:spChg>
        <pc:spChg chg="mod">
          <ac:chgData name="Hairong Zhao" userId="836876fe-804d-4bd9-9d0e-c259ce8ab2ed" providerId="ADAL" clId="{07F9D9FE-0D27-47C2-A2CB-D9ABE578EFDC}" dt="2022-01-05T02:31:05.405" v="497"/>
          <ac:spMkLst>
            <pc:docMk/>
            <pc:sldMk cId="3112278768" sldId="259"/>
            <ac:spMk id="15" creationId="{583D56D9-C11E-4513-A2DE-04E4E6C53B24}"/>
          </ac:spMkLst>
        </pc:spChg>
        <pc:spChg chg="mod">
          <ac:chgData name="Hairong Zhao" userId="836876fe-804d-4bd9-9d0e-c259ce8ab2ed" providerId="ADAL" clId="{07F9D9FE-0D27-47C2-A2CB-D9ABE578EFDC}" dt="2022-01-05T02:31:05.405" v="497"/>
          <ac:spMkLst>
            <pc:docMk/>
            <pc:sldMk cId="3112278768" sldId="259"/>
            <ac:spMk id="16" creationId="{03524A2B-B5D7-4154-A01B-0B2886BDF7C9}"/>
          </ac:spMkLst>
        </pc:spChg>
        <pc:spChg chg="mod">
          <ac:chgData name="Hairong Zhao" userId="836876fe-804d-4bd9-9d0e-c259ce8ab2ed" providerId="ADAL" clId="{07F9D9FE-0D27-47C2-A2CB-D9ABE578EFDC}" dt="2022-01-05T02:31:05.405" v="497"/>
          <ac:spMkLst>
            <pc:docMk/>
            <pc:sldMk cId="3112278768" sldId="259"/>
            <ac:spMk id="17" creationId="{8160CD4F-39D6-46A1-8306-4764AF9C10BD}"/>
          </ac:spMkLst>
        </pc:spChg>
        <pc:spChg chg="mod">
          <ac:chgData name="Hairong Zhao" userId="836876fe-804d-4bd9-9d0e-c259ce8ab2ed" providerId="ADAL" clId="{07F9D9FE-0D27-47C2-A2CB-D9ABE578EFDC}" dt="2022-01-05T02:31:05.405" v="497"/>
          <ac:spMkLst>
            <pc:docMk/>
            <pc:sldMk cId="3112278768" sldId="259"/>
            <ac:spMk id="18" creationId="{7363AFF5-5B43-4628-84CC-B54312BC205F}"/>
          </ac:spMkLst>
        </pc:spChg>
        <pc:grpChg chg="add del mod">
          <ac:chgData name="Hairong Zhao" userId="836876fe-804d-4bd9-9d0e-c259ce8ab2ed" providerId="ADAL" clId="{07F9D9FE-0D27-47C2-A2CB-D9ABE578EFDC}" dt="2022-01-05T02:31:55.935" v="507" actId="21"/>
          <ac:grpSpMkLst>
            <pc:docMk/>
            <pc:sldMk cId="3112278768" sldId="259"/>
            <ac:grpSpMk id="7" creationId="{26E97D4D-FBF3-43D3-98EB-918F71E71C02}"/>
          </ac:grpSpMkLst>
        </pc:grpChg>
        <pc:picChg chg="mod">
          <ac:chgData name="Hairong Zhao" userId="836876fe-804d-4bd9-9d0e-c259ce8ab2ed" providerId="ADAL" clId="{07F9D9FE-0D27-47C2-A2CB-D9ABE578EFDC}" dt="2022-01-05T02:31:08.057" v="498" actId="1076"/>
          <ac:picMkLst>
            <pc:docMk/>
            <pc:sldMk cId="3112278768" sldId="259"/>
            <ac:picMk id="6" creationId="{00000000-0000-0000-0000-000000000000}"/>
          </ac:picMkLst>
        </pc:picChg>
        <pc:cxnChg chg="mod">
          <ac:chgData name="Hairong Zhao" userId="836876fe-804d-4bd9-9d0e-c259ce8ab2ed" providerId="ADAL" clId="{07F9D9FE-0D27-47C2-A2CB-D9ABE578EFDC}" dt="2022-01-05T02:31:05.405" v="497"/>
          <ac:cxnSpMkLst>
            <pc:docMk/>
            <pc:sldMk cId="3112278768" sldId="259"/>
            <ac:cxnSpMk id="11" creationId="{3445EA04-DB71-4A8D-BE78-6E680D2F901A}"/>
          </ac:cxnSpMkLst>
        </pc:cxnChg>
        <pc:cxnChg chg="mod">
          <ac:chgData name="Hairong Zhao" userId="836876fe-804d-4bd9-9d0e-c259ce8ab2ed" providerId="ADAL" clId="{07F9D9FE-0D27-47C2-A2CB-D9ABE578EFDC}" dt="2022-01-05T02:31:05.405" v="497"/>
          <ac:cxnSpMkLst>
            <pc:docMk/>
            <pc:sldMk cId="3112278768" sldId="259"/>
            <ac:cxnSpMk id="12" creationId="{2E2ECD0D-346E-4EAF-BF04-25D0A13E4EB2}"/>
          </ac:cxnSpMkLst>
        </pc:cxnChg>
        <pc:cxnChg chg="mod">
          <ac:chgData name="Hairong Zhao" userId="836876fe-804d-4bd9-9d0e-c259ce8ab2ed" providerId="ADAL" clId="{07F9D9FE-0D27-47C2-A2CB-D9ABE578EFDC}" dt="2022-01-05T02:31:05.405" v="497"/>
          <ac:cxnSpMkLst>
            <pc:docMk/>
            <pc:sldMk cId="3112278768" sldId="259"/>
            <ac:cxnSpMk id="13" creationId="{B214885E-DE3F-47A4-91E1-C66FA5B9EBEE}"/>
          </ac:cxnSpMkLst>
        </pc:cxnChg>
        <pc:cxnChg chg="mod">
          <ac:chgData name="Hairong Zhao" userId="836876fe-804d-4bd9-9d0e-c259ce8ab2ed" providerId="ADAL" clId="{07F9D9FE-0D27-47C2-A2CB-D9ABE578EFDC}" dt="2022-01-05T02:31:05.405" v="497"/>
          <ac:cxnSpMkLst>
            <pc:docMk/>
            <pc:sldMk cId="3112278768" sldId="259"/>
            <ac:cxnSpMk id="14" creationId="{517E8BC7-FBCA-415E-91A3-F1CF014C255E}"/>
          </ac:cxnSpMkLst>
        </pc:cxnChg>
      </pc:sldChg>
      <pc:sldChg chg="addSp delSp modSp mod setFolMasterAnim modAnim">
        <pc:chgData name="Hairong Zhao" userId="836876fe-804d-4bd9-9d0e-c259ce8ab2ed" providerId="ADAL" clId="{07F9D9FE-0D27-47C2-A2CB-D9ABE578EFDC}" dt="2022-01-10T14:55:20.308" v="1580"/>
        <pc:sldMkLst>
          <pc:docMk/>
          <pc:sldMk cId="3941650228" sldId="260"/>
        </pc:sldMkLst>
        <pc:spChg chg="mod">
          <ac:chgData name="Hairong Zhao" userId="836876fe-804d-4bd9-9d0e-c259ce8ab2ed" providerId="ADAL" clId="{07F9D9FE-0D27-47C2-A2CB-D9ABE578EFDC}" dt="2022-01-05T02:32:26.224" v="510" actId="20577"/>
          <ac:spMkLst>
            <pc:docMk/>
            <pc:sldMk cId="3941650228" sldId="260"/>
            <ac:spMk id="2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9T18:58:04.169" v="1418" actId="207"/>
          <ac:spMkLst>
            <pc:docMk/>
            <pc:sldMk cId="3941650228" sldId="260"/>
            <ac:spMk id="3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5T02:31:57.893" v="508"/>
          <ac:spMkLst>
            <pc:docMk/>
            <pc:sldMk cId="3941650228" sldId="260"/>
            <ac:spMk id="8" creationId="{0651594E-6177-46F3-8001-308E85A302C4}"/>
          </ac:spMkLst>
        </pc:spChg>
        <pc:spChg chg="mod">
          <ac:chgData name="Hairong Zhao" userId="836876fe-804d-4bd9-9d0e-c259ce8ab2ed" providerId="ADAL" clId="{07F9D9FE-0D27-47C2-A2CB-D9ABE578EFDC}" dt="2022-01-05T02:31:57.893" v="508"/>
          <ac:spMkLst>
            <pc:docMk/>
            <pc:sldMk cId="3941650228" sldId="260"/>
            <ac:spMk id="9" creationId="{5F695F81-D2A2-4690-87A5-A01B6DBE977A}"/>
          </ac:spMkLst>
        </pc:spChg>
        <pc:spChg chg="mod">
          <ac:chgData name="Hairong Zhao" userId="836876fe-804d-4bd9-9d0e-c259ce8ab2ed" providerId="ADAL" clId="{07F9D9FE-0D27-47C2-A2CB-D9ABE578EFDC}" dt="2022-01-05T02:31:57.893" v="508"/>
          <ac:spMkLst>
            <pc:docMk/>
            <pc:sldMk cId="3941650228" sldId="260"/>
            <ac:spMk id="10" creationId="{93D3D9B7-93EB-4EEE-BB2C-5AEBCF599F22}"/>
          </ac:spMkLst>
        </pc:spChg>
        <pc:spChg chg="mod">
          <ac:chgData name="Hairong Zhao" userId="836876fe-804d-4bd9-9d0e-c259ce8ab2ed" providerId="ADAL" clId="{07F9D9FE-0D27-47C2-A2CB-D9ABE578EFDC}" dt="2022-01-05T02:31:57.893" v="508"/>
          <ac:spMkLst>
            <pc:docMk/>
            <pc:sldMk cId="3941650228" sldId="260"/>
            <ac:spMk id="15" creationId="{9463CDF4-965D-410C-96D7-3BB1CCEA8466}"/>
          </ac:spMkLst>
        </pc:spChg>
        <pc:spChg chg="mod">
          <ac:chgData name="Hairong Zhao" userId="836876fe-804d-4bd9-9d0e-c259ce8ab2ed" providerId="ADAL" clId="{07F9D9FE-0D27-47C2-A2CB-D9ABE578EFDC}" dt="2022-01-05T02:31:57.893" v="508"/>
          <ac:spMkLst>
            <pc:docMk/>
            <pc:sldMk cId="3941650228" sldId="260"/>
            <ac:spMk id="16" creationId="{F7C801C9-BCBD-4736-BD64-32F5E4556DDB}"/>
          </ac:spMkLst>
        </pc:spChg>
        <pc:spChg chg="mod">
          <ac:chgData name="Hairong Zhao" userId="836876fe-804d-4bd9-9d0e-c259ce8ab2ed" providerId="ADAL" clId="{07F9D9FE-0D27-47C2-A2CB-D9ABE578EFDC}" dt="2022-01-05T02:31:57.893" v="508"/>
          <ac:spMkLst>
            <pc:docMk/>
            <pc:sldMk cId="3941650228" sldId="260"/>
            <ac:spMk id="17" creationId="{992DB075-3344-4207-B90F-6BAA4841AE19}"/>
          </ac:spMkLst>
        </pc:spChg>
        <pc:spChg chg="mod">
          <ac:chgData name="Hairong Zhao" userId="836876fe-804d-4bd9-9d0e-c259ce8ab2ed" providerId="ADAL" clId="{07F9D9FE-0D27-47C2-A2CB-D9ABE578EFDC}" dt="2022-01-05T02:31:57.893" v="508"/>
          <ac:spMkLst>
            <pc:docMk/>
            <pc:sldMk cId="3941650228" sldId="260"/>
            <ac:spMk id="18" creationId="{BEC73291-1AA2-4174-ABA2-07F043A83143}"/>
          </ac:spMkLst>
        </pc:spChg>
        <pc:grpChg chg="add del mod">
          <ac:chgData name="Hairong Zhao" userId="836876fe-804d-4bd9-9d0e-c259ce8ab2ed" providerId="ADAL" clId="{07F9D9FE-0D27-47C2-A2CB-D9ABE578EFDC}" dt="2022-01-06T01:26:03.789" v="913" actId="478"/>
          <ac:grpSpMkLst>
            <pc:docMk/>
            <pc:sldMk cId="3941650228" sldId="260"/>
            <ac:grpSpMk id="7" creationId="{947FD76B-82FC-4602-A5F1-45771921384D}"/>
          </ac:grpSpMkLst>
        </pc:grpChg>
        <pc:picChg chg="add mod">
          <ac:chgData name="Hairong Zhao" userId="836876fe-804d-4bd9-9d0e-c259ce8ab2ed" providerId="ADAL" clId="{07F9D9FE-0D27-47C2-A2CB-D9ABE578EFDC}" dt="2022-01-06T01:43:02.707" v="1044" actId="1076"/>
          <ac:picMkLst>
            <pc:docMk/>
            <pc:sldMk cId="3941650228" sldId="260"/>
            <ac:picMk id="19" creationId="{A23E1EA7-171E-427B-AEEB-94DB8EFB5733}"/>
          </ac:picMkLst>
        </pc:picChg>
        <pc:picChg chg="add mod">
          <ac:chgData name="Hairong Zhao" userId="836876fe-804d-4bd9-9d0e-c259ce8ab2ed" providerId="ADAL" clId="{07F9D9FE-0D27-47C2-A2CB-D9ABE578EFDC}" dt="2022-01-06T01:43:04.649" v="1045" actId="1076"/>
          <ac:picMkLst>
            <pc:docMk/>
            <pc:sldMk cId="3941650228" sldId="260"/>
            <ac:picMk id="21" creationId="{48649824-262C-493E-B67E-CAF1C7A699EE}"/>
          </ac:picMkLst>
        </pc:picChg>
        <pc:cxnChg chg="mod">
          <ac:chgData name="Hairong Zhao" userId="836876fe-804d-4bd9-9d0e-c259ce8ab2ed" providerId="ADAL" clId="{07F9D9FE-0D27-47C2-A2CB-D9ABE578EFDC}" dt="2022-01-05T02:31:57.893" v="508"/>
          <ac:cxnSpMkLst>
            <pc:docMk/>
            <pc:sldMk cId="3941650228" sldId="260"/>
            <ac:cxnSpMk id="11" creationId="{06E71A51-059B-4236-BE44-CAA89663AB05}"/>
          </ac:cxnSpMkLst>
        </pc:cxnChg>
        <pc:cxnChg chg="mod">
          <ac:chgData name="Hairong Zhao" userId="836876fe-804d-4bd9-9d0e-c259ce8ab2ed" providerId="ADAL" clId="{07F9D9FE-0D27-47C2-A2CB-D9ABE578EFDC}" dt="2022-01-05T02:31:57.893" v="508"/>
          <ac:cxnSpMkLst>
            <pc:docMk/>
            <pc:sldMk cId="3941650228" sldId="260"/>
            <ac:cxnSpMk id="12" creationId="{BF86C571-8BB1-47D5-9523-83E1DC416671}"/>
          </ac:cxnSpMkLst>
        </pc:cxnChg>
        <pc:cxnChg chg="mod">
          <ac:chgData name="Hairong Zhao" userId="836876fe-804d-4bd9-9d0e-c259ce8ab2ed" providerId="ADAL" clId="{07F9D9FE-0D27-47C2-A2CB-D9ABE578EFDC}" dt="2022-01-05T02:31:57.893" v="508"/>
          <ac:cxnSpMkLst>
            <pc:docMk/>
            <pc:sldMk cId="3941650228" sldId="260"/>
            <ac:cxnSpMk id="13" creationId="{370D3678-F22D-4023-A971-E4EEF641F3D1}"/>
          </ac:cxnSpMkLst>
        </pc:cxnChg>
        <pc:cxnChg chg="mod">
          <ac:chgData name="Hairong Zhao" userId="836876fe-804d-4bd9-9d0e-c259ce8ab2ed" providerId="ADAL" clId="{07F9D9FE-0D27-47C2-A2CB-D9ABE578EFDC}" dt="2022-01-05T02:31:57.893" v="508"/>
          <ac:cxnSpMkLst>
            <pc:docMk/>
            <pc:sldMk cId="3941650228" sldId="260"/>
            <ac:cxnSpMk id="14" creationId="{4F6E0B6E-9C7A-4393-A459-27FA3478701D}"/>
          </ac:cxnSpMkLst>
        </pc:cxnChg>
      </pc:sldChg>
      <pc:sldChg chg="addSp delSp modSp mod modAnim">
        <pc:chgData name="Hairong Zhao" userId="836876fe-804d-4bd9-9d0e-c259ce8ab2ed" providerId="ADAL" clId="{07F9D9FE-0D27-47C2-A2CB-D9ABE578EFDC}" dt="2022-01-10T14:52:46.936" v="1567"/>
        <pc:sldMkLst>
          <pc:docMk/>
          <pc:sldMk cId="1716902210" sldId="261"/>
        </pc:sldMkLst>
        <pc:spChg chg="add mod">
          <ac:chgData name="Hairong Zhao" userId="836876fe-804d-4bd9-9d0e-c259ce8ab2ed" providerId="ADAL" clId="{07F9D9FE-0D27-47C2-A2CB-D9ABE578EFDC}" dt="2022-01-09T18:59:44.435" v="1420" actId="20577"/>
          <ac:spMkLst>
            <pc:docMk/>
            <pc:sldMk cId="1716902210" sldId="261"/>
            <ac:spMk id="9" creationId="{E71E44B0-A0DC-43C5-9948-CA08402EE1CD}"/>
          </ac:spMkLst>
        </pc:spChg>
        <pc:picChg chg="add mod">
          <ac:chgData name="Hairong Zhao" userId="836876fe-804d-4bd9-9d0e-c259ce8ab2ed" providerId="ADAL" clId="{07F9D9FE-0D27-47C2-A2CB-D9ABE578EFDC}" dt="2022-01-06T01:48:02.480" v="1088" actId="1076"/>
          <ac:picMkLst>
            <pc:docMk/>
            <pc:sldMk cId="1716902210" sldId="261"/>
            <ac:picMk id="6" creationId="{24BFDD3F-52A3-4DA6-BA38-1A54A97EEA95}"/>
          </ac:picMkLst>
        </pc:picChg>
        <pc:picChg chg="del mod">
          <ac:chgData name="Hairong Zhao" userId="836876fe-804d-4bd9-9d0e-c259ce8ab2ed" providerId="ADAL" clId="{07F9D9FE-0D27-47C2-A2CB-D9ABE578EFDC}" dt="2022-01-06T01:46:23.783" v="1051" actId="478"/>
          <ac:picMkLst>
            <pc:docMk/>
            <pc:sldMk cId="1716902210" sldId="261"/>
            <ac:picMk id="8" creationId="{00000000-0000-0000-0000-000000000000}"/>
          </ac:picMkLst>
        </pc:picChg>
      </pc:sldChg>
      <pc:sldChg chg="modSp mod ord modAnim">
        <pc:chgData name="Hairong Zhao" userId="836876fe-804d-4bd9-9d0e-c259ce8ab2ed" providerId="ADAL" clId="{07F9D9FE-0D27-47C2-A2CB-D9ABE578EFDC}" dt="2022-01-10T14:52:46.936" v="1567"/>
        <pc:sldMkLst>
          <pc:docMk/>
          <pc:sldMk cId="215529438" sldId="262"/>
        </pc:sldMkLst>
        <pc:spChg chg="mod">
          <ac:chgData name="Hairong Zhao" userId="836876fe-804d-4bd9-9d0e-c259ce8ab2ed" providerId="ADAL" clId="{07F9D9FE-0D27-47C2-A2CB-D9ABE578EFDC}" dt="2022-01-09T18:56:16.207" v="1417" actId="20577"/>
          <ac:spMkLst>
            <pc:docMk/>
            <pc:sldMk cId="215529438" sldId="262"/>
            <ac:spMk id="3" creationId="{00000000-0000-0000-0000-000000000000}"/>
          </ac:spMkLst>
        </pc:spChg>
      </pc:sldChg>
      <pc:sldChg chg="modSp del mod ord">
        <pc:chgData name="Hairong Zhao" userId="836876fe-804d-4bd9-9d0e-c259ce8ab2ed" providerId="ADAL" clId="{07F9D9FE-0D27-47C2-A2CB-D9ABE578EFDC}" dt="2022-01-06T01:51:18.116" v="1105" actId="47"/>
        <pc:sldMkLst>
          <pc:docMk/>
          <pc:sldMk cId="1266027134" sldId="263"/>
        </pc:sldMkLst>
        <pc:spChg chg="mod">
          <ac:chgData name="Hairong Zhao" userId="836876fe-804d-4bd9-9d0e-c259ce8ab2ed" providerId="ADAL" clId="{07F9D9FE-0D27-47C2-A2CB-D9ABE578EFDC}" dt="2022-01-06T01:17:11.387" v="851" actId="20577"/>
          <ac:spMkLst>
            <pc:docMk/>
            <pc:sldMk cId="1266027134" sldId="263"/>
            <ac:spMk id="3" creationId="{00000000-0000-0000-0000-000000000000}"/>
          </ac:spMkLst>
        </pc:spChg>
      </pc:sldChg>
      <pc:sldChg chg="modSp del mod ord">
        <pc:chgData name="Hairong Zhao" userId="836876fe-804d-4bd9-9d0e-c259ce8ab2ed" providerId="ADAL" clId="{07F9D9FE-0D27-47C2-A2CB-D9ABE578EFDC}" dt="2022-01-06T01:51:21.253" v="1106" actId="47"/>
        <pc:sldMkLst>
          <pc:docMk/>
          <pc:sldMk cId="3767743992" sldId="264"/>
        </pc:sldMkLst>
        <pc:spChg chg="mod">
          <ac:chgData name="Hairong Zhao" userId="836876fe-804d-4bd9-9d0e-c259ce8ab2ed" providerId="ADAL" clId="{07F9D9FE-0D27-47C2-A2CB-D9ABE578EFDC}" dt="2022-01-06T01:23:25.363" v="903" actId="20577"/>
          <ac:spMkLst>
            <pc:docMk/>
            <pc:sldMk cId="3767743992" sldId="264"/>
            <ac:spMk id="3" creationId="{00000000-0000-0000-0000-000000000000}"/>
          </ac:spMkLst>
        </pc:spChg>
      </pc:sldChg>
      <pc:sldChg chg="del">
        <pc:chgData name="Hairong Zhao" userId="836876fe-804d-4bd9-9d0e-c259ce8ab2ed" providerId="ADAL" clId="{07F9D9FE-0D27-47C2-A2CB-D9ABE578EFDC}" dt="2022-01-05T02:32:51.469" v="512" actId="47"/>
        <pc:sldMkLst>
          <pc:docMk/>
          <pc:sldMk cId="2787688774" sldId="265"/>
        </pc:sldMkLst>
      </pc:sldChg>
      <pc:sldChg chg="addSp delSp modSp mod modAnim">
        <pc:chgData name="Hairong Zhao" userId="836876fe-804d-4bd9-9d0e-c259ce8ab2ed" providerId="ADAL" clId="{07F9D9FE-0D27-47C2-A2CB-D9ABE578EFDC}" dt="2022-01-10T14:57:04.734" v="1587"/>
        <pc:sldMkLst>
          <pc:docMk/>
          <pc:sldMk cId="3152685374" sldId="268"/>
        </pc:sldMkLst>
        <pc:spChg chg="add del mod">
          <ac:chgData name="Hairong Zhao" userId="836876fe-804d-4bd9-9d0e-c259ce8ab2ed" providerId="ADAL" clId="{07F9D9FE-0D27-47C2-A2CB-D9ABE578EFDC}" dt="2022-01-06T02:23:57.603" v="1217" actId="478"/>
          <ac:spMkLst>
            <pc:docMk/>
            <pc:sldMk cId="3152685374" sldId="268"/>
            <ac:spMk id="8" creationId="{5957D4AF-F6EA-4991-A304-80DA22AB52A7}"/>
          </ac:spMkLst>
        </pc:spChg>
        <pc:spChg chg="mod">
          <ac:chgData name="Hairong Zhao" userId="836876fe-804d-4bd9-9d0e-c259ce8ab2ed" providerId="ADAL" clId="{07F9D9FE-0D27-47C2-A2CB-D9ABE578EFDC}" dt="2022-01-06T02:19:19.113" v="1149" actId="5793"/>
          <ac:spMkLst>
            <pc:docMk/>
            <pc:sldMk cId="3152685374" sldId="268"/>
            <ac:spMk id="77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6T02:20:55.628" v="1191"/>
          <ac:spMkLst>
            <pc:docMk/>
            <pc:sldMk cId="3152685374" sldId="268"/>
            <ac:spMk id="125954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6T02:08:48.060" v="1118" actId="1076"/>
          <ac:spMkLst>
            <pc:docMk/>
            <pc:sldMk cId="3152685374" sldId="268"/>
            <ac:spMk id="125960" creationId="{00000000-0000-0000-0000-000000000000}"/>
          </ac:spMkLst>
        </pc:spChg>
        <pc:grpChg chg="del">
          <ac:chgData name="Hairong Zhao" userId="836876fe-804d-4bd9-9d0e-c259ce8ab2ed" providerId="ADAL" clId="{07F9D9FE-0D27-47C2-A2CB-D9ABE578EFDC}" dt="2022-01-06T02:04:39.655" v="1111" actId="478"/>
          <ac:grpSpMkLst>
            <pc:docMk/>
            <pc:sldMk cId="3152685374" sldId="268"/>
            <ac:grpSpMk id="2" creationId="{00000000-0000-0000-0000-000000000000}"/>
          </ac:grpSpMkLst>
        </pc:grpChg>
        <pc:grpChg chg="mod">
          <ac:chgData name="Hairong Zhao" userId="836876fe-804d-4bd9-9d0e-c259ce8ab2ed" providerId="ADAL" clId="{07F9D9FE-0D27-47C2-A2CB-D9ABE578EFDC}" dt="2022-01-06T02:08:48.060" v="1118" actId="1076"/>
          <ac:grpSpMkLst>
            <pc:docMk/>
            <pc:sldMk cId="3152685374" sldId="268"/>
            <ac:grpSpMk id="39" creationId="{00000000-0000-0000-0000-000000000000}"/>
          </ac:grpSpMkLst>
        </pc:grpChg>
        <pc:picChg chg="add mod">
          <ac:chgData name="Hairong Zhao" userId="836876fe-804d-4bd9-9d0e-c259ce8ab2ed" providerId="ADAL" clId="{07F9D9FE-0D27-47C2-A2CB-D9ABE578EFDC}" dt="2022-01-06T02:08:48.060" v="1118" actId="1076"/>
          <ac:picMkLst>
            <pc:docMk/>
            <pc:sldMk cId="3152685374" sldId="268"/>
            <ac:picMk id="7" creationId="{B681575D-4606-4DE0-88D0-AC19FF782454}"/>
          </ac:picMkLst>
        </pc:picChg>
        <pc:cxnChg chg="mod">
          <ac:chgData name="Hairong Zhao" userId="836876fe-804d-4bd9-9d0e-c259ce8ab2ed" providerId="ADAL" clId="{07F9D9FE-0D27-47C2-A2CB-D9ABE578EFDC}" dt="2022-01-06T02:04:39.655" v="1111" actId="478"/>
          <ac:cxnSpMkLst>
            <pc:docMk/>
            <pc:sldMk cId="3152685374" sldId="268"/>
            <ac:cxnSpMk id="19" creationId="{00000000-0000-0000-0000-000000000000}"/>
          </ac:cxnSpMkLst>
        </pc:cxnChg>
        <pc:cxnChg chg="mod">
          <ac:chgData name="Hairong Zhao" userId="836876fe-804d-4bd9-9d0e-c259ce8ab2ed" providerId="ADAL" clId="{07F9D9FE-0D27-47C2-A2CB-D9ABE578EFDC}" dt="2022-01-06T02:04:39.655" v="1111" actId="478"/>
          <ac:cxnSpMkLst>
            <pc:docMk/>
            <pc:sldMk cId="3152685374" sldId="268"/>
            <ac:cxnSpMk id="23" creationId="{00000000-0000-0000-0000-000000000000}"/>
          </ac:cxnSpMkLst>
        </pc:cxnChg>
      </pc:sldChg>
      <pc:sldChg chg="delSp modSp del mod">
        <pc:chgData name="Hairong Zhao" userId="836876fe-804d-4bd9-9d0e-c259ce8ab2ed" providerId="ADAL" clId="{07F9D9FE-0D27-47C2-A2CB-D9ABE578EFDC}" dt="2022-01-06T02:12:54.337" v="1140" actId="47"/>
        <pc:sldMkLst>
          <pc:docMk/>
          <pc:sldMk cId="640135840" sldId="269"/>
        </pc:sldMkLst>
        <pc:spChg chg="mod">
          <ac:chgData name="Hairong Zhao" userId="836876fe-804d-4bd9-9d0e-c259ce8ab2ed" providerId="ADAL" clId="{07F9D9FE-0D27-47C2-A2CB-D9ABE578EFDC}" dt="2022-01-06T02:11:13.245" v="1130" actId="20577"/>
          <ac:spMkLst>
            <pc:docMk/>
            <pc:sldMk cId="640135840" sldId="269"/>
            <ac:spMk id="77" creationId="{00000000-0000-0000-0000-000000000000}"/>
          </ac:spMkLst>
        </pc:spChg>
        <pc:grpChg chg="del">
          <ac:chgData name="Hairong Zhao" userId="836876fe-804d-4bd9-9d0e-c259ce8ab2ed" providerId="ADAL" clId="{07F9D9FE-0D27-47C2-A2CB-D9ABE578EFDC}" dt="2022-01-06T02:08:31.717" v="1117" actId="478"/>
          <ac:grpSpMkLst>
            <pc:docMk/>
            <pc:sldMk cId="640135840" sldId="269"/>
            <ac:grpSpMk id="35" creationId="{00000000-0000-0000-0000-000000000000}"/>
          </ac:grpSpMkLst>
        </pc:grpChg>
        <pc:cxnChg chg="mod">
          <ac:chgData name="Hairong Zhao" userId="836876fe-804d-4bd9-9d0e-c259ce8ab2ed" providerId="ADAL" clId="{07F9D9FE-0D27-47C2-A2CB-D9ABE578EFDC}" dt="2022-01-06T02:08:31.717" v="1117" actId="478"/>
          <ac:cxnSpMkLst>
            <pc:docMk/>
            <pc:sldMk cId="640135840" sldId="269"/>
            <ac:cxnSpMk id="45" creationId="{00000000-0000-0000-0000-000000000000}"/>
          </ac:cxnSpMkLst>
        </pc:cxnChg>
        <pc:cxnChg chg="mod">
          <ac:chgData name="Hairong Zhao" userId="836876fe-804d-4bd9-9d0e-c259ce8ab2ed" providerId="ADAL" clId="{07F9D9FE-0D27-47C2-A2CB-D9ABE578EFDC}" dt="2022-01-06T02:08:31.717" v="1117" actId="478"/>
          <ac:cxnSpMkLst>
            <pc:docMk/>
            <pc:sldMk cId="640135840" sldId="269"/>
            <ac:cxnSpMk id="46" creationId="{00000000-0000-0000-0000-000000000000}"/>
          </ac:cxnSpMkLst>
        </pc:cxnChg>
      </pc:sldChg>
      <pc:sldChg chg="del">
        <pc:chgData name="Hairong Zhao" userId="836876fe-804d-4bd9-9d0e-c259ce8ab2ed" providerId="ADAL" clId="{07F9D9FE-0D27-47C2-A2CB-D9ABE578EFDC}" dt="2022-01-06T02:13:35.573" v="1141" actId="47"/>
        <pc:sldMkLst>
          <pc:docMk/>
          <pc:sldMk cId="3667800960" sldId="270"/>
        </pc:sldMkLst>
      </pc:sldChg>
      <pc:sldChg chg="modSp mod modAnim">
        <pc:chgData name="Hairong Zhao" userId="836876fe-804d-4bd9-9d0e-c259ce8ab2ed" providerId="ADAL" clId="{07F9D9FE-0D27-47C2-A2CB-D9ABE578EFDC}" dt="2022-01-10T14:58:48.955" v="1594"/>
        <pc:sldMkLst>
          <pc:docMk/>
          <pc:sldMk cId="1022890770" sldId="285"/>
        </pc:sldMkLst>
        <pc:spChg chg="mod">
          <ac:chgData name="Hairong Zhao" userId="836876fe-804d-4bd9-9d0e-c259ce8ab2ed" providerId="ADAL" clId="{07F9D9FE-0D27-47C2-A2CB-D9ABE578EFDC}" dt="2022-01-06T02:21:02.455" v="1192"/>
          <ac:spMkLst>
            <pc:docMk/>
            <pc:sldMk cId="1022890770" sldId="285"/>
            <ac:spMk id="4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6T02:21:27.573" v="1193" actId="207"/>
          <ac:spMkLst>
            <pc:docMk/>
            <pc:sldMk cId="1022890770" sldId="285"/>
            <ac:spMk id="5" creationId="{00000000-0000-0000-0000-000000000000}"/>
          </ac:spMkLst>
        </pc:spChg>
      </pc:sldChg>
      <pc:sldChg chg="del">
        <pc:chgData name="Hairong Zhao" userId="836876fe-804d-4bd9-9d0e-c259ce8ab2ed" providerId="ADAL" clId="{07F9D9FE-0D27-47C2-A2CB-D9ABE578EFDC}" dt="2022-01-05T02:37:32.224" v="513" actId="47"/>
        <pc:sldMkLst>
          <pc:docMk/>
          <pc:sldMk cId="3542330479" sldId="286"/>
        </pc:sldMkLst>
      </pc:sldChg>
      <pc:sldChg chg="addSp delSp modSp mod modAnim">
        <pc:chgData name="Hairong Zhao" userId="836876fe-804d-4bd9-9d0e-c259ce8ab2ed" providerId="ADAL" clId="{07F9D9FE-0D27-47C2-A2CB-D9ABE578EFDC}" dt="2022-01-10T14:59:17.100" v="1597"/>
        <pc:sldMkLst>
          <pc:docMk/>
          <pc:sldMk cId="1746569352" sldId="288"/>
        </pc:sldMkLst>
        <pc:spChg chg="del">
          <ac:chgData name="Hairong Zhao" userId="836876fe-804d-4bd9-9d0e-c259ce8ab2ed" providerId="ADAL" clId="{07F9D9FE-0D27-47C2-A2CB-D9ABE578EFDC}" dt="2022-01-05T02:38:48.161" v="514" actId="478"/>
          <ac:spMkLst>
            <pc:docMk/>
            <pc:sldMk cId="1746569352" sldId="288"/>
            <ac:spMk id="2" creationId="{00000000-0000-0000-0000-000000000000}"/>
          </ac:spMkLst>
        </pc:spChg>
        <pc:spChg chg="add del">
          <ac:chgData name="Hairong Zhao" userId="836876fe-804d-4bd9-9d0e-c259ce8ab2ed" providerId="ADAL" clId="{07F9D9FE-0D27-47C2-A2CB-D9ABE578EFDC}" dt="2022-01-06T02:43:50.994" v="1336" actId="478"/>
          <ac:spMkLst>
            <pc:docMk/>
            <pc:sldMk cId="1746569352" sldId="288"/>
            <ac:spMk id="21" creationId="{00000000-0000-0000-0000-000000000000}"/>
          </ac:spMkLst>
        </pc:spChg>
        <pc:spChg chg="add mod">
          <ac:chgData name="Hairong Zhao" userId="836876fe-804d-4bd9-9d0e-c259ce8ab2ed" providerId="ADAL" clId="{07F9D9FE-0D27-47C2-A2CB-D9ABE578EFDC}" dt="2022-01-09T19:04:50.274" v="1426" actId="20578"/>
          <ac:spMkLst>
            <pc:docMk/>
            <pc:sldMk cId="1746569352" sldId="288"/>
            <ac:spMk id="50" creationId="{21FBB3C1-9DF1-4E31-9DB5-A8036BBED1D3}"/>
          </ac:spMkLst>
        </pc:spChg>
        <pc:spChg chg="mod">
          <ac:chgData name="Hairong Zhao" userId="836876fe-804d-4bd9-9d0e-c259ce8ab2ed" providerId="ADAL" clId="{07F9D9FE-0D27-47C2-A2CB-D9ABE578EFDC}" dt="2022-01-06T02:43:48.009" v="1335" actId="6549"/>
          <ac:spMkLst>
            <pc:docMk/>
            <pc:sldMk cId="1746569352" sldId="288"/>
            <ac:spMk id="77" creationId="{00000000-0000-0000-0000-000000000000}"/>
          </ac:spMkLst>
        </pc:spChg>
        <pc:spChg chg="mod">
          <ac:chgData name="Hairong Zhao" userId="836876fe-804d-4bd9-9d0e-c259ce8ab2ed" providerId="ADAL" clId="{07F9D9FE-0D27-47C2-A2CB-D9ABE578EFDC}" dt="2022-01-06T02:36:31.094" v="1283" actId="14100"/>
          <ac:spMkLst>
            <pc:docMk/>
            <pc:sldMk cId="1746569352" sldId="288"/>
            <ac:spMk id="125954" creationId="{00000000-0000-0000-0000-000000000000}"/>
          </ac:spMkLst>
        </pc:spChg>
        <pc:grpChg chg="del">
          <ac:chgData name="Hairong Zhao" userId="836876fe-804d-4bd9-9d0e-c259ce8ab2ed" providerId="ADAL" clId="{07F9D9FE-0D27-47C2-A2CB-D9ABE578EFDC}" dt="2022-01-09T19:04:34.611" v="1422" actId="478"/>
          <ac:grpSpMkLst>
            <pc:docMk/>
            <pc:sldMk cId="1746569352" sldId="288"/>
            <ac:grpSpMk id="20" creationId="{00000000-0000-0000-0000-000000000000}"/>
          </ac:grpSpMkLst>
        </pc:grpChg>
        <pc:picChg chg="add mod">
          <ac:chgData name="Hairong Zhao" userId="836876fe-804d-4bd9-9d0e-c259ce8ab2ed" providerId="ADAL" clId="{07F9D9FE-0D27-47C2-A2CB-D9ABE578EFDC}" dt="2022-01-09T19:04:42.461" v="1425" actId="1076"/>
          <ac:picMkLst>
            <pc:docMk/>
            <pc:sldMk cId="1746569352" sldId="288"/>
            <ac:picMk id="4" creationId="{C518F5CA-F8BC-482F-8CEA-65D4BB25A5F3}"/>
          </ac:picMkLst>
        </pc:picChg>
        <pc:cxnChg chg="mod">
          <ac:chgData name="Hairong Zhao" userId="836876fe-804d-4bd9-9d0e-c259ce8ab2ed" providerId="ADAL" clId="{07F9D9FE-0D27-47C2-A2CB-D9ABE578EFDC}" dt="2022-01-09T19:04:34.611" v="1422" actId="478"/>
          <ac:cxnSpMkLst>
            <pc:docMk/>
            <pc:sldMk cId="1746569352" sldId="288"/>
            <ac:cxnSpMk id="8" creationId="{00000000-0000-0000-0000-000000000000}"/>
          </ac:cxnSpMkLst>
        </pc:cxnChg>
        <pc:cxnChg chg="mod">
          <ac:chgData name="Hairong Zhao" userId="836876fe-804d-4bd9-9d0e-c259ce8ab2ed" providerId="ADAL" clId="{07F9D9FE-0D27-47C2-A2CB-D9ABE578EFDC}" dt="2022-01-09T19:04:34.611" v="1422" actId="478"/>
          <ac:cxnSpMkLst>
            <pc:docMk/>
            <pc:sldMk cId="1746569352" sldId="288"/>
            <ac:cxnSpMk id="10" creationId="{00000000-0000-0000-0000-000000000000}"/>
          </ac:cxnSpMkLst>
        </pc:cxnChg>
        <pc:cxnChg chg="mod">
          <ac:chgData name="Hairong Zhao" userId="836876fe-804d-4bd9-9d0e-c259ce8ab2ed" providerId="ADAL" clId="{07F9D9FE-0D27-47C2-A2CB-D9ABE578EFDC}" dt="2022-01-09T19:04:34.611" v="1422" actId="478"/>
          <ac:cxnSpMkLst>
            <pc:docMk/>
            <pc:sldMk cId="1746569352" sldId="288"/>
            <ac:cxnSpMk id="54" creationId="{00000000-0000-0000-0000-000000000000}"/>
          </ac:cxnSpMkLst>
        </pc:cxnChg>
        <pc:cxnChg chg="mod">
          <ac:chgData name="Hairong Zhao" userId="836876fe-804d-4bd9-9d0e-c259ce8ab2ed" providerId="ADAL" clId="{07F9D9FE-0D27-47C2-A2CB-D9ABE578EFDC}" dt="2022-01-09T19:04:34.611" v="1422" actId="478"/>
          <ac:cxnSpMkLst>
            <pc:docMk/>
            <pc:sldMk cId="1746569352" sldId="288"/>
            <ac:cxnSpMk id="56" creationId="{00000000-0000-0000-0000-000000000000}"/>
          </ac:cxnSpMkLst>
        </pc:cxnChg>
      </pc:sldChg>
      <pc:sldChg chg="modSp new mod">
        <pc:chgData name="Hairong Zhao" userId="836876fe-804d-4bd9-9d0e-c259ce8ab2ed" providerId="ADAL" clId="{07F9D9FE-0D27-47C2-A2CB-D9ABE578EFDC}" dt="2022-01-05T01:17:24.524" v="42" actId="27636"/>
        <pc:sldMkLst>
          <pc:docMk/>
          <pc:sldMk cId="4152888437" sldId="289"/>
        </pc:sldMkLst>
        <pc:spChg chg="mod">
          <ac:chgData name="Hairong Zhao" userId="836876fe-804d-4bd9-9d0e-c259ce8ab2ed" providerId="ADAL" clId="{07F9D9FE-0D27-47C2-A2CB-D9ABE578EFDC}" dt="2022-01-05T01:17:24.524" v="42" actId="27636"/>
          <ac:spMkLst>
            <pc:docMk/>
            <pc:sldMk cId="4152888437" sldId="289"/>
            <ac:spMk id="2" creationId="{E6D62F0E-8ABD-4BD5-83B9-761CC4FB2D42}"/>
          </ac:spMkLst>
        </pc:spChg>
        <pc:spChg chg="mod">
          <ac:chgData name="Hairong Zhao" userId="836876fe-804d-4bd9-9d0e-c259ce8ab2ed" providerId="ADAL" clId="{07F9D9FE-0D27-47C2-A2CB-D9ABE578EFDC}" dt="2022-01-05T01:15:30.683" v="23" actId="20578"/>
          <ac:spMkLst>
            <pc:docMk/>
            <pc:sldMk cId="4152888437" sldId="289"/>
            <ac:spMk id="3" creationId="{5E68F6D4-9190-47A2-BBBE-FA089BB6262C}"/>
          </ac:spMkLst>
        </pc:spChg>
      </pc:sldChg>
      <pc:sldChg chg="addSp modSp new mod setFolMasterAnim modAnim">
        <pc:chgData name="Hairong Zhao" userId="836876fe-804d-4bd9-9d0e-c259ce8ab2ed" providerId="ADAL" clId="{07F9D9FE-0D27-47C2-A2CB-D9ABE578EFDC}" dt="2022-01-10T21:44:44.873" v="1701" actId="20577"/>
        <pc:sldMkLst>
          <pc:docMk/>
          <pc:sldMk cId="97566561" sldId="290"/>
        </pc:sldMkLst>
        <pc:spChg chg="mod">
          <ac:chgData name="Hairong Zhao" userId="836876fe-804d-4bd9-9d0e-c259ce8ab2ed" providerId="ADAL" clId="{07F9D9FE-0D27-47C2-A2CB-D9ABE578EFDC}" dt="2022-01-05T01:19:20.379" v="59" actId="20577"/>
          <ac:spMkLst>
            <pc:docMk/>
            <pc:sldMk cId="97566561" sldId="290"/>
            <ac:spMk id="2" creationId="{25134836-CD75-45E0-83C1-E6C616442714}"/>
          </ac:spMkLst>
        </pc:spChg>
        <pc:spChg chg="mod">
          <ac:chgData name="Hairong Zhao" userId="836876fe-804d-4bd9-9d0e-c259ce8ab2ed" providerId="ADAL" clId="{07F9D9FE-0D27-47C2-A2CB-D9ABE578EFDC}" dt="2022-01-10T21:44:44.873" v="1701" actId="20577"/>
          <ac:spMkLst>
            <pc:docMk/>
            <pc:sldMk cId="97566561" sldId="290"/>
            <ac:spMk id="3" creationId="{AC717DDE-59C9-4F75-A5A3-2E94DEDDACE5}"/>
          </ac:spMkLst>
        </pc:spChg>
        <pc:picChg chg="add mod">
          <ac:chgData name="Hairong Zhao" userId="836876fe-804d-4bd9-9d0e-c259ce8ab2ed" providerId="ADAL" clId="{07F9D9FE-0D27-47C2-A2CB-D9ABE578EFDC}" dt="2022-01-10T21:42:58.023" v="1692" actId="1076"/>
          <ac:picMkLst>
            <pc:docMk/>
            <pc:sldMk cId="97566561" sldId="290"/>
            <ac:picMk id="7" creationId="{7561EEDF-B540-43A4-AD91-FD206E3BA42A}"/>
          </ac:picMkLst>
        </pc:picChg>
      </pc:sldChg>
      <pc:sldChg chg="addSp modSp new mod ord modAnim">
        <pc:chgData name="Hairong Zhao" userId="836876fe-804d-4bd9-9d0e-c259ce8ab2ed" providerId="ADAL" clId="{07F9D9FE-0D27-47C2-A2CB-D9ABE578EFDC}" dt="2022-01-10T15:01:18.165" v="1671" actId="1076"/>
        <pc:sldMkLst>
          <pc:docMk/>
          <pc:sldMk cId="3981884787" sldId="291"/>
        </pc:sldMkLst>
        <pc:spChg chg="mod">
          <ac:chgData name="Hairong Zhao" userId="836876fe-804d-4bd9-9d0e-c259ce8ab2ed" providerId="ADAL" clId="{07F9D9FE-0D27-47C2-A2CB-D9ABE578EFDC}" dt="2022-01-05T01:43:40.138" v="268" actId="20577"/>
          <ac:spMkLst>
            <pc:docMk/>
            <pc:sldMk cId="3981884787" sldId="291"/>
            <ac:spMk id="2" creationId="{6B324B32-FE40-4052-9A23-B432A74EF421}"/>
          </ac:spMkLst>
        </pc:spChg>
        <pc:spChg chg="mod">
          <ac:chgData name="Hairong Zhao" userId="836876fe-804d-4bd9-9d0e-c259ce8ab2ed" providerId="ADAL" clId="{07F9D9FE-0D27-47C2-A2CB-D9ABE578EFDC}" dt="2022-01-10T15:01:16.088" v="1670" actId="20577"/>
          <ac:spMkLst>
            <pc:docMk/>
            <pc:sldMk cId="3981884787" sldId="291"/>
            <ac:spMk id="3" creationId="{1A81E96F-B3D3-49FB-82DE-041852A00B72}"/>
          </ac:spMkLst>
        </pc:spChg>
        <pc:picChg chg="add mod">
          <ac:chgData name="Hairong Zhao" userId="836876fe-804d-4bd9-9d0e-c259ce8ab2ed" providerId="ADAL" clId="{07F9D9FE-0D27-47C2-A2CB-D9ABE578EFDC}" dt="2022-01-10T15:01:18.165" v="1671" actId="1076"/>
          <ac:picMkLst>
            <pc:docMk/>
            <pc:sldMk cId="3981884787" sldId="291"/>
            <ac:picMk id="6" creationId="{D476D27A-0E2D-4336-A275-6DB6E066B43E}"/>
          </ac:picMkLst>
        </pc:picChg>
      </pc:sldChg>
      <pc:sldChg chg="modSp new del mod">
        <pc:chgData name="Hairong Zhao" userId="836876fe-804d-4bd9-9d0e-c259ce8ab2ed" providerId="ADAL" clId="{07F9D9FE-0D27-47C2-A2CB-D9ABE578EFDC}" dt="2022-01-06T01:23:38.297" v="904" actId="47"/>
        <pc:sldMkLst>
          <pc:docMk/>
          <pc:sldMk cId="2469074111" sldId="292"/>
        </pc:sldMkLst>
        <pc:spChg chg="mod">
          <ac:chgData name="Hairong Zhao" userId="836876fe-804d-4bd9-9d0e-c259ce8ab2ed" providerId="ADAL" clId="{07F9D9FE-0D27-47C2-A2CB-D9ABE578EFDC}" dt="2022-01-05T22:09:51.064" v="588" actId="20577"/>
          <ac:spMkLst>
            <pc:docMk/>
            <pc:sldMk cId="2469074111" sldId="292"/>
            <ac:spMk id="2" creationId="{73E8B5D9-C2F7-4CC1-A8CC-D4E24BA5033D}"/>
          </ac:spMkLst>
        </pc:spChg>
        <pc:spChg chg="mod">
          <ac:chgData name="Hairong Zhao" userId="836876fe-804d-4bd9-9d0e-c259ce8ab2ed" providerId="ADAL" clId="{07F9D9FE-0D27-47C2-A2CB-D9ABE578EFDC}" dt="2022-01-06T01:19:32.506" v="862" actId="21"/>
          <ac:spMkLst>
            <pc:docMk/>
            <pc:sldMk cId="2469074111" sldId="292"/>
            <ac:spMk id="3" creationId="{0E591AC7-0A14-4FCC-AE4F-8F2816178499}"/>
          </ac:spMkLst>
        </pc:spChg>
      </pc:sldChg>
      <pc:sldChg chg="modSp new mod modAnim">
        <pc:chgData name="Hairong Zhao" userId="836876fe-804d-4bd9-9d0e-c259ce8ab2ed" providerId="ADAL" clId="{07F9D9FE-0D27-47C2-A2CB-D9ABE578EFDC}" dt="2022-01-10T14:52:46.936" v="1567"/>
        <pc:sldMkLst>
          <pc:docMk/>
          <pc:sldMk cId="2942444996" sldId="292"/>
        </pc:sldMkLst>
        <pc:spChg chg="mod">
          <ac:chgData name="Hairong Zhao" userId="836876fe-804d-4bd9-9d0e-c259ce8ab2ed" providerId="ADAL" clId="{07F9D9FE-0D27-47C2-A2CB-D9ABE578EFDC}" dt="2022-01-06T01:24:06.852" v="907" actId="27636"/>
          <ac:spMkLst>
            <pc:docMk/>
            <pc:sldMk cId="2942444996" sldId="292"/>
            <ac:spMk id="2" creationId="{1DB9E9A7-A0E5-44B4-AD3F-9E43FF78DFBC}"/>
          </ac:spMkLst>
        </pc:spChg>
        <pc:spChg chg="mod">
          <ac:chgData name="Hairong Zhao" userId="836876fe-804d-4bd9-9d0e-c259ce8ab2ed" providerId="ADAL" clId="{07F9D9FE-0D27-47C2-A2CB-D9ABE578EFDC}" dt="2022-01-06T01:25:15.835" v="912" actId="5793"/>
          <ac:spMkLst>
            <pc:docMk/>
            <pc:sldMk cId="2942444996" sldId="292"/>
            <ac:spMk id="3" creationId="{07FB206B-A616-4B08-A99B-EE1D676904CB}"/>
          </ac:spMkLst>
        </pc:spChg>
      </pc:sldChg>
      <pc:sldChg chg="modSp new del mod ord">
        <pc:chgData name="Hairong Zhao" userId="836876fe-804d-4bd9-9d0e-c259ce8ab2ed" providerId="ADAL" clId="{07F9D9FE-0D27-47C2-A2CB-D9ABE578EFDC}" dt="2022-01-05T22:16:38.232" v="646" actId="47"/>
        <pc:sldMkLst>
          <pc:docMk/>
          <pc:sldMk cId="1861226565" sldId="293"/>
        </pc:sldMkLst>
        <pc:spChg chg="mod">
          <ac:chgData name="Hairong Zhao" userId="836876fe-804d-4bd9-9d0e-c259ce8ab2ed" providerId="ADAL" clId="{07F9D9FE-0D27-47C2-A2CB-D9ABE578EFDC}" dt="2022-01-05T22:10:31.328" v="594"/>
          <ac:spMkLst>
            <pc:docMk/>
            <pc:sldMk cId="1861226565" sldId="293"/>
            <ac:spMk id="3" creationId="{332BF984-936B-42F6-B41D-0FB0343AD81A}"/>
          </ac:spMkLst>
        </pc:spChg>
      </pc:sldChg>
      <pc:sldChg chg="addSp modSp new mod modClrScheme modAnim chgLayout">
        <pc:chgData name="Hairong Zhao" userId="836876fe-804d-4bd9-9d0e-c259ce8ab2ed" providerId="ADAL" clId="{07F9D9FE-0D27-47C2-A2CB-D9ABE578EFDC}" dt="2022-01-10T14:59:05.555" v="1595" actId="27636"/>
        <pc:sldMkLst>
          <pc:docMk/>
          <pc:sldMk cId="2698243755" sldId="293"/>
        </pc:sldMkLst>
        <pc:spChg chg="mod ord">
          <ac:chgData name="Hairong Zhao" userId="836876fe-804d-4bd9-9d0e-c259ce8ab2ed" providerId="ADAL" clId="{07F9D9FE-0D27-47C2-A2CB-D9ABE578EFDC}" dt="2022-01-06T02:25:43.356" v="1218" actId="700"/>
          <ac:spMkLst>
            <pc:docMk/>
            <pc:sldMk cId="2698243755" sldId="293"/>
            <ac:spMk id="2" creationId="{A6CD290B-C0FA-479A-A394-99B4C83A034D}"/>
          </ac:spMkLst>
        </pc:spChg>
        <pc:spChg chg="mod ord">
          <ac:chgData name="Hairong Zhao" userId="836876fe-804d-4bd9-9d0e-c259ce8ab2ed" providerId="ADAL" clId="{07F9D9FE-0D27-47C2-A2CB-D9ABE578EFDC}" dt="2022-01-06T02:25:43.356" v="1218" actId="700"/>
          <ac:spMkLst>
            <pc:docMk/>
            <pc:sldMk cId="2698243755" sldId="293"/>
            <ac:spMk id="3" creationId="{F7B3FBC2-CB9F-4340-9ADA-2D4023ACCBA0}"/>
          </ac:spMkLst>
        </pc:spChg>
        <pc:spChg chg="add mod ord">
          <ac:chgData name="Hairong Zhao" userId="836876fe-804d-4bd9-9d0e-c259ce8ab2ed" providerId="ADAL" clId="{07F9D9FE-0D27-47C2-A2CB-D9ABE578EFDC}" dt="2022-01-06T02:26:07.100" v="1242" actId="14100"/>
          <ac:spMkLst>
            <pc:docMk/>
            <pc:sldMk cId="2698243755" sldId="293"/>
            <ac:spMk id="4" creationId="{01EE7EA7-2DAE-43F9-AFC5-0C1E19F4DCCC}"/>
          </ac:spMkLst>
        </pc:spChg>
        <pc:spChg chg="add mod ord">
          <ac:chgData name="Hairong Zhao" userId="836876fe-804d-4bd9-9d0e-c259ce8ab2ed" providerId="ADAL" clId="{07F9D9FE-0D27-47C2-A2CB-D9ABE578EFDC}" dt="2022-01-10T14:59:05.555" v="1595" actId="27636"/>
          <ac:spMkLst>
            <pc:docMk/>
            <pc:sldMk cId="2698243755" sldId="293"/>
            <ac:spMk id="5" creationId="{6209AE02-03CD-4B81-AADE-1D87C4FE004E}"/>
          </ac:spMkLst>
        </pc:spChg>
      </pc:sldChg>
      <pc:sldChg chg="modSp new del mod ord">
        <pc:chgData name="Hairong Zhao" userId="836876fe-804d-4bd9-9d0e-c259ce8ab2ed" providerId="ADAL" clId="{07F9D9FE-0D27-47C2-A2CB-D9ABE578EFDC}" dt="2022-01-06T01:14:14.370" v="757" actId="47"/>
        <pc:sldMkLst>
          <pc:docMk/>
          <pc:sldMk cId="3450019390" sldId="293"/>
        </pc:sldMkLst>
        <pc:spChg chg="mod">
          <ac:chgData name="Hairong Zhao" userId="836876fe-804d-4bd9-9d0e-c259ce8ab2ed" providerId="ADAL" clId="{07F9D9FE-0D27-47C2-A2CB-D9ABE578EFDC}" dt="2022-01-06T01:02:37.458" v="697"/>
          <ac:spMkLst>
            <pc:docMk/>
            <pc:sldMk cId="3450019390" sldId="293"/>
            <ac:spMk id="2" creationId="{AE0BD2DF-D73E-4080-81E6-FB3D710FB22B}"/>
          </ac:spMkLst>
        </pc:spChg>
        <pc:spChg chg="mod">
          <ac:chgData name="Hairong Zhao" userId="836876fe-804d-4bd9-9d0e-c259ce8ab2ed" providerId="ADAL" clId="{07F9D9FE-0D27-47C2-A2CB-D9ABE578EFDC}" dt="2022-01-06T01:13:10.775" v="741" actId="21"/>
          <ac:spMkLst>
            <pc:docMk/>
            <pc:sldMk cId="3450019390" sldId="293"/>
            <ac:spMk id="3" creationId="{091E3FF4-0FB7-4A46-A34B-A64F5FE62D53}"/>
          </ac:spMkLst>
        </pc:spChg>
      </pc:sldChg>
      <pc:sldChg chg="addSp delSp modSp new del mod modClrScheme chgLayout">
        <pc:chgData name="Hairong Zhao" userId="836876fe-804d-4bd9-9d0e-c259ce8ab2ed" providerId="ADAL" clId="{07F9D9FE-0D27-47C2-A2CB-D9ABE578EFDC}" dt="2022-01-06T02:44:47.538" v="1350" actId="47"/>
        <pc:sldMkLst>
          <pc:docMk/>
          <pc:sldMk cId="1946560165" sldId="294"/>
        </pc:sldMkLst>
        <pc:spChg chg="mod ord">
          <ac:chgData name="Hairong Zhao" userId="836876fe-804d-4bd9-9d0e-c259ce8ab2ed" providerId="ADAL" clId="{07F9D9FE-0D27-47C2-A2CB-D9ABE578EFDC}" dt="2022-01-06T02:37:39.149" v="1285" actId="700"/>
          <ac:spMkLst>
            <pc:docMk/>
            <pc:sldMk cId="1946560165" sldId="294"/>
            <ac:spMk id="2" creationId="{8C987CEB-1C47-4C63-AC83-590DB4012F5E}"/>
          </ac:spMkLst>
        </pc:spChg>
        <pc:spChg chg="mod ord">
          <ac:chgData name="Hairong Zhao" userId="836876fe-804d-4bd9-9d0e-c259ce8ab2ed" providerId="ADAL" clId="{07F9D9FE-0D27-47C2-A2CB-D9ABE578EFDC}" dt="2022-01-06T02:37:39.149" v="1285" actId="700"/>
          <ac:spMkLst>
            <pc:docMk/>
            <pc:sldMk cId="1946560165" sldId="294"/>
            <ac:spMk id="3" creationId="{DB57D5CB-6D6E-400A-924A-B0EE4377CE72}"/>
          </ac:spMkLst>
        </pc:spChg>
        <pc:spChg chg="add mod ord">
          <ac:chgData name="Hairong Zhao" userId="836876fe-804d-4bd9-9d0e-c259ce8ab2ed" providerId="ADAL" clId="{07F9D9FE-0D27-47C2-A2CB-D9ABE578EFDC}" dt="2022-01-06T02:37:39.149" v="1285" actId="700"/>
          <ac:spMkLst>
            <pc:docMk/>
            <pc:sldMk cId="1946560165" sldId="294"/>
            <ac:spMk id="4" creationId="{75A068E9-9064-4F1F-B1A5-3C7A7E94A70D}"/>
          </ac:spMkLst>
        </pc:spChg>
        <pc:spChg chg="add del mod ord">
          <ac:chgData name="Hairong Zhao" userId="836876fe-804d-4bd9-9d0e-c259ce8ab2ed" providerId="ADAL" clId="{07F9D9FE-0D27-47C2-A2CB-D9ABE578EFDC}" dt="2022-01-06T02:44:08.647" v="1340" actId="21"/>
          <ac:spMkLst>
            <pc:docMk/>
            <pc:sldMk cId="1946560165" sldId="294"/>
            <ac:spMk id="5" creationId="{60A82AD5-856A-4DF3-AEA3-4FAD8D8CFE5B}"/>
          </ac:spMkLst>
        </pc:spChg>
        <pc:spChg chg="add mod">
          <ac:chgData name="Hairong Zhao" userId="836876fe-804d-4bd9-9d0e-c259ce8ab2ed" providerId="ADAL" clId="{07F9D9FE-0D27-47C2-A2CB-D9ABE578EFDC}" dt="2022-01-06T02:44:08.647" v="1340" actId="21"/>
          <ac:spMkLst>
            <pc:docMk/>
            <pc:sldMk cId="1946560165" sldId="294"/>
            <ac:spMk id="7" creationId="{1C5FF11A-7F4A-4E69-8EFF-BE2F65C6C327}"/>
          </ac:spMkLst>
        </pc:spChg>
      </pc:sldChg>
      <pc:sldChg chg="addSp modSp new mod modClrScheme modAnim chgLayout">
        <pc:chgData name="Hairong Zhao" userId="836876fe-804d-4bd9-9d0e-c259ce8ab2ed" providerId="ADAL" clId="{07F9D9FE-0D27-47C2-A2CB-D9ABE578EFDC}" dt="2022-01-10T14:59:27.251" v="1599"/>
        <pc:sldMkLst>
          <pc:docMk/>
          <pc:sldMk cId="4268966899" sldId="294"/>
        </pc:sldMkLst>
        <pc:spChg chg="mod ord">
          <ac:chgData name="Hairong Zhao" userId="836876fe-804d-4bd9-9d0e-c259ce8ab2ed" providerId="ADAL" clId="{07F9D9FE-0D27-47C2-A2CB-D9ABE578EFDC}" dt="2022-01-09T19:05:52.232" v="1428" actId="700"/>
          <ac:spMkLst>
            <pc:docMk/>
            <pc:sldMk cId="4268966899" sldId="294"/>
            <ac:spMk id="2" creationId="{296847A2-D7B4-4DAD-80EB-AB9A1BD6D000}"/>
          </ac:spMkLst>
        </pc:spChg>
        <pc:spChg chg="mod ord">
          <ac:chgData name="Hairong Zhao" userId="836876fe-804d-4bd9-9d0e-c259ce8ab2ed" providerId="ADAL" clId="{07F9D9FE-0D27-47C2-A2CB-D9ABE578EFDC}" dt="2022-01-09T19:05:52.232" v="1428" actId="700"/>
          <ac:spMkLst>
            <pc:docMk/>
            <pc:sldMk cId="4268966899" sldId="294"/>
            <ac:spMk id="3" creationId="{D5C4576C-D9A0-4297-A16E-BE2BC55B176B}"/>
          </ac:spMkLst>
        </pc:spChg>
        <pc:spChg chg="add mod ord">
          <ac:chgData name="Hairong Zhao" userId="836876fe-804d-4bd9-9d0e-c259ce8ab2ed" providerId="ADAL" clId="{07F9D9FE-0D27-47C2-A2CB-D9ABE578EFDC}" dt="2022-01-09T19:06:07.473" v="1451" actId="20577"/>
          <ac:spMkLst>
            <pc:docMk/>
            <pc:sldMk cId="4268966899" sldId="294"/>
            <ac:spMk id="4" creationId="{216E6394-074C-4476-BF7D-AE8E81C3CF0B}"/>
          </ac:spMkLst>
        </pc:spChg>
        <pc:spChg chg="add mod ord">
          <ac:chgData name="Hairong Zhao" userId="836876fe-804d-4bd9-9d0e-c259ce8ab2ed" providerId="ADAL" clId="{07F9D9FE-0D27-47C2-A2CB-D9ABE578EFDC}" dt="2022-01-09T19:08:33.908" v="1509" actId="20577"/>
          <ac:spMkLst>
            <pc:docMk/>
            <pc:sldMk cId="4268966899" sldId="294"/>
            <ac:spMk id="5" creationId="{7E321165-52F4-40CC-9A5D-BFFB1089C807}"/>
          </ac:spMkLst>
        </pc:spChg>
        <pc:picChg chg="add mod">
          <ac:chgData name="Hairong Zhao" userId="836876fe-804d-4bd9-9d0e-c259ce8ab2ed" providerId="ADAL" clId="{07F9D9FE-0D27-47C2-A2CB-D9ABE578EFDC}" dt="2022-01-09T19:08:12.236" v="1505" actId="1076"/>
          <ac:picMkLst>
            <pc:docMk/>
            <pc:sldMk cId="4268966899" sldId="294"/>
            <ac:picMk id="6" creationId="{4D7FBACD-022E-4AFD-A3BF-3F9D301C0109}"/>
          </ac:picMkLst>
        </pc:picChg>
      </pc:sldChg>
      <pc:sldChg chg="del">
        <pc:chgData name="Hairong Zhao" userId="836876fe-804d-4bd9-9d0e-c259ce8ab2ed" providerId="ADAL" clId="{07F9D9FE-0D27-47C2-A2CB-D9ABE578EFDC}" dt="2022-01-05T01:14:47.651" v="0" actId="47"/>
        <pc:sldMkLst>
          <pc:docMk/>
          <pc:sldMk cId="2226783726" sldId="312"/>
        </pc:sldMkLst>
      </pc:sldChg>
      <pc:sldMasterChg chg="modSldLayout">
        <pc:chgData name="Hairong Zhao" userId="836876fe-804d-4bd9-9d0e-c259ce8ab2ed" providerId="ADAL" clId="{07F9D9FE-0D27-47C2-A2CB-D9ABE578EFDC}" dt="2022-01-10T14:52:46.936" v="1567"/>
        <pc:sldMasterMkLst>
          <pc:docMk/>
          <pc:sldMasterMk cId="1751558187" sldId="2147483648"/>
        </pc:sldMasterMkLst>
        <pc:sldLayoutChg chg="modAnim">
          <pc:chgData name="Hairong Zhao" userId="836876fe-804d-4bd9-9d0e-c259ce8ab2ed" providerId="ADAL" clId="{07F9D9FE-0D27-47C2-A2CB-D9ABE578EFDC}" dt="2022-01-10T14:52:46.936" v="1567"/>
          <pc:sldLayoutMkLst>
            <pc:docMk/>
            <pc:sldMasterMk cId="1751558187" sldId="2147483648"/>
            <pc:sldLayoutMk cId="3788845967" sldId="21474836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A1-3D0F-E548-88B7-8548097DE56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3944-3F35-4A45-B697-29BE48C1B51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8A1-61A3-0C41-9672-1E2009F0D90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7DCB-0BFA-0146-B8E6-824A55218A2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70AA-A9A9-C445-9FE0-3A91CB9012F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A628-3F97-DB42-ADCB-E9453E8784C1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DF48-0F90-6744-B5A8-C3C65CE84EEF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E6C0-7B74-0943-85C2-1794F85ACBC8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3D09-746C-964B-8399-1EBE0DDB02CB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4F0F-38C3-4641-9C79-546DBCED97D0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18F-C156-6944-ACB5-4A958990421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33CF-D927-9D4B-8682-DF13343A8EA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2F0E-8ABD-4BD5-83B9-761CC4FB2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CS51530</a:t>
            </a:r>
            <a:br>
              <a:rPr lang="en-US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Programming Languages, Interpreters and Compilers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8F6D4-9190-47A2-BBBE-FA089BB62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Day of Class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6DFE0-CD40-4BCE-A451-68E3D5B9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E6F7B-355D-4255-B36B-050EEE0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Translation: Front End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79837" y="1325607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695079" y="2128877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3124200" y="2382877"/>
            <a:ext cx="5761616" cy="4097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b="1" dirty="0"/>
              <a:t>Scanner</a:t>
            </a:r>
            <a:r>
              <a:rPr lang="en-US" sz="1800" dirty="0"/>
              <a:t> looks at every character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Converts stream of chars to stream of classified words: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&lt;word, part of speech&gt;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We sometimes call it a “token”</a:t>
            </a:r>
          </a:p>
          <a:p>
            <a:r>
              <a:rPr lang="en-US" sz="1800" dirty="0"/>
              <a:t>Efficiency &amp; scalability matter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b="1" dirty="0"/>
              <a:t>Parser</a:t>
            </a:r>
            <a:r>
              <a:rPr lang="en-US" sz="1800" dirty="0"/>
              <a:t> looks at every token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Determines if the stream of tokens forms a sentence in the source language</a:t>
            </a:r>
          </a:p>
          <a:p>
            <a:r>
              <a:rPr lang="en-US" sz="1800" dirty="0"/>
              <a:t>Fits tokens to some syntactic model, or grammar, for the source language</a:t>
            </a:r>
          </a:p>
          <a:p>
            <a:pPr marL="0" indent="0">
              <a:buNone/>
            </a:pPr>
            <a:r>
              <a:rPr lang="en-US" sz="1800" b="1" dirty="0"/>
              <a:t>Semantic Elaboration</a:t>
            </a:r>
            <a:r>
              <a:rPr lang="en-US" sz="1800" dirty="0"/>
              <a:t> performs analysis that is deeper than syntax</a:t>
            </a:r>
          </a:p>
          <a:p>
            <a:pPr lvl="1"/>
            <a:r>
              <a:rPr lang="en-US" sz="1600" dirty="0"/>
              <a:t>E.g., build an </a:t>
            </a:r>
            <a:r>
              <a:rPr lang="en-US" sz="1600" b="1" dirty="0"/>
              <a:t>IR</a:t>
            </a:r>
            <a:r>
              <a:rPr lang="en-US" sz="1600" dirty="0"/>
              <a:t>, layout storage, do type checking, …</a:t>
            </a:r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1575D-4606-4DE0-88D0-AC19FF78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44" y="2738172"/>
            <a:ext cx="12670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Translation: Front End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74073"/>
                </a:solidFill>
              </a:rPr>
              <a:t>Scanning &amp; Parsing tell us if the input is well formed.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74073"/>
                </a:solidFill>
              </a:rPr>
              <a:t>To work on the code, we need a concrete representation for it.</a:t>
            </a:r>
          </a:p>
          <a:p>
            <a:r>
              <a:rPr lang="en-US" dirty="0">
                <a:solidFill>
                  <a:srgbClr val="FF0000"/>
                </a:solidFill>
              </a:rPr>
              <a:t>The design of an </a:t>
            </a:r>
            <a:r>
              <a:rPr lang="en-US" b="1" dirty="0">
                <a:solidFill>
                  <a:srgbClr val="FF0000"/>
                </a:solidFill>
              </a:rPr>
              <a:t>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has major consequences for the rest of the compiler</a:t>
            </a:r>
          </a:p>
          <a:p>
            <a:pPr lvl="1"/>
            <a:r>
              <a:rPr lang="en-US" dirty="0"/>
              <a:t>Compiler cannot easily manipulate what it does not represent</a:t>
            </a:r>
          </a:p>
          <a:p>
            <a:pPr lvl="1"/>
            <a:r>
              <a:rPr lang="en-US" dirty="0"/>
              <a:t>Different data structures have different cost structures</a:t>
            </a:r>
          </a:p>
          <a:p>
            <a:pPr lvl="2"/>
            <a:r>
              <a:rPr lang="en-US" dirty="0"/>
              <a:t>Common operations should be cheap &amp; easy</a:t>
            </a:r>
          </a:p>
          <a:p>
            <a:pPr marL="0" indent="0">
              <a:spcBef>
                <a:spcPts val="18000"/>
              </a:spcBef>
              <a:buNone/>
            </a:pPr>
            <a:r>
              <a:rPr lang="en-US" dirty="0" smtClean="0"/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41468"/>
              </p:ext>
            </p:extLst>
          </p:nvPr>
        </p:nvGraphicFramePr>
        <p:xfrm>
          <a:off x="5816600" y="3119935"/>
          <a:ext cx="2286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Two-dimensional Array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loadI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0259"/>
              </p:ext>
            </p:extLst>
          </p:nvPr>
        </p:nvGraphicFramePr>
        <p:xfrm>
          <a:off x="1139360" y="3804920"/>
          <a:ext cx="2057400" cy="134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21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Original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1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loadI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=&gt;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1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=&gt;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=&gt;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15251"/>
              </p:ext>
            </p:extLst>
          </p:nvPr>
        </p:nvGraphicFramePr>
        <p:xfrm>
          <a:off x="5816600" y="4743689"/>
          <a:ext cx="2285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7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06304"/>
              </p:ext>
            </p:extLst>
          </p:nvPr>
        </p:nvGraphicFramePr>
        <p:xfrm>
          <a:off x="5816600" y="5230774"/>
          <a:ext cx="22859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1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loadI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6745"/>
              </p:ext>
            </p:extLst>
          </p:nvPr>
        </p:nvGraphicFramePr>
        <p:xfrm>
          <a:off x="5816600" y="5687379"/>
          <a:ext cx="22859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1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8115300" y="5321300"/>
            <a:ext cx="355600" cy="444500"/>
          </a:xfrm>
          <a:custGeom>
            <a:avLst/>
            <a:gdLst>
              <a:gd name="connsiteX0" fmla="*/ 0 w 355600"/>
              <a:gd name="connsiteY0" fmla="*/ 0 h 444500"/>
              <a:gd name="connsiteX1" fmla="*/ 355600 w 355600"/>
              <a:gd name="connsiteY1" fmla="*/ 228600 h 444500"/>
              <a:gd name="connsiteX2" fmla="*/ 0 w 35560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444500">
                <a:moveTo>
                  <a:pt x="0" y="0"/>
                </a:moveTo>
                <a:cubicBezTo>
                  <a:pt x="177800" y="77258"/>
                  <a:pt x="355600" y="154517"/>
                  <a:pt x="355600" y="228600"/>
                </a:cubicBezTo>
                <a:cubicBezTo>
                  <a:pt x="355600" y="302683"/>
                  <a:pt x="0" y="444500"/>
                  <a:pt x="0" y="444500"/>
                </a:cubicBezTo>
              </a:path>
            </a:pathLst>
          </a:cu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115300" y="5816600"/>
            <a:ext cx="355600" cy="444500"/>
          </a:xfrm>
          <a:custGeom>
            <a:avLst/>
            <a:gdLst>
              <a:gd name="connsiteX0" fmla="*/ 0 w 355600"/>
              <a:gd name="connsiteY0" fmla="*/ 0 h 444500"/>
              <a:gd name="connsiteX1" fmla="*/ 355600 w 355600"/>
              <a:gd name="connsiteY1" fmla="*/ 228600 h 444500"/>
              <a:gd name="connsiteX2" fmla="*/ 0 w 35560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444500">
                <a:moveTo>
                  <a:pt x="0" y="0"/>
                </a:moveTo>
                <a:cubicBezTo>
                  <a:pt x="177800" y="77258"/>
                  <a:pt x="355600" y="154517"/>
                  <a:pt x="355600" y="228600"/>
                </a:cubicBezTo>
                <a:cubicBezTo>
                  <a:pt x="355600" y="302683"/>
                  <a:pt x="0" y="444500"/>
                  <a:pt x="0" y="444500"/>
                </a:cubicBezTo>
              </a:path>
            </a:pathLst>
          </a:cu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58100" y="6406695"/>
            <a:ext cx="285750" cy="292100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115300" y="6337300"/>
            <a:ext cx="450850" cy="279400"/>
            <a:chOff x="8178800" y="6362700"/>
            <a:chExt cx="450850" cy="279400"/>
          </a:xfrm>
        </p:grpSpPr>
        <p:sp>
          <p:nvSpPr>
            <p:cNvPr id="16" name="Freeform 15"/>
            <p:cNvSpPr/>
            <p:nvPr/>
          </p:nvSpPr>
          <p:spPr>
            <a:xfrm>
              <a:off x="8178800" y="6362700"/>
              <a:ext cx="342900" cy="279400"/>
            </a:xfrm>
            <a:custGeom>
              <a:avLst/>
              <a:gdLst>
                <a:gd name="connsiteX0" fmla="*/ 0 w 342900"/>
                <a:gd name="connsiteY0" fmla="*/ 12700 h 279400"/>
                <a:gd name="connsiteX1" fmla="*/ 330200 w 342900"/>
                <a:gd name="connsiteY1" fmla="*/ 0 h 279400"/>
                <a:gd name="connsiteX2" fmla="*/ 342900 w 342900"/>
                <a:gd name="connsiteY2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79400">
                  <a:moveTo>
                    <a:pt x="0" y="12700"/>
                  </a:moveTo>
                  <a:lnTo>
                    <a:pt x="330200" y="0"/>
                  </a:lnTo>
                  <a:lnTo>
                    <a:pt x="342900" y="279400"/>
                  </a:lnTo>
                </a:path>
              </a:pathLst>
            </a:cu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403338" y="6489700"/>
              <a:ext cx="226312" cy="63500"/>
              <a:chOff x="8546974" y="4597400"/>
              <a:chExt cx="226312" cy="635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8546974" y="4597400"/>
                <a:ext cx="226312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591550" y="4660900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3543300" y="4214217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might be represented as either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92976"/>
              </p:ext>
            </p:extLst>
          </p:nvPr>
        </p:nvGraphicFramePr>
        <p:xfrm>
          <a:off x="5816600" y="6143985"/>
          <a:ext cx="22859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1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E7EA7-2DAE-43F9-AFC5-0C1E19F4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848240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Translation: the Optimizer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9AE02-03CD-4B81-AADE-1D87C4FE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Most optimizations consist of an analysis and a transformation.</a:t>
            </a:r>
          </a:p>
          <a:p>
            <a:pPr>
              <a:lnSpc>
                <a:spcPct val="120000"/>
              </a:lnSpc>
            </a:pPr>
            <a:r>
              <a:rPr lang="en-US" dirty="0"/>
              <a:t>Compilers use several kinds of analysis to support transformations.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flow analysis reasons, at compile time, about the flow of values at runtime.</a:t>
            </a:r>
          </a:p>
          <a:p>
            <a:pPr>
              <a:lnSpc>
                <a:spcPct val="120000"/>
              </a:lnSpc>
            </a:pPr>
            <a:r>
              <a:rPr lang="en-US" dirty="0"/>
              <a:t>Transformation uses the results of analysis to rewrite the code into a more efficient form. 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Transformations vary in their effect, the scope over which they operate, and the analysis required to support them.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D290B-C0FA-479A-A394-99B4C83A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3FBC2-CB9F-4340-9ADA-2D4023A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4638"/>
            <a:ext cx="8390041" cy="108619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Translation: The Back End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814541" y="1207438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5793371" y="2128877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652183" y="2179762"/>
            <a:ext cx="4116779" cy="409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13</a:t>
            </a:fld>
            <a:endParaRPr lang="en-US" dirty="0"/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21FBB3C1-9DF1-4E31-9DB5-A8036BBED1D3}"/>
              </a:ext>
            </a:extLst>
          </p:cNvPr>
          <p:cNvSpPr txBox="1">
            <a:spLocks/>
          </p:cNvSpPr>
          <p:nvPr/>
        </p:nvSpPr>
        <p:spPr>
          <a:xfrm>
            <a:off x="241161" y="2864866"/>
            <a:ext cx="4539846" cy="351449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/>
              <a:t>Instruction selection </a:t>
            </a:r>
            <a:r>
              <a:rPr lang="en-US" dirty="0"/>
              <a:t>maps each IR operation, in its context, into one or more target machine operations.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instruction selector can take advantage of special operations on the target machine.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The instruction scheduler </a:t>
            </a:r>
            <a:r>
              <a:rPr lang="en-US" dirty="0"/>
              <a:t>reorders the operations in the code. It attempts to minimize the number of cycles wasted waiting for operands.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Register Allocator </a:t>
            </a:r>
            <a:r>
              <a:rPr lang="en-US" dirty="0"/>
              <a:t>decides, at each operation, which values reside in registers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8F5CA-F8BC-482F-8CEA-65D4BB25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44" y="2691452"/>
            <a:ext cx="159089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6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E6394-074C-4476-BF7D-AE8E81C3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of the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21165-52F4-40CC-9A5D-BFFB1089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marL="0" indent="0" algn="l">
              <a:buNone/>
            </a:pP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Chapters 2 through 4, covers both the design of a compiler front end and the design and construction of tools to build front ends.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Chapters 5 through 7, explores the mapping of source-code into the compiler’s intermediate form—that is, these chapters examine the kind of code that the front end generates for the optimizer and back end.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Chapters 8 through 10, introduces the subject of code optimization.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Chapters 11 through 13, focuses on algorithms used in the compiler’s back end.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6847A2-D7B4-4DAD-80EB-AB9A1BD6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4576C-D9A0-4297-A16E-BE2BC55B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FBACD-022E-4AFD-A3BF-3F9D301C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17" y="1223127"/>
            <a:ext cx="494416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4B32-FE40-4052-9A23-B432A74E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E96F-B3D3-49FB-82DE-041852A0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2031"/>
            <a:ext cx="8229600" cy="4525963"/>
          </a:xfrm>
        </p:spPr>
        <p:txBody>
          <a:bodyPr/>
          <a:lstStyle/>
          <a:p>
            <a:r>
              <a:rPr lang="en-US" sz="2400" dirty="0"/>
              <a:t>Introduce yourself</a:t>
            </a:r>
          </a:p>
          <a:p>
            <a:r>
              <a:rPr lang="en-US" sz="2400" dirty="0" smtClean="0"/>
              <a:t>Name some programming </a:t>
            </a:r>
            <a:r>
              <a:rPr lang="en-US" sz="2400" dirty="0"/>
              <a:t>languages that you are familiar with</a:t>
            </a:r>
          </a:p>
          <a:p>
            <a:pPr lvl="1"/>
            <a:r>
              <a:rPr lang="en-US" sz="2400" dirty="0" smtClean="0"/>
              <a:t>What special features that you like/dislike about the language</a:t>
            </a:r>
          </a:p>
          <a:p>
            <a:pPr lvl="1"/>
            <a:r>
              <a:rPr lang="en-US" sz="2400" dirty="0" smtClean="0"/>
              <a:t>Are </a:t>
            </a:r>
            <a:r>
              <a:rPr lang="en-US" sz="2400" dirty="0"/>
              <a:t>they interpreted or compiler?</a:t>
            </a:r>
          </a:p>
          <a:p>
            <a:pPr lvl="1"/>
            <a:r>
              <a:rPr lang="en-US" sz="2400" dirty="0"/>
              <a:t>What compilers have you used? </a:t>
            </a:r>
          </a:p>
          <a:p>
            <a:pPr lvl="1"/>
            <a:r>
              <a:rPr lang="en-US" sz="2400" dirty="0"/>
              <a:t>Have you used compiler optimization?</a:t>
            </a:r>
          </a:p>
          <a:p>
            <a:pPr marL="514350" indent="-457200"/>
            <a:r>
              <a:rPr lang="en-US" sz="2400" dirty="0"/>
              <a:t>Any experience with compiler  construction?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3B37E-04AB-4931-B2B0-92A3F6F3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90D43-F72E-4FFE-8D4A-091E155A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4836-CD75-45E0-83C1-E6C61644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7DDE-59C9-4F75-A5A3-2E94DEDD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Textbook</a:t>
            </a:r>
          </a:p>
          <a:p>
            <a:r>
              <a:rPr lang="en-US" b="1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Brightspace</a:t>
            </a: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Projects</a:t>
            </a:r>
          </a:p>
          <a:p>
            <a:pPr lvl="1"/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Assignment, Quiz</a:t>
            </a:r>
          </a:p>
          <a:p>
            <a:pPr lvl="1"/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Grade</a:t>
            </a:r>
          </a:p>
          <a:p>
            <a:pPr lvl="1"/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Email, announcement</a:t>
            </a:r>
          </a:p>
          <a:p>
            <a:pPr lvl="1"/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Due dates</a:t>
            </a:r>
          </a:p>
          <a:p>
            <a:r>
              <a:rPr 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Syllabus</a:t>
            </a:r>
            <a:endParaRPr lang="en-US" b="1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98895-22A8-4816-84AC-59088E10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1DDA5-1C0B-4EE8-A123-D332B31B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1EEDF-B540-43A4-AD91-FD206E3B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12" y="2213683"/>
            <a:ext cx="2683118" cy="32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 Overview of Compilation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21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computer program that translate a program written in one language into a program written in another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Typical “source” languages might be </a:t>
            </a:r>
            <a:r>
              <a:rPr lang="en-US" sz="2600" dirty="0" smtClean="0"/>
              <a:t>C, C++, Fortran</a:t>
            </a:r>
            <a:r>
              <a:rPr lang="en-US" sz="2600" dirty="0"/>
              <a:t>, Java, or ML. The “target” language is usually the instruction set of some </a:t>
            </a:r>
            <a:r>
              <a:rPr lang="en-US" sz="2600" dirty="0">
                <a:solidFill>
                  <a:srgbClr val="C00000"/>
                </a:solidFill>
              </a:rPr>
              <a:t>processor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Compilers that target programming languages rather than the instruction set of a computer are often called </a:t>
            </a:r>
            <a:r>
              <a:rPr lang="en-US" sz="2600" dirty="0">
                <a:solidFill>
                  <a:srgbClr val="C00000"/>
                </a:solidFill>
              </a:rPr>
              <a:t>source-to-source translators.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D2967-729B-4B70-812A-790C6504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93" y="2293279"/>
            <a:ext cx="333421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02"/>
            <a:ext cx="8229600" cy="47561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 program that reads an </a:t>
            </a:r>
            <a:r>
              <a:rPr lang="en-US" sz="1800" i="1" dirty="0"/>
              <a:t>executable </a:t>
            </a:r>
            <a:r>
              <a:rPr lang="en-US" sz="1800" dirty="0"/>
              <a:t>program and produces the results of executing that program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effectLst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C and C++ are typically compiled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Python &amp; Scheme are typically interpreted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latin typeface="Times-Roman"/>
              </a:rPr>
              <a:t>Some languages adopt translation schemes that include both compilation and interpretation. For example, </a:t>
            </a:r>
            <a:r>
              <a:rPr lang="en-US" sz="1800" dirty="0"/>
              <a:t>Java is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first compiled to bytecode (</a:t>
            </a:r>
            <a:r>
              <a:rPr lang="en-US" sz="1800" i="1" dirty="0"/>
              <a:t>code for the Java VM </a:t>
            </a:r>
            <a:r>
              <a:rPr lang="en-US" sz="1800" dirty="0"/>
              <a:t>)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which are then interpreted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or a hybrid strategy is used 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Just-in-time compilation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</a:rPr>
              <a:t>We focuses on the problems that arise in building compilers. </a:t>
            </a:r>
            <a:r>
              <a:rPr lang="en-US" sz="1800" dirty="0"/>
              <a:t>However, an implementor of interpreters may find much of the material relevant.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FEB46-5DCB-4A43-9EC3-2A6A8461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04" y="1806377"/>
            <a:ext cx="339137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0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472"/>
            <a:ext cx="8229600" cy="486587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Compilers are </a:t>
            </a:r>
            <a:r>
              <a:rPr lang="en-US" i="1" dirty="0"/>
              <a:t>fundamental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Primary responsibility for application performance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Performance becomes more difficult as processors become more complex. Careful choice of abstractions &amp; where to use them can be the difference between a fast system &amp; a slow (or infeasible) one </a:t>
            </a:r>
          </a:p>
          <a:p>
            <a:pPr>
              <a:lnSpc>
                <a:spcPct val="120000"/>
              </a:lnSpc>
            </a:pPr>
            <a:r>
              <a:rPr lang="en-US" dirty="0"/>
              <a:t>Compilers (&amp; interpreters) are </a:t>
            </a:r>
            <a:r>
              <a:rPr lang="en-US" i="1" dirty="0"/>
              <a:t>everywhere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Many applications have embedded languages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XML, HTML, macros, commands, Visual Basic in Excel, ...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Many applications have input formats that look like languages </a:t>
            </a:r>
          </a:p>
          <a:p>
            <a:pPr>
              <a:lnSpc>
                <a:spcPct val="120000"/>
              </a:lnSpc>
            </a:pPr>
            <a:r>
              <a:rPr lang="en-US" dirty="0"/>
              <a:t>Compilers are </a:t>
            </a:r>
            <a:r>
              <a:rPr lang="en-US" i="1" dirty="0"/>
              <a:t>interesting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Large complicated software systems that must efficiently tackle hard algorithmic problems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approximate solutions to NP complete problems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Application of theory to practice, </a:t>
            </a:r>
            <a:r>
              <a:rPr lang="en-US" dirty="0">
                <a:latin typeface="Times-Roman"/>
              </a:rPr>
              <a:t>brings together ideas and techniques from across the breadth of computer science and applies them in a constrained setting to solve some truly hard problems.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E9A7-A0E5-44B4-AD3F-9E43FF78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Fundamental Principles of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206B-A616-4B08-A99B-EE1D6769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must preserve the meaning of the program being compiled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compiler must improve the input program in some discernible way.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4B6B3-7935-402E-9DDE-3EED8090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B2C5F-EED9-4905-A36F-5B71177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41" y="1603922"/>
            <a:ext cx="8229600" cy="475242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Front end analyzes program in source language &amp; builds some internal representation for the program (“</a:t>
            </a:r>
            <a:r>
              <a:rPr lang="en-US" sz="2600" b="1" dirty="0"/>
              <a:t>IR</a:t>
            </a:r>
            <a:r>
              <a:rPr lang="en-US" sz="2600" dirty="0"/>
              <a:t>”) </a:t>
            </a:r>
            <a:endParaRPr lang="en-US" sz="2600" dirty="0">
              <a:effectLst/>
            </a:endParaRPr>
          </a:p>
          <a:p>
            <a:r>
              <a:rPr lang="en-US" sz="2600" dirty="0"/>
              <a:t>Back end translates the </a:t>
            </a:r>
            <a:r>
              <a:rPr lang="en-US" sz="2600" b="1" dirty="0"/>
              <a:t>IR </a:t>
            </a:r>
            <a:r>
              <a:rPr lang="en-US" sz="2600" dirty="0"/>
              <a:t>into the target language</a:t>
            </a:r>
          </a:p>
          <a:p>
            <a:pPr lvl="1"/>
            <a:r>
              <a:rPr lang="en-US" sz="2200" dirty="0"/>
              <a:t>Target language is usually the instruction set of some target processor </a:t>
            </a:r>
          </a:p>
          <a:p>
            <a:pPr lvl="1"/>
            <a:endParaRPr lang="en-US" sz="2200" dirty="0">
              <a:effectLst/>
            </a:endParaRPr>
          </a:p>
          <a:p>
            <a:pPr lvl="1"/>
            <a:r>
              <a:rPr lang="en-US" sz="2200" dirty="0"/>
              <a:t>Two-phase compiler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Three-phase compiler </a:t>
            </a:r>
          </a:p>
          <a:p>
            <a:pPr lvl="1"/>
            <a:endParaRPr lang="en-US" sz="2200" dirty="0">
              <a:effectLst/>
            </a:endParaRPr>
          </a:p>
          <a:p>
            <a:pPr lvl="1"/>
            <a:endParaRPr lang="en-US" sz="2200" dirty="0"/>
          </a:p>
          <a:p>
            <a:pPr lvl="1"/>
            <a:endParaRPr lang="en-US" sz="2200" dirty="0">
              <a:effectLst/>
            </a:endParaRPr>
          </a:p>
          <a:p>
            <a:pPr lvl="1"/>
            <a:endParaRPr lang="en-US" sz="22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US" sz="2600" b="0" i="0" u="none" strike="noStrike" baseline="0" dirty="0">
                <a:latin typeface="Times-Roman"/>
              </a:rPr>
              <a:t>The optimizer may rewrite the </a:t>
            </a:r>
            <a:r>
              <a:rPr lang="en-US" sz="2600" b="0" i="0" u="none" strike="noStrike" baseline="0" dirty="0">
                <a:latin typeface="Times-RomanSC"/>
              </a:rPr>
              <a:t>IR </a:t>
            </a:r>
            <a:r>
              <a:rPr lang="en-US" sz="2600" b="0" i="0" u="none" strike="noStrike" baseline="0" dirty="0">
                <a:latin typeface="Times-Roman"/>
              </a:rPr>
              <a:t>in a way that is likely to produce a </a:t>
            </a:r>
            <a:r>
              <a:rPr lang="en-US" sz="2600" b="0" i="0" u="none" strike="noStrike" baseline="0" dirty="0">
                <a:solidFill>
                  <a:srgbClr val="C00000"/>
                </a:solidFill>
                <a:latin typeface="Times-Roman"/>
              </a:rPr>
              <a:t>faster or smaller </a:t>
            </a:r>
            <a:r>
              <a:rPr lang="en-US" sz="2600" b="0" i="0" u="none" strike="noStrike" baseline="0" dirty="0">
                <a:latin typeface="Times-Roman"/>
              </a:rPr>
              <a:t>target program. It may have other objectives, such as a program that produces fewer page faults or uses less energy.</a:t>
            </a:r>
            <a:endParaRPr lang="en-US" sz="2600" dirty="0"/>
          </a:p>
          <a:p>
            <a:endParaRPr lang="en-US" sz="2600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8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E1EA7-171E-427B-AEEB-94DB8EFB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65554"/>
            <a:ext cx="4317975" cy="1114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649824-262C-493E-B67E-CAF1C7A69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96" y="3980135"/>
            <a:ext cx="494416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FDD3F-52A3-4DA6-BA38-1A54A97E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41" y="3915550"/>
            <a:ext cx="5315692" cy="274358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1E44B0-A0DC-43C5-9948-CA08402E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7979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In practice, each phase is divided internally into a series of passes. </a:t>
            </a:r>
          </a:p>
          <a:p>
            <a:pPr lvl="1"/>
            <a:r>
              <a:rPr lang="en-US" sz="1800" b="0" i="0" u="none" strike="noStrike" baseline="0" dirty="0">
                <a:latin typeface="Times-Roman"/>
              </a:rPr>
              <a:t>The front end consists of two or three passes that handle the details of recognizing valid source-language programs and producing the initial </a:t>
            </a:r>
            <a:r>
              <a:rPr lang="en-US" sz="1800" dirty="0">
                <a:latin typeface="Times-RomanSC"/>
              </a:rPr>
              <a:t>IR </a:t>
            </a:r>
            <a:r>
              <a:rPr lang="en-US" sz="1800" b="0" i="0" u="none" strike="noStrike" baseline="0" dirty="0">
                <a:latin typeface="Times-Roman"/>
              </a:rPr>
              <a:t>form of the program. </a:t>
            </a:r>
          </a:p>
          <a:p>
            <a:pPr lvl="1"/>
            <a:r>
              <a:rPr lang="en-US" sz="1800" b="0" i="0" u="none" strike="noStrike" baseline="0" dirty="0">
                <a:latin typeface="Times-Roman"/>
              </a:rPr>
              <a:t>The middle section contains passes that perform different optimizations. The number and purpose of these passes vary from compiler to compiler. </a:t>
            </a:r>
          </a:p>
          <a:p>
            <a:pPr lvl="1"/>
            <a:r>
              <a:rPr lang="en-US" sz="1800" b="0" i="0" u="none" strike="noStrike" baseline="0" dirty="0">
                <a:latin typeface="Times-Roman"/>
              </a:rPr>
              <a:t>The back end consists of a series of passes, each of which takes the </a:t>
            </a:r>
            <a:r>
              <a:rPr lang="en-US" sz="1800" b="0" i="0" u="none" strike="noStrike" baseline="0" dirty="0">
                <a:latin typeface="Times-RomanSC"/>
              </a:rPr>
              <a:t>IR </a:t>
            </a:r>
            <a:r>
              <a:rPr lang="en-US" sz="1800" b="0" i="0" u="none" strike="noStrike" baseline="0" dirty="0">
                <a:latin typeface="Times-Roman"/>
              </a:rPr>
              <a:t>program one step closer to the target machine’s instruction set.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69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1131</Words>
  <Application>Microsoft Office PowerPoint</Application>
  <PresentationFormat>On-screen Show (4:3)</PresentationFormat>
  <Paragraphs>199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Times-Roman</vt:lpstr>
      <vt:lpstr>Times-RomanSC</vt:lpstr>
      <vt:lpstr>Arial</vt:lpstr>
      <vt:lpstr>Calibri</vt:lpstr>
      <vt:lpstr>Times New Roman</vt:lpstr>
      <vt:lpstr>Office Theme</vt:lpstr>
      <vt:lpstr>CS51530 Programming Languages, Interpreters and Compilers</vt:lpstr>
      <vt:lpstr>Class Information</vt:lpstr>
      <vt:lpstr>Chapter 1 Overview of Compilation</vt:lpstr>
      <vt:lpstr>Compiler</vt:lpstr>
      <vt:lpstr>Interpreter</vt:lpstr>
      <vt:lpstr>Why study compilers</vt:lpstr>
      <vt:lpstr>The Fundamental Principles of Compilation</vt:lpstr>
      <vt:lpstr>Compiler Structure </vt:lpstr>
      <vt:lpstr>Compiler Structure</vt:lpstr>
      <vt:lpstr>Overview of Translation: Front End </vt:lpstr>
      <vt:lpstr>Overview of Translation: Front End </vt:lpstr>
      <vt:lpstr>Overview of Translation: the Optimizer </vt:lpstr>
      <vt:lpstr>Overview of Translation: The Back End </vt:lpstr>
      <vt:lpstr>Road Map of the Class</vt:lpstr>
      <vt:lpstr>Group Discussion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32</cp:revision>
  <dcterms:created xsi:type="dcterms:W3CDTF">2015-08-23T14:27:08Z</dcterms:created>
  <dcterms:modified xsi:type="dcterms:W3CDTF">2023-01-10T15:26:07Z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2023-01-10T02:27:45Z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396af87f-1318-4153-831b-0e325bb567f5</vt:lpwstr>
  </property>
  <property fmtid="{D5CDD505-2E9C-101B-9397-08002B2CF9AE}" pid="8" name="MSIP_Label_4044bd30-2ed7-4c9d-9d12-46200872a97b_ContentBits">
    <vt:lpwstr>0</vt:lpwstr>
  </property>
</Properties>
</file>