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87" r:id="rId4"/>
    <p:sldId id="288" r:id="rId5"/>
    <p:sldId id="275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A12D0-DD5F-47C8-92D5-FDFD3D95DB36}" v="38" dt="2023-02-09T01:46:05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A5AAF70E-FEBE-4A94-8EBD-A23527D315B2}"/>
    <pc:docChg chg="undo redo custSel addSld delSld modSld sldOrd">
      <pc:chgData name="Hairong Zhao" userId="836876fe-804d-4bd9-9d0e-c259ce8ab2ed" providerId="ADAL" clId="{A5AAF70E-FEBE-4A94-8EBD-A23527D315B2}" dt="2022-01-30T20:10:58.755" v="249" actId="2696"/>
      <pc:docMkLst>
        <pc:docMk/>
      </pc:docMkLst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04129372" sldId="257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845363027" sldId="258"/>
        </pc:sldMkLst>
      </pc:sldChg>
      <pc:sldChg chg="delSp modSp add mod ord">
        <pc:chgData name="Hairong Zhao" userId="836876fe-804d-4bd9-9d0e-c259ce8ab2ed" providerId="ADAL" clId="{A5AAF70E-FEBE-4A94-8EBD-A23527D315B2}" dt="2022-01-30T19:32:22.767" v="209" actId="20577"/>
        <pc:sldMkLst>
          <pc:docMk/>
          <pc:sldMk cId="4095996822" sldId="258"/>
        </pc:sldMkLst>
        <pc:spChg chg="mod">
          <ac:chgData name="Hairong Zhao" userId="836876fe-804d-4bd9-9d0e-c259ce8ab2ed" providerId="ADAL" clId="{A5AAF70E-FEBE-4A94-8EBD-A23527D315B2}" dt="2022-01-30T19:32:22.767" v="209" actId="20577"/>
          <ac:spMkLst>
            <pc:docMk/>
            <pc:sldMk cId="4095996822" sldId="258"/>
            <ac:spMk id="125955" creationId="{00000000-0000-0000-0000-000000000000}"/>
          </ac:spMkLst>
        </pc:spChg>
        <pc:graphicFrameChg chg="del modGraphic">
          <ac:chgData name="Hairong Zhao" userId="836876fe-804d-4bd9-9d0e-c259ce8ab2ed" providerId="ADAL" clId="{A5AAF70E-FEBE-4A94-8EBD-A23527D315B2}" dt="2022-01-30T19:32:18.824" v="208" actId="478"/>
          <ac:graphicFrameMkLst>
            <pc:docMk/>
            <pc:sldMk cId="4095996822" sldId="258"/>
            <ac:graphicFrameMk id="7" creationId="{00000000-0000-0000-0000-000000000000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33:06.565" v="213" actId="1076"/>
        <pc:sldMkLst>
          <pc:docMk/>
          <pc:sldMk cId="217606473" sldId="259"/>
        </pc:sldMkLst>
        <pc:spChg chg="mod">
          <ac:chgData name="Hairong Zhao" userId="836876fe-804d-4bd9-9d0e-c259ce8ab2ed" providerId="ADAL" clId="{A5AAF70E-FEBE-4A94-8EBD-A23527D315B2}" dt="2022-01-30T19:32:44.426" v="210" actId="1076"/>
          <ac:spMkLst>
            <pc:docMk/>
            <pc:sldMk cId="217606473" sldId="259"/>
            <ac:spMk id="5427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2:48.677" v="211" actId="14100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Hairong Zhao" userId="836876fe-804d-4bd9-9d0e-c259ce8ab2ed" providerId="ADAL" clId="{A5AAF70E-FEBE-4A94-8EBD-A23527D315B2}" dt="2022-01-30T19:32:59.935" v="212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33:06.565" v="213" actId="1076"/>
          <ac:grpSpMkLst>
            <pc:docMk/>
            <pc:sldMk cId="217606473" sldId="259"/>
            <ac:grpSpMk id="5" creationId="{00000000-0000-0000-0000-000000000000}"/>
          </ac:grpSpMkLst>
        </pc:gr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4260228698" sldId="259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502157649" sldId="260"/>
        </pc:sldMkLst>
      </pc:sldChg>
      <pc:sldChg chg="modSp add mod">
        <pc:chgData name="Hairong Zhao" userId="836876fe-804d-4bd9-9d0e-c259ce8ab2ed" providerId="ADAL" clId="{A5AAF70E-FEBE-4A94-8EBD-A23527D315B2}" dt="2022-01-30T19:33:23.482" v="215" actId="14100"/>
        <pc:sldMkLst>
          <pc:docMk/>
          <pc:sldMk cId="1576444115" sldId="260"/>
        </pc:sldMkLst>
        <pc:spChg chg="mod">
          <ac:chgData name="Hairong Zhao" userId="836876fe-804d-4bd9-9d0e-c259ce8ab2ed" providerId="ADAL" clId="{A5AAF70E-FEBE-4A94-8EBD-A23527D315B2}" dt="2022-01-30T19:33:23.482" v="215" actId="14100"/>
          <ac:spMkLst>
            <pc:docMk/>
            <pc:sldMk cId="1576444115" sldId="260"/>
            <ac:spMk id="5632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458883696" sldId="261"/>
        </pc:sldMkLst>
      </pc:sldChg>
      <pc:sldChg chg="addSp modSp add mod">
        <pc:chgData name="Hairong Zhao" userId="836876fe-804d-4bd9-9d0e-c259ce8ab2ed" providerId="ADAL" clId="{A5AAF70E-FEBE-4A94-8EBD-A23527D315B2}" dt="2022-01-30T19:40:35.066" v="227" actId="1076"/>
        <pc:sldMkLst>
          <pc:docMk/>
          <pc:sldMk cId="2562966733" sldId="261"/>
        </pc:sldMkLst>
        <pc:spChg chg="mod">
          <ac:chgData name="Hairong Zhao" userId="836876fe-804d-4bd9-9d0e-c259ce8ab2ed" providerId="ADAL" clId="{A5AAF70E-FEBE-4A94-8EBD-A23527D315B2}" dt="2022-01-30T19:33:36.253" v="216" actId="1076"/>
          <ac:spMkLst>
            <pc:docMk/>
            <pc:sldMk cId="2562966733" sldId="261"/>
            <ac:spMk id="5837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0:35.066" v="227" actId="1076"/>
          <ac:spMkLst>
            <pc:docMk/>
            <pc:sldMk cId="2562966733" sldId="261"/>
            <ac:spMk id="58373" creationId="{00000000-0000-0000-0000-000000000000}"/>
          </ac:spMkLst>
        </pc:spChg>
        <pc:graphicFrameChg chg="add mod">
          <ac:chgData name="Hairong Zhao" userId="836876fe-804d-4bd9-9d0e-c259ce8ab2ed" providerId="ADAL" clId="{A5AAF70E-FEBE-4A94-8EBD-A23527D315B2}" dt="2022-01-30T19:38:03.351" v="221" actId="1076"/>
          <ac:graphicFrameMkLst>
            <pc:docMk/>
            <pc:sldMk cId="2562966733" sldId="261"/>
            <ac:graphicFrameMk id="12" creationId="{3CC9F239-C405-4F0E-AE94-5547A8530397}"/>
          </ac:graphicFrameMkLst>
        </pc:graphicFrameChg>
        <pc:graphicFrameChg chg="mod">
          <ac:chgData name="Hairong Zhao" userId="836876fe-804d-4bd9-9d0e-c259ce8ab2ed" providerId="ADAL" clId="{A5AAF70E-FEBE-4A94-8EBD-A23527D315B2}" dt="2022-01-30T19:37:49.735" v="219" actId="1076"/>
          <ac:graphicFrameMkLst>
            <pc:docMk/>
            <pc:sldMk cId="2562966733" sldId="261"/>
            <ac:graphicFrameMk id="42076" creationId="{00000000-0000-0000-0000-000000000000}"/>
          </ac:graphicFrameMkLst>
        </pc:graphicFrameChg>
      </pc:sldChg>
      <pc:sldChg chg="modSp add del mod">
        <pc:chgData name="Hairong Zhao" userId="836876fe-804d-4bd9-9d0e-c259ce8ab2ed" providerId="ADAL" clId="{A5AAF70E-FEBE-4A94-8EBD-A23527D315B2}" dt="2022-01-30T19:40:22.478" v="226" actId="47"/>
        <pc:sldMkLst>
          <pc:docMk/>
          <pc:sldMk cId="1292064327" sldId="262"/>
        </pc:sldMkLst>
        <pc:spChg chg="mod">
          <ac:chgData name="Hairong Zhao" userId="836876fe-804d-4bd9-9d0e-c259ce8ab2ed" providerId="ADAL" clId="{A5AAF70E-FEBE-4A94-8EBD-A23527D315B2}" dt="2022-01-30T19:38:52.594" v="225" actId="1076"/>
          <ac:spMkLst>
            <pc:docMk/>
            <pc:sldMk cId="1292064327" sldId="262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8:49.648" v="224" actId="1076"/>
          <ac:spMkLst>
            <pc:docMk/>
            <pc:sldMk cId="1292064327" sldId="262"/>
            <ac:spMk id="60421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629937491" sldId="262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71554002" sldId="263"/>
        </pc:sldMkLst>
      </pc:sldChg>
      <pc:sldChg chg="modSp add mod">
        <pc:chgData name="Hairong Zhao" userId="836876fe-804d-4bd9-9d0e-c259ce8ab2ed" providerId="ADAL" clId="{A5AAF70E-FEBE-4A94-8EBD-A23527D315B2}" dt="2022-01-30T19:40:51.862" v="229" actId="27636"/>
        <pc:sldMkLst>
          <pc:docMk/>
          <pc:sldMk cId="1057671253" sldId="263"/>
        </pc:sldMkLst>
        <pc:spChg chg="mod">
          <ac:chgData name="Hairong Zhao" userId="836876fe-804d-4bd9-9d0e-c259ce8ab2ed" providerId="ADAL" clId="{A5AAF70E-FEBE-4A94-8EBD-A23527D315B2}" dt="2022-01-30T19:40:51.862" v="229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023506701" sldId="264"/>
        </pc:sldMkLst>
      </pc:sldChg>
      <pc:sldChg chg="modSp add mod">
        <pc:chgData name="Hairong Zhao" userId="836876fe-804d-4bd9-9d0e-c259ce8ab2ed" providerId="ADAL" clId="{A5AAF70E-FEBE-4A94-8EBD-A23527D315B2}" dt="2022-01-30T19:41:44.577" v="234" actId="20577"/>
        <pc:sldMkLst>
          <pc:docMk/>
          <pc:sldMk cId="1865448866" sldId="264"/>
        </pc:sldMkLst>
        <pc:spChg chg="mod">
          <ac:chgData name="Hairong Zhao" userId="836876fe-804d-4bd9-9d0e-c259ce8ab2ed" providerId="ADAL" clId="{A5AAF70E-FEBE-4A94-8EBD-A23527D315B2}" dt="2022-01-30T19:41:07.056" v="230" actId="1076"/>
          <ac:spMkLst>
            <pc:docMk/>
            <pc:sldMk cId="1865448866" sldId="264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1:44.577" v="234" actId="20577"/>
          <ac:spMkLst>
            <pc:docMk/>
            <pc:sldMk cId="1865448866" sldId="264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1:17.468" v="232" actId="1076"/>
          <ac:graphicFrameMkLst>
            <pc:docMk/>
            <pc:sldMk cId="1865448866" sldId="264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19:41:22.052" v="233" actId="1076"/>
          <ac:graphicFrameMkLst>
            <pc:docMk/>
            <pc:sldMk cId="1865448866" sldId="264"/>
            <ac:graphicFrameMk id="10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943415912" sldId="265"/>
        </pc:sldMkLst>
      </pc:sldChg>
      <pc:sldChg chg="modSp add mod">
        <pc:chgData name="Hairong Zhao" userId="836876fe-804d-4bd9-9d0e-c259ce8ab2ed" providerId="ADAL" clId="{A5AAF70E-FEBE-4A94-8EBD-A23527D315B2}" dt="2022-01-30T19:42:09.809" v="239" actId="27636"/>
        <pc:sldMkLst>
          <pc:docMk/>
          <pc:sldMk cId="3120995185" sldId="265"/>
        </pc:sldMkLst>
        <pc:spChg chg="mod">
          <ac:chgData name="Hairong Zhao" userId="836876fe-804d-4bd9-9d0e-c259ce8ab2ed" providerId="ADAL" clId="{A5AAF70E-FEBE-4A94-8EBD-A23527D315B2}" dt="2022-01-30T19:41:59.620" v="235" actId="1076"/>
          <ac:spMkLst>
            <pc:docMk/>
            <pc:sldMk cId="3120995185" sldId="265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2:09.809" v="239" actId="27636"/>
          <ac:spMkLst>
            <pc:docMk/>
            <pc:sldMk cId="3120995185" sldId="265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2:05.984" v="237" actId="1076"/>
          <ac:graphicFrameMkLst>
            <pc:docMk/>
            <pc:sldMk cId="3120995185" sldId="265"/>
            <ac:graphicFrameMk id="10" creationId="{00000000-0000-0000-0000-000000000000}"/>
          </ac:graphicFrameMkLst>
        </pc:graphicFrameChg>
      </pc:sldChg>
      <pc:sldChg chg="addSp delSp modSp mod setFolMasterAnim modAnim">
        <pc:chgData name="Hairong Zhao" userId="836876fe-804d-4bd9-9d0e-c259ce8ab2ed" providerId="ADAL" clId="{A5AAF70E-FEBE-4A94-8EBD-A23527D315B2}" dt="2022-01-30T15:37:54.345" v="117"/>
        <pc:sldMkLst>
          <pc:docMk/>
          <pc:sldMk cId="2734424805" sldId="266"/>
        </pc:sldMkLst>
        <pc:spChg chg="mod">
          <ac:chgData name="Hairong Zhao" userId="836876fe-804d-4bd9-9d0e-c259ce8ab2ed" providerId="ADAL" clId="{A5AAF70E-FEBE-4A94-8EBD-A23527D315B2}" dt="2022-01-30T01:17:17.307" v="78" actId="1076"/>
          <ac:spMkLst>
            <pc:docMk/>
            <pc:sldMk cId="2734424805" sldId="266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17:50.099" v="79" actId="1076"/>
          <ac:spMkLst>
            <pc:docMk/>
            <pc:sldMk cId="2734424805" sldId="266"/>
            <ac:spMk id="8" creationId="{00000000-0000-0000-0000-000000000000}"/>
          </ac:spMkLst>
        </pc:spChg>
        <pc:spChg chg="del mod">
          <ac:chgData name="Hairong Zhao" userId="836876fe-804d-4bd9-9d0e-c259ce8ab2ed" providerId="ADAL" clId="{A5AAF70E-FEBE-4A94-8EBD-A23527D315B2}" dt="2022-01-30T01:16:01.305" v="77" actId="478"/>
          <ac:spMkLst>
            <pc:docMk/>
            <pc:sldMk cId="2734424805" sldId="266"/>
            <ac:spMk id="10" creationId="{00000000-0000-0000-0000-000000000000}"/>
          </ac:spMkLst>
        </pc:spChg>
        <pc:spChg chg="add mod">
          <ac:chgData name="Hairong Zhao" userId="836876fe-804d-4bd9-9d0e-c259ce8ab2ed" providerId="ADAL" clId="{A5AAF70E-FEBE-4A94-8EBD-A23527D315B2}" dt="2022-01-30T01:20:26.597" v="115" actId="1076"/>
          <ac:spMkLst>
            <pc:docMk/>
            <pc:sldMk cId="2734424805" sldId="266"/>
            <ac:spMk id="12" creationId="{794826AD-531E-45FE-AFA5-01828B58564D}"/>
          </ac:spMkLst>
        </pc:sp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7" creationId="{00000000-0000-0000-0000-000000000000}"/>
          </ac:graphicFrameMkLst>
        </pc:graphicFrameChg>
        <pc:graphicFrameChg chg="add del mod">
          <ac:chgData name="Hairong Zhao" userId="836876fe-804d-4bd9-9d0e-c259ce8ab2ed" providerId="ADAL" clId="{A5AAF70E-FEBE-4A94-8EBD-A23527D315B2}" dt="2022-01-30T01:18:33.004" v="81"/>
          <ac:graphicFrameMkLst>
            <pc:docMk/>
            <pc:sldMk cId="2734424805" sldId="266"/>
            <ac:graphicFrameMk id="11" creationId="{B9601C7D-3260-485D-AF05-1DBE08C9DD25}"/>
          </ac:graphicFrameMkLst>
        </pc:graphicFrameChg>
      </pc:sldChg>
      <pc:sldChg chg="del">
        <pc:chgData name="Hairong Zhao" userId="836876fe-804d-4bd9-9d0e-c259ce8ab2ed" providerId="ADAL" clId="{A5AAF70E-FEBE-4A94-8EBD-A23527D315B2}" dt="2022-01-30T16:06:01.279" v="137" actId="47"/>
        <pc:sldMkLst>
          <pc:docMk/>
          <pc:sldMk cId="123409210" sldId="267"/>
        </pc:sldMkLst>
      </pc:sldChg>
      <pc:sldChg chg="modSp add mod">
        <pc:chgData name="Hairong Zhao" userId="836876fe-804d-4bd9-9d0e-c259ce8ab2ed" providerId="ADAL" clId="{A5AAF70E-FEBE-4A94-8EBD-A23527D315B2}" dt="2022-01-30T19:43:26.665" v="242" actId="14100"/>
        <pc:sldMkLst>
          <pc:docMk/>
          <pc:sldMk cId="2436757044" sldId="267"/>
        </pc:sldMkLst>
        <pc:spChg chg="mod">
          <ac:chgData name="Hairong Zhao" userId="836876fe-804d-4bd9-9d0e-c259ce8ab2ed" providerId="ADAL" clId="{A5AAF70E-FEBE-4A94-8EBD-A23527D315B2}" dt="2022-01-30T19:43:26.665" v="242" actId="14100"/>
          <ac:spMkLst>
            <pc:docMk/>
            <pc:sldMk cId="2436757044" sldId="267"/>
            <ac:spMk id="4198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17.913" v="240" actId="1076"/>
          <ac:spMkLst>
            <pc:docMk/>
            <pc:sldMk cId="2436757044" sldId="267"/>
            <ac:spMk id="42030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686329761" sldId="272"/>
        </pc:sldMkLst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2450731668" sldId="272"/>
        </pc:sldMkLst>
        <pc:spChg chg="mod">
          <ac:chgData name="Hairong Zhao" userId="836876fe-804d-4bd9-9d0e-c259ce8ab2ed" providerId="ADAL" clId="{A5AAF70E-FEBE-4A94-8EBD-A23527D315B2}" dt="2022-01-30T19:44:35.625" v="248" actId="27636"/>
          <ac:spMkLst>
            <pc:docMk/>
            <pc:sldMk cId="2450731668" sldId="272"/>
            <ac:spMk id="21508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4:32.294" v="246" actId="1076"/>
          <ac:spMkLst>
            <pc:docMk/>
            <pc:sldMk cId="2450731668" sldId="272"/>
            <ac:spMk id="2150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791518541" sldId="273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0" sldId="274"/>
        </pc:sldMkLst>
      </pc:sldChg>
      <pc:sldChg chg="modSp mod">
        <pc:chgData name="Hairong Zhao" userId="836876fe-804d-4bd9-9d0e-c259ce8ab2ed" providerId="ADAL" clId="{A5AAF70E-FEBE-4A94-8EBD-A23527D315B2}" dt="2022-01-30T19:27:13.301" v="154" actId="1076"/>
        <pc:sldMkLst>
          <pc:docMk/>
          <pc:sldMk cId="952693947" sldId="275"/>
        </pc:sldMkLst>
        <pc:spChg chg="mod">
          <ac:chgData name="Hairong Zhao" userId="836876fe-804d-4bd9-9d0e-c259ce8ab2ed" providerId="ADAL" clId="{A5AAF70E-FEBE-4A94-8EBD-A23527D315B2}" dt="2022-01-30T19:27:09.930" v="153" actId="14100"/>
          <ac:spMkLst>
            <pc:docMk/>
            <pc:sldMk cId="952693947" sldId="275"/>
            <ac:spMk id="3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27:13.301" v="154" actId="1076"/>
          <ac:graphicFrameMkLst>
            <pc:docMk/>
            <pc:sldMk cId="952693947" sldId="275"/>
            <ac:graphicFrameMk id="6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0" sldId="276"/>
        </pc:sldMkLst>
      </pc:sldChg>
      <pc:sldChg chg="modSp mod modAnim">
        <pc:chgData name="Hairong Zhao" userId="836876fe-804d-4bd9-9d0e-c259ce8ab2ed" providerId="ADAL" clId="{A5AAF70E-FEBE-4A94-8EBD-A23527D315B2}" dt="2022-01-30T00:41:00.674" v="30" actId="20577"/>
        <pc:sldMkLst>
          <pc:docMk/>
          <pc:sldMk cId="1556472169" sldId="278"/>
        </pc:sldMkLst>
        <pc:spChg chg="mod">
          <ac:chgData name="Hairong Zhao" userId="836876fe-804d-4bd9-9d0e-c259ce8ab2ed" providerId="ADAL" clId="{A5AAF70E-FEBE-4A94-8EBD-A23527D315B2}" dt="2022-01-30T00:41:00.674" v="30" actId="20577"/>
          <ac:spMkLst>
            <pc:docMk/>
            <pc:sldMk cId="1556472169" sldId="278"/>
            <ac:spMk id="125955" creationId="{00000000-0000-0000-0000-000000000000}"/>
          </ac:spMkLst>
        </pc:spChg>
      </pc:sldChg>
      <pc:sldChg chg="modSp modAnim">
        <pc:chgData name="Hairong Zhao" userId="836876fe-804d-4bd9-9d0e-c259ce8ab2ed" providerId="ADAL" clId="{A5AAF70E-FEBE-4A94-8EBD-A23527D315B2}" dt="2022-01-30T01:05:14.239" v="61" actId="207"/>
        <pc:sldMkLst>
          <pc:docMk/>
          <pc:sldMk cId="3292119373" sldId="279"/>
        </pc:sldMkLst>
        <pc:spChg chg="mod">
          <ac:chgData name="Hairong Zhao" userId="836876fe-804d-4bd9-9d0e-c259ce8ab2ed" providerId="ADAL" clId="{A5AAF70E-FEBE-4A94-8EBD-A23527D315B2}" dt="2022-01-30T01:05:14.239" v="61" actId="207"/>
          <ac:spMkLst>
            <pc:docMk/>
            <pc:sldMk cId="3292119373" sldId="279"/>
            <ac:spMk id="125955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01:08:52.405" v="74" actId="1076"/>
        <pc:sldMkLst>
          <pc:docMk/>
          <pc:sldMk cId="32481048" sldId="280"/>
        </pc:sldMkLst>
        <pc:spChg chg="mod">
          <ac:chgData name="Hairong Zhao" userId="836876fe-804d-4bd9-9d0e-c259ce8ab2ed" providerId="ADAL" clId="{A5AAF70E-FEBE-4A94-8EBD-A23527D315B2}" dt="2022-01-30T01:08:47.779" v="73" actId="1076"/>
          <ac:spMkLst>
            <pc:docMk/>
            <pc:sldMk cId="32481048" sldId="280"/>
            <ac:spMk id="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08:52.405" v="74" actId="1076"/>
          <ac:spMkLst>
            <pc:docMk/>
            <pc:sldMk cId="32481048" sldId="280"/>
            <ac:spMk id="9" creationId="{00000000-0000-0000-0000-000000000000}"/>
          </ac:spMkLst>
        </pc:spChg>
        <pc:spChg chg="add del mod">
          <ac:chgData name="Hairong Zhao" userId="836876fe-804d-4bd9-9d0e-c259ce8ab2ed" providerId="ADAL" clId="{A5AAF70E-FEBE-4A94-8EBD-A23527D315B2}" dt="2022-01-30T00:47:10.246" v="38" actId="21"/>
          <ac:spMkLst>
            <pc:docMk/>
            <pc:sldMk cId="32481048" sldId="280"/>
            <ac:spMk id="14" creationId="{17A81E1A-5052-4E18-B5E1-87F7C9FE0B80}"/>
          </ac:spMkLst>
        </pc:spChg>
        <pc:spChg chg="mod">
          <ac:chgData name="Hairong Zhao" userId="836876fe-804d-4bd9-9d0e-c259ce8ab2ed" providerId="ADAL" clId="{A5AAF70E-FEBE-4A94-8EBD-A23527D315B2}" dt="2022-01-30T01:07:44.351" v="66" actId="1076"/>
          <ac:spMkLst>
            <pc:docMk/>
            <pc:sldMk cId="32481048" sldId="280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2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7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8" creationId="{00000000-0000-0000-0000-000000000000}"/>
          </ac:graphicFrameMkLst>
        </pc:graphicFrameChg>
        <pc:graphicFrameChg chg="add mod">
          <ac:chgData name="Hairong Zhao" userId="836876fe-804d-4bd9-9d0e-c259ce8ab2ed" providerId="ADAL" clId="{A5AAF70E-FEBE-4A94-8EBD-A23527D315B2}" dt="2022-01-30T01:07:47.140" v="67" actId="1076"/>
          <ac:graphicFrameMkLst>
            <pc:docMk/>
            <pc:sldMk cId="32481048" sldId="280"/>
            <ac:graphicFrameMk id="15" creationId="{58891003-8B89-42EF-9978-94FDB3B9F99A}"/>
          </ac:graphicFrameMkLst>
        </pc:graphicFrameChg>
      </pc:sldChg>
      <pc:sldChg chg="addSp delSp modSp mod modAnim">
        <pc:chgData name="Hairong Zhao" userId="836876fe-804d-4bd9-9d0e-c259ce8ab2ed" providerId="ADAL" clId="{A5AAF70E-FEBE-4A94-8EBD-A23527D315B2}" dt="2022-01-30T16:04:50.691" v="136" actId="20577"/>
        <pc:sldMkLst>
          <pc:docMk/>
          <pc:sldMk cId="1511515468" sldId="281"/>
        </pc:sldMkLst>
        <pc:spChg chg="add del mod">
          <ac:chgData name="Hairong Zhao" userId="836876fe-804d-4bd9-9d0e-c259ce8ab2ed" providerId="ADAL" clId="{A5AAF70E-FEBE-4A94-8EBD-A23527D315B2}" dt="2022-01-30T00:48:24.566" v="58" actId="478"/>
          <ac:spMkLst>
            <pc:docMk/>
            <pc:sldMk cId="1511515468" sldId="281"/>
            <ac:spMk id="7" creationId="{691546B7-B7A8-48C0-8B1C-FD2918837538}"/>
          </ac:spMkLst>
        </pc:spChg>
        <pc:spChg chg="mod">
          <ac:chgData name="Hairong Zhao" userId="836876fe-804d-4bd9-9d0e-c259ce8ab2ed" providerId="ADAL" clId="{A5AAF70E-FEBE-4A94-8EBD-A23527D315B2}" dt="2022-01-30T16:04:50.691" v="136" actId="20577"/>
          <ac:spMkLst>
            <pc:docMk/>
            <pc:sldMk cId="1511515468" sldId="281"/>
            <ac:spMk id="19461" creationId="{00000000-0000-0000-0000-000000000000}"/>
          </ac:spMkLst>
        </pc:spChg>
      </pc:sldChg>
      <pc:sldChg chg="modSp mod">
        <pc:chgData name="Hairong Zhao" userId="836876fe-804d-4bd9-9d0e-c259ce8ab2ed" providerId="ADAL" clId="{A5AAF70E-FEBE-4A94-8EBD-A23527D315B2}" dt="2022-01-30T01:11:14.059" v="75" actId="14100"/>
        <pc:sldMkLst>
          <pc:docMk/>
          <pc:sldMk cId="2536375107" sldId="282"/>
        </pc:sldMkLst>
        <pc:spChg chg="mod">
          <ac:chgData name="Hairong Zhao" userId="836876fe-804d-4bd9-9d0e-c259ce8ab2ed" providerId="ADAL" clId="{A5AAF70E-FEBE-4A94-8EBD-A23527D315B2}" dt="2022-01-30T01:11:14.059" v="75" actId="14100"/>
          <ac:spMkLst>
            <pc:docMk/>
            <pc:sldMk cId="2536375107" sldId="282"/>
            <ac:spMk id="28" creationId="{00000000-0000-0000-0000-000000000000}"/>
          </ac:spMkLst>
        </pc:spChg>
      </pc:sldChg>
      <pc:sldChg chg="addSp modSp mod">
        <pc:chgData name="Hairong Zhao" userId="836876fe-804d-4bd9-9d0e-c259ce8ab2ed" providerId="ADAL" clId="{A5AAF70E-FEBE-4A94-8EBD-A23527D315B2}" dt="2022-01-30T19:22:25.421" v="143" actId="1076"/>
        <pc:sldMkLst>
          <pc:docMk/>
          <pc:sldMk cId="2160987551" sldId="286"/>
        </pc:sldMkLst>
        <pc:grpChg chg="mod">
          <ac:chgData name="Hairong Zhao" userId="836876fe-804d-4bd9-9d0e-c259ce8ab2ed" providerId="ADAL" clId="{A5AAF70E-FEBE-4A94-8EBD-A23527D315B2}" dt="2022-01-30T19:22:16.860" v="140" actId="1076"/>
          <ac:grpSpMkLst>
            <pc:docMk/>
            <pc:sldMk cId="2160987551" sldId="286"/>
            <ac:grpSpMk id="8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22:19.074" v="141" actId="1076"/>
          <ac:grpSpMkLst>
            <pc:docMk/>
            <pc:sldMk cId="2160987551" sldId="286"/>
            <ac:grpSpMk id="41" creationId="{00000000-0000-0000-0000-000000000000}"/>
          </ac:grpSpMkLst>
        </pc:grpChg>
        <pc:graphicFrameChg chg="add mod">
          <ac:chgData name="Hairong Zhao" userId="836876fe-804d-4bd9-9d0e-c259ce8ab2ed" providerId="ADAL" clId="{A5AAF70E-FEBE-4A94-8EBD-A23527D315B2}" dt="2022-01-30T19:22:25.421" v="143" actId="1076"/>
          <ac:graphicFrameMkLst>
            <pc:docMk/>
            <pc:sldMk cId="2160987551" sldId="286"/>
            <ac:graphicFrameMk id="79" creationId="{6E83FB5A-4809-468A-8528-109FE56379E0}"/>
          </ac:graphicFrameMkLst>
        </pc:graphicFrameChg>
      </pc:sldChg>
      <pc:sldChg chg="modSp mod">
        <pc:chgData name="Hairong Zhao" userId="836876fe-804d-4bd9-9d0e-c259ce8ab2ed" providerId="ADAL" clId="{A5AAF70E-FEBE-4A94-8EBD-A23527D315B2}" dt="2022-01-30T19:31:12.931" v="170" actId="27636"/>
        <pc:sldMkLst>
          <pc:docMk/>
          <pc:sldMk cId="1247814037" sldId="287"/>
        </pc:sldMkLst>
        <pc:spChg chg="mod">
          <ac:chgData name="Hairong Zhao" userId="836876fe-804d-4bd9-9d0e-c259ce8ab2ed" providerId="ADAL" clId="{A5AAF70E-FEBE-4A94-8EBD-A23527D315B2}" dt="2022-01-30T19:31:12.931" v="170" actId="27636"/>
          <ac:spMkLst>
            <pc:docMk/>
            <pc:sldMk cId="1247814037" sldId="287"/>
            <ac:spMk id="3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19:25:35.771" v="152" actId="14100"/>
        <pc:sldMkLst>
          <pc:docMk/>
          <pc:sldMk cId="3651184659" sldId="288"/>
        </pc:sldMkLst>
        <pc:spChg chg="mod">
          <ac:chgData name="Hairong Zhao" userId="836876fe-804d-4bd9-9d0e-c259ce8ab2ed" providerId="ADAL" clId="{A5AAF70E-FEBE-4A94-8EBD-A23527D315B2}" dt="2022-01-30T19:25:35.771" v="152" actId="14100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23:48.133" v="144" actId="1076"/>
          <ac:spMkLst>
            <pc:docMk/>
            <pc:sldMk cId="3651184659" sldId="288"/>
            <ac:spMk id="9" creationId="{00000000-0000-0000-0000-000000000000}"/>
          </ac:spMkLst>
        </pc:spChg>
        <pc:graphicFrameChg chg="add del mod">
          <ac:chgData name="Hairong Zhao" userId="836876fe-804d-4bd9-9d0e-c259ce8ab2ed" providerId="ADAL" clId="{A5AAF70E-FEBE-4A94-8EBD-A23527D315B2}" dt="2022-01-30T19:25:11.904" v="151" actId="478"/>
          <ac:graphicFrameMkLst>
            <pc:docMk/>
            <pc:sldMk cId="3651184659" sldId="288"/>
            <ac:graphicFrameMk id="11" creationId="{8444A7B7-4BD9-4A53-88BE-311522D7DAE5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28:24.896" v="160" actId="27636"/>
        <pc:sldMkLst>
          <pc:docMk/>
          <pc:sldMk cId="1979531721" sldId="289"/>
        </pc:sldMkLst>
        <pc:spChg chg="mod">
          <ac:chgData name="Hairong Zhao" userId="836876fe-804d-4bd9-9d0e-c259ce8ab2ed" providerId="ADAL" clId="{A5AAF70E-FEBE-4A94-8EBD-A23527D315B2}" dt="2022-01-30T19:28:24.896" v="160" actId="27636"/>
          <ac:spMkLst>
            <pc:docMk/>
            <pc:sldMk cId="1979531721" sldId="289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2446644084" sldId="289"/>
        </pc:sldMkLst>
      </pc:sldChg>
      <pc:sldChg chg="modSp add mod">
        <pc:chgData name="Hairong Zhao" userId="836876fe-804d-4bd9-9d0e-c259ce8ab2ed" providerId="ADAL" clId="{A5AAF70E-FEBE-4A94-8EBD-A23527D315B2}" dt="2022-01-30T19:44:01.759" v="244" actId="1076"/>
        <pc:sldMkLst>
          <pc:docMk/>
          <pc:sldMk cId="1534703086" sldId="290"/>
        </pc:sldMkLst>
        <pc:spChg chg="mod">
          <ac:chgData name="Hairong Zhao" userId="836876fe-804d-4bd9-9d0e-c259ce8ab2ed" providerId="ADAL" clId="{A5AAF70E-FEBE-4A94-8EBD-A23527D315B2}" dt="2022-01-30T19:44:01.759" v="244" actId="1076"/>
          <ac:spMkLst>
            <pc:docMk/>
            <pc:sldMk cId="1534703086" sldId="290"/>
            <ac:spMk id="4403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58.298" v="243" actId="14100"/>
          <ac:spMkLst>
            <pc:docMk/>
            <pc:sldMk cId="1534703086" sldId="290"/>
            <ac:spMk id="44038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712897986" sldId="291"/>
        </pc:sldMkLst>
        <pc:spChg chg="mod">
          <ac:chgData name="Hairong Zhao" userId="836876fe-804d-4bd9-9d0e-c259ce8ab2ed" providerId="ADAL" clId="{A5AAF70E-FEBE-4A94-8EBD-A23527D315B2}" dt="2022-01-30T19:44:25.518" v="245" actId="1076"/>
          <ac:spMkLst>
            <pc:docMk/>
            <pc:sldMk cId="1712897986" sldId="291"/>
            <ac:spMk id="19461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82982789" sldId="292"/>
        </pc:sldMkLst>
        <pc:spChg chg="mod">
          <ac:chgData name="Hairong Zhao" userId="836876fe-804d-4bd9-9d0e-c259ce8ab2ed" providerId="ADAL" clId="{A5AAF70E-FEBE-4A94-8EBD-A23527D315B2}" dt="2022-01-30T19:28:24.932" v="162" actId="27636"/>
          <ac:spMkLst>
            <pc:docMk/>
            <pc:sldMk cId="1282982789" sldId="292"/>
            <ac:spMk id="125955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3553516" sldId="293"/>
        </pc:sldMkLst>
        <pc:spChg chg="mod">
          <ac:chgData name="Hairong Zhao" userId="836876fe-804d-4bd9-9d0e-c259ce8ab2ed" providerId="ADAL" clId="{A5AAF70E-FEBE-4A94-8EBD-A23527D315B2}" dt="2022-01-30T19:28:24.947" v="163" actId="27636"/>
          <ac:spMkLst>
            <pc:docMk/>
            <pc:sldMk cId="123553516" sldId="293"/>
            <ac:spMk id="125955" creationId="{00000000-0000-0000-0000-000000000000}"/>
          </ac:spMkLst>
        </pc:spChg>
      </pc:sldChg>
    </pc:docChg>
  </pc:docChgLst>
  <pc:docChgLst>
    <pc:chgData name="Zhao, Hairong" userId="836876fe-804d-4bd9-9d0e-c259ce8ab2ed" providerId="ADAL" clId="{157A12D0-DD5F-47C8-92D5-FDFD3D95DB36}"/>
    <pc:docChg chg="undo custSel addSld delSld modSld">
      <pc:chgData name="Zhao, Hairong" userId="836876fe-804d-4bd9-9d0e-c259ce8ab2ed" providerId="ADAL" clId="{157A12D0-DD5F-47C8-92D5-FDFD3D95DB36}" dt="2023-02-09T01:46:05.210" v="431"/>
      <pc:docMkLst>
        <pc:docMk/>
      </pc:docMkLst>
      <pc:sldChg chg="add del">
        <pc:chgData name="Zhao, Hairong" userId="836876fe-804d-4bd9-9d0e-c259ce8ab2ed" providerId="ADAL" clId="{157A12D0-DD5F-47C8-92D5-FDFD3D95DB36}" dt="2023-02-08T23:47:28.158" v="55" actId="47"/>
        <pc:sldMkLst>
          <pc:docMk/>
          <pc:sldMk cId="4095996822" sldId="258"/>
        </pc:sldMkLst>
      </pc:sldChg>
      <pc:sldChg chg="modSp mod">
        <pc:chgData name="Zhao, Hairong" userId="836876fe-804d-4bd9-9d0e-c259ce8ab2ed" providerId="ADAL" clId="{157A12D0-DD5F-47C8-92D5-FDFD3D95DB36}" dt="2023-02-09T00:09:01.715" v="188" actId="20577"/>
        <pc:sldMkLst>
          <pc:docMk/>
          <pc:sldMk cId="217606473" sldId="259"/>
        </pc:sldMkLst>
        <pc:spChg chg="mod">
          <ac:chgData name="Zhao, Hairong" userId="836876fe-804d-4bd9-9d0e-c259ce8ab2ed" providerId="ADAL" clId="{157A12D0-DD5F-47C8-92D5-FDFD3D95DB36}" dt="2023-02-09T00:06:30.884" v="168" actId="1076"/>
          <ac:spMkLst>
            <pc:docMk/>
            <pc:sldMk cId="217606473" sldId="259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9:01.715" v="188" actId="20577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05:53.097" v="158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Zhao, Hairong" userId="836876fe-804d-4bd9-9d0e-c259ce8ab2ed" providerId="ADAL" clId="{157A12D0-DD5F-47C8-92D5-FDFD3D95DB36}" dt="2023-02-09T00:05:27.429" v="154" actId="1076"/>
          <ac:grpSpMkLst>
            <pc:docMk/>
            <pc:sldMk cId="217606473" sldId="259"/>
            <ac:grpSpMk id="5" creationId="{00000000-0000-0000-0000-000000000000}"/>
          </ac:grpSpMkLst>
        </pc:grpChg>
        <pc:graphicFrameChg chg="mod">
          <ac:chgData name="Zhao, Hairong" userId="836876fe-804d-4bd9-9d0e-c259ce8ab2ed" providerId="ADAL" clId="{157A12D0-DD5F-47C8-92D5-FDFD3D95DB36}" dt="2023-02-09T00:06:19.321" v="163" actId="1076"/>
          <ac:graphicFrameMkLst>
            <pc:docMk/>
            <pc:sldMk cId="217606473" sldId="259"/>
            <ac:graphicFrameMk id="48" creationId="{00000000-0000-0000-0000-000000000000}"/>
          </ac:graphicFrameMkLst>
        </pc:graphicFrameChg>
      </pc:sldChg>
      <pc:sldChg chg="delSp modSp mod">
        <pc:chgData name="Zhao, Hairong" userId="836876fe-804d-4bd9-9d0e-c259ce8ab2ed" providerId="ADAL" clId="{157A12D0-DD5F-47C8-92D5-FDFD3D95DB36}" dt="2023-02-09T00:07:35.926" v="176" actId="14100"/>
        <pc:sldMkLst>
          <pc:docMk/>
          <pc:sldMk cId="1576444115" sldId="260"/>
        </pc:sldMkLst>
        <pc:spChg chg="del mod">
          <ac:chgData name="Zhao, Hairong" userId="836876fe-804d-4bd9-9d0e-c259ce8ab2ed" providerId="ADAL" clId="{157A12D0-DD5F-47C8-92D5-FDFD3D95DB36}" dt="2023-02-09T00:07:28.138" v="175" actId="478"/>
          <ac:spMkLst>
            <pc:docMk/>
            <pc:sldMk cId="1576444115" sldId="260"/>
            <ac:spMk id="3998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35.926" v="176" actId="14100"/>
          <ac:spMkLst>
            <pc:docMk/>
            <pc:sldMk cId="1576444115" sldId="260"/>
            <ac:spMk id="5632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13.136" v="173" actId="20577"/>
          <ac:spMkLst>
            <pc:docMk/>
            <pc:sldMk cId="1576444115" sldId="260"/>
            <ac:spMk id="56325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09:24.920" v="192" actId="27636"/>
        <pc:sldMkLst>
          <pc:docMk/>
          <pc:sldMk cId="2562966733" sldId="261"/>
        </pc:sldMkLst>
        <pc:spChg chg="mod">
          <ac:chgData name="Zhao, Hairong" userId="836876fe-804d-4bd9-9d0e-c259ce8ab2ed" providerId="ADAL" clId="{157A12D0-DD5F-47C8-92D5-FDFD3D95DB36}" dt="2023-02-09T00:09:24.920" v="192" actId="27636"/>
          <ac:spMkLst>
            <pc:docMk/>
            <pc:sldMk cId="2562966733" sldId="261"/>
            <ac:spMk id="58373" creationId="{00000000-0000-0000-0000-000000000000}"/>
          </ac:spMkLst>
        </pc:spChg>
      </pc:sldChg>
      <pc:sldChg chg="addSp delSp modSp add mod modAnim">
        <pc:chgData name="Zhao, Hairong" userId="836876fe-804d-4bd9-9d0e-c259ce8ab2ed" providerId="ADAL" clId="{157A12D0-DD5F-47C8-92D5-FDFD3D95DB36}" dt="2023-02-09T01:45:42.080" v="424" actId="20577"/>
        <pc:sldMkLst>
          <pc:docMk/>
          <pc:sldMk cId="2799452841" sldId="262"/>
        </pc:sldMkLst>
        <pc:spChg chg="mod ord">
          <ac:chgData name="Zhao, Hairong" userId="836876fe-804d-4bd9-9d0e-c259ce8ab2ed" providerId="ADAL" clId="{157A12D0-DD5F-47C8-92D5-FDFD3D95DB36}" dt="2023-02-09T01:35:11.603" v="394" actId="1076"/>
          <ac:spMkLst>
            <pc:docMk/>
            <pc:sldMk cId="2799452841" sldId="262"/>
            <ac:spMk id="27689" creationId="{00000000-0000-0000-0000-000000000000}"/>
          </ac:spMkLst>
        </pc:spChg>
        <pc:grpChg chg="ord">
          <ac:chgData name="Zhao, Hairong" userId="836876fe-804d-4bd9-9d0e-c259ce8ab2ed" providerId="ADAL" clId="{157A12D0-DD5F-47C8-92D5-FDFD3D95DB36}" dt="2023-02-09T01:34:16.385" v="359" actId="166"/>
          <ac:grpSpMkLst>
            <pc:docMk/>
            <pc:sldMk cId="2799452841" sldId="262"/>
            <ac:grpSpMk id="3" creationId="{00000000-0000-0000-0000-000000000000}"/>
          </ac:grpSpMkLst>
        </pc:grpChg>
        <pc:grpChg chg="ord">
          <ac:chgData name="Zhao, Hairong" userId="836876fe-804d-4bd9-9d0e-c259ce8ab2ed" providerId="ADAL" clId="{157A12D0-DD5F-47C8-92D5-FDFD3D95DB36}" dt="2023-02-09T01:37:37.592" v="399" actId="166"/>
          <ac:grpSpMkLst>
            <pc:docMk/>
            <pc:sldMk cId="2799452841" sldId="262"/>
            <ac:grpSpMk id="4" creationId="{00000000-0000-0000-0000-000000000000}"/>
          </ac:grpSpMkLst>
        </pc:grpChg>
        <pc:graphicFrameChg chg="modGraphic">
          <ac:chgData name="Zhao, Hairong" userId="836876fe-804d-4bd9-9d0e-c259ce8ab2ed" providerId="ADAL" clId="{157A12D0-DD5F-47C8-92D5-FDFD3D95DB36}" dt="2023-02-09T01:45:42.080" v="424" actId="20577"/>
          <ac:graphicFrameMkLst>
            <pc:docMk/>
            <pc:sldMk cId="2799452841" sldId="262"/>
            <ac:graphicFrameMk id="39" creationId="{70B0E442-0A50-4F5C-8F60-FAAB02F249DB}"/>
          </ac:graphicFrameMkLst>
        </pc:graphicFrameChg>
        <pc:graphicFrameChg chg="del">
          <ac:chgData name="Zhao, Hairong" userId="836876fe-804d-4bd9-9d0e-c259ce8ab2ed" providerId="ADAL" clId="{157A12D0-DD5F-47C8-92D5-FDFD3D95DB36}" dt="2023-02-09T01:33:47.428" v="356" actId="478"/>
          <ac:graphicFrameMkLst>
            <pc:docMk/>
            <pc:sldMk cId="2799452841" sldId="262"/>
            <ac:graphicFrameMk id="13509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34:44.877" v="384" actId="1037"/>
          <ac:picMkLst>
            <pc:docMk/>
            <pc:sldMk cId="2799452841" sldId="262"/>
            <ac:picMk id="2" creationId="{B1BE96B6-40A7-3662-5986-4493452FC8E1}"/>
          </ac:picMkLst>
        </pc:picChg>
        <pc:picChg chg="add mod">
          <ac:chgData name="Zhao, Hairong" userId="836876fe-804d-4bd9-9d0e-c259ce8ab2ed" providerId="ADAL" clId="{157A12D0-DD5F-47C8-92D5-FDFD3D95DB36}" dt="2023-02-09T01:34:52.571" v="391" actId="1038"/>
          <ac:picMkLst>
            <pc:docMk/>
            <pc:sldMk cId="2799452841" sldId="262"/>
            <ac:picMk id="6" creationId="{3E908A93-D93D-D4F3-9164-8AADB8ADF8A5}"/>
          </ac:picMkLst>
        </pc:picChg>
      </pc:sldChg>
      <pc:sldChg chg="modSp mod">
        <pc:chgData name="Zhao, Hairong" userId="836876fe-804d-4bd9-9d0e-c259ce8ab2ed" providerId="ADAL" clId="{157A12D0-DD5F-47C8-92D5-FDFD3D95DB36}" dt="2023-02-09T00:09:53.882" v="194" actId="27636"/>
        <pc:sldMkLst>
          <pc:docMk/>
          <pc:sldMk cId="1057671253" sldId="263"/>
        </pc:sldMkLst>
        <pc:spChg chg="mod">
          <ac:chgData name="Zhao, Hairong" userId="836876fe-804d-4bd9-9d0e-c259ce8ab2ed" providerId="ADAL" clId="{157A12D0-DD5F-47C8-92D5-FDFD3D95DB36}" dt="2023-02-09T00:09:53.882" v="194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23:37.524" v="205" actId="20577"/>
        <pc:sldMkLst>
          <pc:docMk/>
          <pc:sldMk cId="1865448866" sldId="264"/>
        </pc:sldMkLst>
        <pc:graphicFrameChg chg="modGraphic">
          <ac:chgData name="Zhao, Hairong" userId="836876fe-804d-4bd9-9d0e-c259ce8ab2ed" providerId="ADAL" clId="{157A12D0-DD5F-47C8-92D5-FDFD3D95DB36}" dt="2023-02-09T00:23:37.524" v="205" actId="20577"/>
          <ac:graphicFrameMkLst>
            <pc:docMk/>
            <pc:sldMk cId="1865448866" sldId="264"/>
            <ac:graphicFrameMk id="6" creationId="{00000000-0000-0000-0000-000000000000}"/>
          </ac:graphicFrameMkLst>
        </pc:graphicFrameChg>
      </pc:sldChg>
      <pc:sldChg chg="del">
        <pc:chgData name="Zhao, Hairong" userId="836876fe-804d-4bd9-9d0e-c259ce8ab2ed" providerId="ADAL" clId="{157A12D0-DD5F-47C8-92D5-FDFD3D95DB36}" dt="2023-02-08T23:42:34.741" v="10" actId="47"/>
        <pc:sldMkLst>
          <pc:docMk/>
          <pc:sldMk cId="2734424805" sldId="26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408813482" sldId="266"/>
        </pc:sldMkLst>
      </pc:sldChg>
      <pc:sldChg chg="modSp mod">
        <pc:chgData name="Zhao, Hairong" userId="836876fe-804d-4bd9-9d0e-c259ce8ab2ed" providerId="ADAL" clId="{157A12D0-DD5F-47C8-92D5-FDFD3D95DB36}" dt="2023-02-09T00:25:39.787" v="210" actId="20577"/>
        <pc:sldMkLst>
          <pc:docMk/>
          <pc:sldMk cId="2436757044" sldId="267"/>
        </pc:sldMkLst>
        <pc:graphicFrameChg chg="modGraphic">
          <ac:chgData name="Zhao, Hairong" userId="836876fe-804d-4bd9-9d0e-c259ce8ab2ed" providerId="ADAL" clId="{157A12D0-DD5F-47C8-92D5-FDFD3D95DB36}" dt="2023-02-09T00:25:39.787" v="210" actId="20577"/>
          <ac:graphicFrameMkLst>
            <pc:docMk/>
            <pc:sldMk cId="2436757044" sldId="267"/>
            <ac:graphicFrameMk id="27819" creationId="{00000000-0000-0000-0000-000000000000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62453526" sldId="268"/>
        </pc:sldMkLst>
      </pc:sldChg>
      <pc:sldChg chg="del">
        <pc:chgData name="Zhao, Hairong" userId="836876fe-804d-4bd9-9d0e-c259ce8ab2ed" providerId="ADAL" clId="{157A12D0-DD5F-47C8-92D5-FDFD3D95DB36}" dt="2023-02-08T23:42:35.918" v="11" actId="47"/>
        <pc:sldMkLst>
          <pc:docMk/>
          <pc:sldMk cId="3491758556" sldId="268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28517316" sldId="269"/>
        </pc:sldMkLst>
      </pc:sldChg>
      <pc:sldChg chg="modSp del mod">
        <pc:chgData name="Zhao, Hairong" userId="836876fe-804d-4bd9-9d0e-c259ce8ab2ed" providerId="ADAL" clId="{157A12D0-DD5F-47C8-92D5-FDFD3D95DB36}" dt="2023-02-08T23:42:37.127" v="12" actId="47"/>
        <pc:sldMkLst>
          <pc:docMk/>
          <pc:sldMk cId="2456140232" sldId="269"/>
        </pc:sldMkLst>
        <pc:spChg chg="mod">
          <ac:chgData name="Zhao, Hairong" userId="836876fe-804d-4bd9-9d0e-c259ce8ab2ed" providerId="ADAL" clId="{157A12D0-DD5F-47C8-92D5-FDFD3D95DB36}" dt="2023-02-08T23:40:45.350" v="2" actId="27636"/>
          <ac:spMkLst>
            <pc:docMk/>
            <pc:sldMk cId="2456140232" sldId="269"/>
            <ac:spMk id="3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2868073" sldId="270"/>
        </pc:sldMkLst>
      </pc:sldChg>
      <pc:sldChg chg="del">
        <pc:chgData name="Zhao, Hairong" userId="836876fe-804d-4bd9-9d0e-c259ce8ab2ed" providerId="ADAL" clId="{157A12D0-DD5F-47C8-92D5-FDFD3D95DB36}" dt="2023-02-08T23:42:38.147" v="13" actId="47"/>
        <pc:sldMkLst>
          <pc:docMk/>
          <pc:sldMk cId="1295690934" sldId="270"/>
        </pc:sldMkLst>
      </pc:sldChg>
      <pc:sldChg chg="add del">
        <pc:chgData name="Zhao, Hairong" userId="836876fe-804d-4bd9-9d0e-c259ce8ab2ed" providerId="ADAL" clId="{157A12D0-DD5F-47C8-92D5-FDFD3D95DB36}" dt="2023-02-08T23:44:42.329" v="51" actId="47"/>
        <pc:sldMkLst>
          <pc:docMk/>
          <pc:sldMk cId="799649665" sldId="27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78224591" sldId="271"/>
        </pc:sldMkLst>
      </pc:sldChg>
      <pc:sldChg chg="modSp add mod">
        <pc:chgData name="Zhao, Hairong" userId="836876fe-804d-4bd9-9d0e-c259ce8ab2ed" providerId="ADAL" clId="{157A12D0-DD5F-47C8-92D5-FDFD3D95DB36}" dt="2023-02-09T01:02:04.063" v="261" actId="207"/>
        <pc:sldMkLst>
          <pc:docMk/>
          <pc:sldMk cId="2450731668" sldId="272"/>
        </pc:sldMkLst>
        <pc:spChg chg="mod">
          <ac:chgData name="Zhao, Hairong" userId="836876fe-804d-4bd9-9d0e-c259ce8ab2ed" providerId="ADAL" clId="{157A12D0-DD5F-47C8-92D5-FDFD3D95DB36}" dt="2023-02-09T01:02:04.063" v="261" actId="207"/>
          <ac:spMkLst>
            <pc:docMk/>
            <pc:sldMk cId="2450731668" sldId="272"/>
            <ac:spMk id="4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607354477" sldId="27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3920368" sldId="274"/>
        </pc:sldMkLst>
      </pc:sldChg>
      <pc:sldChg chg="addSp delSp modSp mod modAnim">
        <pc:chgData name="Zhao, Hairong" userId="836876fe-804d-4bd9-9d0e-c259ce8ab2ed" providerId="ADAL" clId="{157A12D0-DD5F-47C8-92D5-FDFD3D95DB36}" dt="2023-02-09T00:03:31.284" v="150" actId="20577"/>
        <pc:sldMkLst>
          <pc:docMk/>
          <pc:sldMk cId="952693947" sldId="275"/>
        </pc:sldMkLst>
        <pc:spChg chg="mod">
          <ac:chgData name="Zhao, Hairong" userId="836876fe-804d-4bd9-9d0e-c259ce8ab2ed" providerId="ADAL" clId="{157A12D0-DD5F-47C8-92D5-FDFD3D95DB36}" dt="2023-02-09T00:03:31.284" v="150" actId="20577"/>
          <ac:spMkLst>
            <pc:docMk/>
            <pc:sldMk cId="952693947" sldId="275"/>
            <ac:spMk id="2" creationId="{00000000-0000-0000-0000-000000000000}"/>
          </ac:spMkLst>
        </pc:spChg>
        <pc:spChg chg="add del">
          <ac:chgData name="Zhao, Hairong" userId="836876fe-804d-4bd9-9d0e-c259ce8ab2ed" providerId="ADAL" clId="{157A12D0-DD5F-47C8-92D5-FDFD3D95DB36}" dt="2023-02-09T00:03:00.637" v="144" actId="22"/>
          <ac:spMkLst>
            <pc:docMk/>
            <pc:sldMk cId="952693947" sldId="275"/>
            <ac:spMk id="9" creationId="{61B377EE-D7F7-B5AD-47DE-F31E5BF5A5F4}"/>
          </ac:spMkLst>
        </pc:spChg>
        <pc:graphicFrameChg chg="del">
          <ac:chgData name="Zhao, Hairong" userId="836876fe-804d-4bd9-9d0e-c259ce8ab2ed" providerId="ADAL" clId="{157A12D0-DD5F-47C8-92D5-FDFD3D95DB36}" dt="2023-02-09T00:02:58.475" v="142" actId="478"/>
          <ac:graphicFrameMkLst>
            <pc:docMk/>
            <pc:sldMk cId="952693947" sldId="275"/>
            <ac:graphicFrameMk id="6" creationId="{00000000-0000-0000-0000-000000000000}"/>
          </ac:graphicFrameMkLst>
        </pc:graphicFrameChg>
        <pc:graphicFrameChg chg="add mod">
          <ac:chgData name="Zhao, Hairong" userId="836876fe-804d-4bd9-9d0e-c259ce8ab2ed" providerId="ADAL" clId="{157A12D0-DD5F-47C8-92D5-FDFD3D95DB36}" dt="2023-02-09T00:03:13.970" v="146" actId="1076"/>
          <ac:graphicFrameMkLst>
            <pc:docMk/>
            <pc:sldMk cId="952693947" sldId="275"/>
            <ac:graphicFrameMk id="10" creationId="{43DA6CDD-37BC-A64F-D115-027EF5821874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10462068" sldId="276"/>
        </pc:sldMkLst>
      </pc:sldChg>
      <pc:sldChg chg="del">
        <pc:chgData name="Zhao, Hairong" userId="836876fe-804d-4bd9-9d0e-c259ce8ab2ed" providerId="ADAL" clId="{157A12D0-DD5F-47C8-92D5-FDFD3D95DB36}" dt="2023-02-08T23:43:22.221" v="24" actId="47"/>
        <pc:sldMkLst>
          <pc:docMk/>
          <pc:sldMk cId="2141922006" sldId="277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61176761" sldId="277"/>
        </pc:sldMkLst>
      </pc:sldChg>
      <pc:sldChg chg="modSp mod modAnim">
        <pc:chgData name="Zhao, Hairong" userId="836876fe-804d-4bd9-9d0e-c259ce8ab2ed" providerId="ADAL" clId="{157A12D0-DD5F-47C8-92D5-FDFD3D95DB36}" dt="2023-02-08T23:46:56.894" v="54" actId="15"/>
        <pc:sldMkLst>
          <pc:docMk/>
          <pc:sldMk cId="1556472169" sldId="278"/>
        </pc:sldMkLst>
        <pc:spChg chg="mod">
          <ac:chgData name="Zhao, Hairong" userId="836876fe-804d-4bd9-9d0e-c259ce8ab2ed" providerId="ADAL" clId="{157A12D0-DD5F-47C8-92D5-FDFD3D95DB36}" dt="2023-02-08T23:43:31.201" v="44" actId="20577"/>
          <ac:spMkLst>
            <pc:docMk/>
            <pc:sldMk cId="1556472169" sldId="278"/>
            <ac:spMk id="12595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46:56.894" v="54" actId="15"/>
          <ac:spMkLst>
            <pc:docMk/>
            <pc:sldMk cId="1556472169" sldId="278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77963974" sldId="279"/>
        </pc:sldMkLst>
      </pc:sldChg>
      <pc:sldChg chg="del">
        <pc:chgData name="Zhao, Hairong" userId="836876fe-804d-4bd9-9d0e-c259ce8ab2ed" providerId="ADAL" clId="{157A12D0-DD5F-47C8-92D5-FDFD3D95DB36}" dt="2023-02-08T23:42:18.892" v="3" actId="47"/>
        <pc:sldMkLst>
          <pc:docMk/>
          <pc:sldMk cId="3292119373" sldId="279"/>
        </pc:sldMkLst>
      </pc:sldChg>
      <pc:sldChg chg="del">
        <pc:chgData name="Zhao, Hairong" userId="836876fe-804d-4bd9-9d0e-c259ce8ab2ed" providerId="ADAL" clId="{157A12D0-DD5F-47C8-92D5-FDFD3D95DB36}" dt="2023-02-08T23:42:20.508" v="4" actId="47"/>
        <pc:sldMkLst>
          <pc:docMk/>
          <pc:sldMk cId="32481048" sldId="280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59059194" sldId="280"/>
        </pc:sldMkLst>
      </pc:sldChg>
      <pc:sldChg chg="del">
        <pc:chgData name="Zhao, Hairong" userId="836876fe-804d-4bd9-9d0e-c259ce8ab2ed" providerId="ADAL" clId="{157A12D0-DD5F-47C8-92D5-FDFD3D95DB36}" dt="2023-02-08T23:42:22.792" v="5" actId="47"/>
        <pc:sldMkLst>
          <pc:docMk/>
          <pc:sldMk cId="1511515468" sldId="28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548701692" sldId="281"/>
        </pc:sldMkLst>
      </pc:sldChg>
      <pc:sldChg chg="del">
        <pc:chgData name="Zhao, Hairong" userId="836876fe-804d-4bd9-9d0e-c259ce8ab2ed" providerId="ADAL" clId="{157A12D0-DD5F-47C8-92D5-FDFD3D95DB36}" dt="2023-02-08T23:42:23.787" v="6" actId="47"/>
        <pc:sldMkLst>
          <pc:docMk/>
          <pc:sldMk cId="2536375107" sldId="282"/>
        </pc:sldMkLst>
      </pc:sldChg>
      <pc:sldChg chg="del">
        <pc:chgData name="Zhao, Hairong" userId="836876fe-804d-4bd9-9d0e-c259ce8ab2ed" providerId="ADAL" clId="{157A12D0-DD5F-47C8-92D5-FDFD3D95DB36}" dt="2023-02-08T23:42:25.340" v="7" actId="47"/>
        <pc:sldMkLst>
          <pc:docMk/>
          <pc:sldMk cId="1494160143" sldId="283"/>
        </pc:sldMkLst>
      </pc:sldChg>
      <pc:sldChg chg="del">
        <pc:chgData name="Zhao, Hairong" userId="836876fe-804d-4bd9-9d0e-c259ce8ab2ed" providerId="ADAL" clId="{157A12D0-DD5F-47C8-92D5-FDFD3D95DB36}" dt="2023-02-08T23:42:27.428" v="8" actId="47"/>
        <pc:sldMkLst>
          <pc:docMk/>
          <pc:sldMk cId="437521148" sldId="28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554376218" sldId="284"/>
        </pc:sldMkLst>
      </pc:sldChg>
      <pc:sldChg chg="del">
        <pc:chgData name="Zhao, Hairong" userId="836876fe-804d-4bd9-9d0e-c259ce8ab2ed" providerId="ADAL" clId="{157A12D0-DD5F-47C8-92D5-FDFD3D95DB36}" dt="2023-02-08T23:42:29.406" v="9" actId="47"/>
        <pc:sldMkLst>
          <pc:docMk/>
          <pc:sldMk cId="688431828" sldId="285"/>
        </pc:sldMkLst>
      </pc:sldChg>
      <pc:sldChg chg="add del">
        <pc:chgData name="Zhao, Hairong" userId="836876fe-804d-4bd9-9d0e-c259ce8ab2ed" providerId="ADAL" clId="{157A12D0-DD5F-47C8-92D5-FDFD3D95DB36}" dt="2023-02-08T23:44:59.404" v="52" actId="47"/>
        <pc:sldMkLst>
          <pc:docMk/>
          <pc:sldMk cId="2160987551" sldId="286"/>
        </pc:sldMkLst>
      </pc:sldChg>
      <pc:sldChg chg="addSp modSp add del mod modAnim">
        <pc:chgData name="Zhao, Hairong" userId="836876fe-804d-4bd9-9d0e-c259ce8ab2ed" providerId="ADAL" clId="{157A12D0-DD5F-47C8-92D5-FDFD3D95DB36}" dt="2023-02-08T23:53:43.517" v="88" actId="207"/>
        <pc:sldMkLst>
          <pc:docMk/>
          <pc:sldMk cId="1247814037" sldId="287"/>
        </pc:sldMkLst>
        <pc:spChg chg="mod">
          <ac:chgData name="Zhao, Hairong" userId="836876fe-804d-4bd9-9d0e-c259ce8ab2ed" providerId="ADAL" clId="{157A12D0-DD5F-47C8-92D5-FDFD3D95DB36}" dt="2023-02-08T23:50:06.673" v="75" actId="20577"/>
          <ac:spMkLst>
            <pc:docMk/>
            <pc:sldMk cId="1247814037" sldId="287"/>
            <ac:spMk id="3" creationId="{00000000-0000-0000-0000-000000000000}"/>
          </ac:spMkLst>
        </pc:spChg>
        <pc:spChg chg="add mod">
          <ac:chgData name="Zhao, Hairong" userId="836876fe-804d-4bd9-9d0e-c259ce8ab2ed" providerId="ADAL" clId="{157A12D0-DD5F-47C8-92D5-FDFD3D95DB36}" dt="2023-02-08T23:49:23.861" v="70" actId="403"/>
          <ac:spMkLst>
            <pc:docMk/>
            <pc:sldMk cId="1247814037" sldId="287"/>
            <ac:spMk id="9" creationId="{80818287-B200-DB48-6E79-1D7700B2FA98}"/>
          </ac:spMkLst>
        </pc:spChg>
        <pc:graphicFrameChg chg="mod modGraphic">
          <ac:chgData name="Zhao, Hairong" userId="836876fe-804d-4bd9-9d0e-c259ce8ab2ed" providerId="ADAL" clId="{157A12D0-DD5F-47C8-92D5-FDFD3D95DB36}" dt="2023-02-08T23:53:43.517" v="88" actId="207"/>
          <ac:graphicFrameMkLst>
            <pc:docMk/>
            <pc:sldMk cId="1247814037" sldId="287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3:40.019" v="87" actId="207"/>
          <ac:graphicFrameMkLst>
            <pc:docMk/>
            <pc:sldMk cId="1247814037" sldId="287"/>
            <ac:graphicFrameMk id="7" creationId="{00000000-0000-0000-0000-000000000000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8T23:53:31.998" v="86" actId="20577"/>
          <ac:graphicFrameMkLst>
            <pc:docMk/>
            <pc:sldMk cId="1247814037" sldId="287"/>
            <ac:graphicFrameMk id="10" creationId="{D1F427DF-DF93-C983-B7C4-5954EC7B93B4}"/>
          </ac:graphicFrameMkLst>
        </pc:graphicFrameChg>
      </pc:sldChg>
      <pc:sldChg chg="modSp add del mod modAnim">
        <pc:chgData name="Zhao, Hairong" userId="836876fe-804d-4bd9-9d0e-c259ce8ab2ed" providerId="ADAL" clId="{157A12D0-DD5F-47C8-92D5-FDFD3D95DB36}" dt="2023-02-09T00:03:26.195" v="148" actId="14100"/>
        <pc:sldMkLst>
          <pc:docMk/>
          <pc:sldMk cId="3651184659" sldId="288"/>
        </pc:sldMkLst>
        <pc:spChg chg="mod">
          <ac:chgData name="Zhao, Hairong" userId="836876fe-804d-4bd9-9d0e-c259ce8ab2ed" providerId="ADAL" clId="{157A12D0-DD5F-47C8-92D5-FDFD3D95DB36}" dt="2023-02-09T00:03:26.195" v="148" actId="14100"/>
          <ac:spMkLst>
            <pc:docMk/>
            <pc:sldMk cId="3651184659" sldId="288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5:54.848" v="130" actId="20577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9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10" creationId="{00000000-0000-0000-0000-000000000000}"/>
          </ac:spMkLst>
        </pc:spChg>
        <pc:graphicFrameChg chg="mod modGraphic">
          <ac:chgData name="Zhao, Hairong" userId="836876fe-804d-4bd9-9d0e-c259ce8ab2ed" providerId="ADAL" clId="{157A12D0-DD5F-47C8-92D5-FDFD3D95DB36}" dt="2023-02-09T00:01:57.936" v="141" actId="207"/>
          <ac:graphicFrameMkLst>
            <pc:docMk/>
            <pc:sldMk cId="3651184659" sldId="288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7:39.342" v="140" actId="207"/>
          <ac:graphicFrameMkLst>
            <pc:docMk/>
            <pc:sldMk cId="3651184659" sldId="288"/>
            <ac:graphicFrameMk id="8" creationId="{00000000-0000-0000-0000-000000000000}"/>
          </ac:graphicFrameMkLst>
        </pc:graphicFrameChg>
      </pc:sldChg>
      <pc:sldChg chg="modSp mod">
        <pc:chgData name="Zhao, Hairong" userId="836876fe-804d-4bd9-9d0e-c259ce8ab2ed" providerId="ADAL" clId="{157A12D0-DD5F-47C8-92D5-FDFD3D95DB36}" dt="2023-02-09T00:28:28.766" v="211" actId="14100"/>
        <pc:sldMkLst>
          <pc:docMk/>
          <pc:sldMk cId="1534703086" sldId="290"/>
        </pc:sldMkLst>
        <pc:graphicFrameChg chg="mod modGraphic">
          <ac:chgData name="Zhao, Hairong" userId="836876fe-804d-4bd9-9d0e-c259ce8ab2ed" providerId="ADAL" clId="{157A12D0-DD5F-47C8-92D5-FDFD3D95DB36}" dt="2023-02-09T00:28:28.766" v="211" actId="14100"/>
          <ac:graphicFrameMkLst>
            <pc:docMk/>
            <pc:sldMk cId="1534703086" sldId="290"/>
            <ac:graphicFrameMk id="29834" creationId="{00000000-0000-0000-0000-000000000000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0:44:08.085" v="245" actId="1076"/>
        <pc:sldMkLst>
          <pc:docMk/>
          <pc:sldMk cId="1712897986" sldId="291"/>
        </pc:sldMkLst>
        <pc:spChg chg="add del">
          <ac:chgData name="Zhao, Hairong" userId="836876fe-804d-4bd9-9d0e-c259ce8ab2ed" providerId="ADAL" clId="{157A12D0-DD5F-47C8-92D5-FDFD3D95DB36}" dt="2023-02-09T00:36:30.148" v="214" actId="22"/>
          <ac:spMkLst>
            <pc:docMk/>
            <pc:sldMk cId="1712897986" sldId="291"/>
            <ac:spMk id="3" creationId="{DD0C03C4-3E10-9C1C-C87C-6E5EB81CF1F9}"/>
          </ac:spMkLst>
        </pc:spChg>
        <pc:spChg chg="del mod">
          <ac:chgData name="Zhao, Hairong" userId="836876fe-804d-4bd9-9d0e-c259ce8ab2ed" providerId="ADAL" clId="{157A12D0-DD5F-47C8-92D5-FDFD3D95DB36}" dt="2023-02-09T00:42:29.282" v="231" actId="478"/>
          <ac:spMkLst>
            <pc:docMk/>
            <pc:sldMk cId="1712897986" sldId="291"/>
            <ac:spMk id="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4:08.085" v="245" actId="1076"/>
          <ac:spMkLst>
            <pc:docMk/>
            <pc:sldMk cId="1712897986" sldId="291"/>
            <ac:spMk id="36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3:50.886" v="242" actId="20577"/>
          <ac:spMkLst>
            <pc:docMk/>
            <pc:sldMk cId="1712897986" sldId="291"/>
            <ac:spMk id="19461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4:04.672" v="244" actId="1076"/>
          <ac:grpSpMkLst>
            <pc:docMk/>
            <pc:sldMk cId="1712897986" sldId="291"/>
            <ac:grpSpMk id="38" creationId="{00000000-0000-0000-0000-000000000000}"/>
          </ac:grpSpMkLst>
        </pc:grpChg>
        <pc:graphicFrameChg chg="add mod modGraphic">
          <ac:chgData name="Zhao, Hairong" userId="836876fe-804d-4bd9-9d0e-c259ce8ab2ed" providerId="ADAL" clId="{157A12D0-DD5F-47C8-92D5-FDFD3D95DB36}" dt="2023-02-09T00:43:59.092" v="243" actId="1076"/>
          <ac:graphicFrameMkLst>
            <pc:docMk/>
            <pc:sldMk cId="1712897986" sldId="291"/>
            <ac:graphicFrameMk id="5" creationId="{9718899B-9A73-7B82-6729-47C882559F93}"/>
          </ac:graphicFrameMkLst>
        </pc:graphicFrameChg>
      </pc:sldChg>
      <pc:sldChg chg="modSp add mod">
        <pc:chgData name="Zhao, Hairong" userId="836876fe-804d-4bd9-9d0e-c259ce8ab2ed" providerId="ADAL" clId="{157A12D0-DD5F-47C8-92D5-FDFD3D95DB36}" dt="2023-02-09T00:47:08.750" v="257" actId="20577"/>
        <pc:sldMkLst>
          <pc:docMk/>
          <pc:sldMk cId="1282982789" sldId="292"/>
        </pc:sldMkLst>
        <pc:spChg chg="mod">
          <ac:chgData name="Zhao, Hairong" userId="836876fe-804d-4bd9-9d0e-c259ce8ab2ed" providerId="ADAL" clId="{157A12D0-DD5F-47C8-92D5-FDFD3D95DB36}" dt="2023-02-09T00:47:08.750" v="257" actId="20577"/>
          <ac:spMkLst>
            <pc:docMk/>
            <pc:sldMk cId="1282982789" sldId="292"/>
            <ac:spMk id="125955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5:01.532" v="254" actId="1076"/>
          <ac:grpSpMkLst>
            <pc:docMk/>
            <pc:sldMk cId="1282982789" sldId="292"/>
            <ac:grpSpMk id="6" creationId="{00000000-0000-0000-0000-000000000000}"/>
          </ac:grpSpMkLst>
        </pc:grpChg>
      </pc:sldChg>
      <pc:sldChg chg="modSp add mod">
        <pc:chgData name="Zhao, Hairong" userId="836876fe-804d-4bd9-9d0e-c259ce8ab2ed" providerId="ADAL" clId="{157A12D0-DD5F-47C8-92D5-FDFD3D95DB36}" dt="2023-02-09T00:52:37.219" v="260" actId="20577"/>
        <pc:sldMkLst>
          <pc:docMk/>
          <pc:sldMk cId="123553516" sldId="293"/>
        </pc:sldMkLst>
        <pc:spChg chg="mod">
          <ac:chgData name="Zhao, Hairong" userId="836876fe-804d-4bd9-9d0e-c259ce8ab2ed" providerId="ADAL" clId="{157A12D0-DD5F-47C8-92D5-FDFD3D95DB36}" dt="2023-02-09T00:52:37.219" v="260" actId="20577"/>
          <ac:spMkLst>
            <pc:docMk/>
            <pc:sldMk cId="123553516" sldId="293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4207206131" sldId="29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5689125" sldId="295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58994621" sldId="29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99697022" sldId="297"/>
        </pc:sldMkLst>
      </pc:sldChg>
      <pc:sldChg chg="addSp delSp modSp add mod modAnim">
        <pc:chgData name="Zhao, Hairong" userId="836876fe-804d-4bd9-9d0e-c259ce8ab2ed" providerId="ADAL" clId="{157A12D0-DD5F-47C8-92D5-FDFD3D95DB36}" dt="2023-02-09T01:45:32.589" v="417" actId="20577"/>
        <pc:sldMkLst>
          <pc:docMk/>
          <pc:sldMk cId="240291202" sldId="298"/>
        </pc:sldMkLst>
        <pc:spChg chg="mod">
          <ac:chgData name="Zhao, Hairong" userId="836876fe-804d-4bd9-9d0e-c259ce8ab2ed" providerId="ADAL" clId="{157A12D0-DD5F-47C8-92D5-FDFD3D95DB36}" dt="2023-02-09T01:21:31.094" v="327" actId="1076"/>
          <ac:spMkLst>
            <pc:docMk/>
            <pc:sldMk cId="240291202" sldId="298"/>
            <ac:spMk id="25602" creationId="{00000000-0000-0000-0000-000000000000}"/>
          </ac:spMkLst>
        </pc:spChg>
        <pc:graphicFrameChg chg="modGraphic">
          <ac:chgData name="Zhao, Hairong" userId="836876fe-804d-4bd9-9d0e-c259ce8ab2ed" providerId="ADAL" clId="{157A12D0-DD5F-47C8-92D5-FDFD3D95DB36}" dt="2023-02-09T01:45:32.589" v="417" actId="20577"/>
          <ac:graphicFrameMkLst>
            <pc:docMk/>
            <pc:sldMk cId="240291202" sldId="298"/>
            <ac:graphicFrameMk id="29" creationId="{1CA0E7B9-8B9F-4861-9917-3F2AB12986B5}"/>
          </ac:graphicFrameMkLst>
        </pc:graphicFrameChg>
        <pc:graphicFrameChg chg="add del modGraphic">
          <ac:chgData name="Zhao, Hairong" userId="836876fe-804d-4bd9-9d0e-c259ce8ab2ed" providerId="ADAL" clId="{157A12D0-DD5F-47C8-92D5-FDFD3D95DB36}" dt="2023-02-09T01:21:34.575" v="329" actId="478"/>
          <ac:graphicFrameMkLst>
            <pc:docMk/>
            <pc:sldMk cId="240291202" sldId="298"/>
            <ac:graphicFrameMk id="11411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22:03.004" v="333" actId="1076"/>
          <ac:picMkLst>
            <pc:docMk/>
            <pc:sldMk cId="240291202" sldId="298"/>
            <ac:picMk id="5" creationId="{27C44DAE-7E74-A2A9-4BCA-1115463F0742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6" creationId="{07410D46-E2F0-FB23-62F1-DF607B1BF78C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7" creationId="{354A8B29-EDB4-FED5-0E91-E2B0D8D113A0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0" creationId="{EB0423A5-A084-8952-E209-17A8CBC2BCBA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1" creationId="{7DC90FC8-AD37-4D03-B623-D598DF893ABE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2" creationId="{04C1AA33-A3D3-17FA-B550-999ECBD4ACE4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3" creationId="{B8599BA8-1867-A7E9-D1BE-B2D1B63DE496}"/>
          </ac:picMkLst>
        </pc:picChg>
      </pc:sldChg>
      <pc:sldChg chg="modSp add mod">
        <pc:chgData name="Zhao, Hairong" userId="836876fe-804d-4bd9-9d0e-c259ce8ab2ed" providerId="ADAL" clId="{157A12D0-DD5F-47C8-92D5-FDFD3D95DB36}" dt="2023-02-09T01:45:47.741" v="427" actId="20577"/>
        <pc:sldMkLst>
          <pc:docMk/>
          <pc:sldMk cId="1744703304" sldId="299"/>
        </pc:sldMkLst>
        <pc:graphicFrameChg chg="modGraphic">
          <ac:chgData name="Zhao, Hairong" userId="836876fe-804d-4bd9-9d0e-c259ce8ab2ed" providerId="ADAL" clId="{157A12D0-DD5F-47C8-92D5-FDFD3D95DB36}" dt="2023-02-09T01:45:47.741" v="427" actId="20577"/>
          <ac:graphicFrameMkLst>
            <pc:docMk/>
            <pc:sldMk cId="1744703304" sldId="299"/>
            <ac:graphicFrameMk id="33" creationId="{411074E9-3327-4C07-8B72-C6EB1D3C32C8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1:45:56.041" v="429"/>
        <pc:sldMkLst>
          <pc:docMk/>
          <pc:sldMk cId="1480277854" sldId="300"/>
        </pc:sldMkLst>
        <pc:grpChg chg="mod">
          <ac:chgData name="Zhao, Hairong" userId="836876fe-804d-4bd9-9d0e-c259ce8ab2ed" providerId="ADAL" clId="{157A12D0-DD5F-47C8-92D5-FDFD3D95DB36}" dt="2023-02-09T01:44:02.767" v="414" actId="1076"/>
          <ac:grpSpMkLst>
            <pc:docMk/>
            <pc:sldMk cId="1480277854" sldId="300"/>
            <ac:grpSpMk id="2" creationId="{00000000-0000-0000-0000-000000000000}"/>
          </ac:grpSpMkLst>
        </pc:grpChg>
        <pc:graphicFrameChg chg="add mod">
          <ac:chgData name="Zhao, Hairong" userId="836876fe-804d-4bd9-9d0e-c259ce8ab2ed" providerId="ADAL" clId="{157A12D0-DD5F-47C8-92D5-FDFD3D95DB36}" dt="2023-02-09T01:45:56.041" v="429"/>
          <ac:graphicFrameMkLst>
            <pc:docMk/>
            <pc:sldMk cId="1480277854" sldId="300"/>
            <ac:graphicFrameMk id="12" creationId="{252AD4B7-D733-6396-582B-E4E6ED5754D4}"/>
          </ac:graphicFrameMkLst>
        </pc:graphicFrameChg>
        <pc:picChg chg="del">
          <ac:chgData name="Zhao, Hairong" userId="836876fe-804d-4bd9-9d0e-c259ce8ab2ed" providerId="ADAL" clId="{157A12D0-DD5F-47C8-92D5-FDFD3D95DB36}" dt="2023-02-09T01:45:55.351" v="428" actId="478"/>
          <ac:picMkLst>
            <pc:docMk/>
            <pc:sldMk cId="1480277854" sldId="300"/>
            <ac:picMk id="3" creationId="{8E4F04CD-AC47-4727-922F-A6984BC00F44}"/>
          </ac:picMkLst>
        </pc:picChg>
        <pc:cxnChg chg="add mod">
          <ac:chgData name="Zhao, Hairong" userId="836876fe-804d-4bd9-9d0e-c259ce8ab2ed" providerId="ADAL" clId="{157A12D0-DD5F-47C8-92D5-FDFD3D95DB36}" dt="2023-02-09T01:43:25.140" v="408" actId="1076"/>
          <ac:cxnSpMkLst>
            <pc:docMk/>
            <pc:sldMk cId="1480277854" sldId="300"/>
            <ac:cxnSpMk id="7" creationId="{C1C7D638-4194-1C7B-79B1-9FE116653786}"/>
          </ac:cxnSpMkLst>
        </pc:cxnChg>
        <pc:cxnChg chg="add mod">
          <ac:chgData name="Zhao, Hairong" userId="836876fe-804d-4bd9-9d0e-c259ce8ab2ed" providerId="ADAL" clId="{157A12D0-DD5F-47C8-92D5-FDFD3D95DB36}" dt="2023-02-09T01:43:57.029" v="413" actId="1037"/>
          <ac:cxnSpMkLst>
            <pc:docMk/>
            <pc:sldMk cId="1480277854" sldId="300"/>
            <ac:cxnSpMk id="11" creationId="{BF0EB23C-8D82-A970-6004-C1BFFD290B97}"/>
          </ac:cxnSpMkLst>
        </pc:cxnChg>
      </pc:sldChg>
      <pc:sldChg chg="addSp delSp modSp add mod">
        <pc:chgData name="Zhao, Hairong" userId="836876fe-804d-4bd9-9d0e-c259ce8ab2ed" providerId="ADAL" clId="{157A12D0-DD5F-47C8-92D5-FDFD3D95DB36}" dt="2023-02-09T01:46:05.210" v="431"/>
        <pc:sldMkLst>
          <pc:docMk/>
          <pc:sldMk cId="152783442" sldId="301"/>
        </pc:sldMkLst>
        <pc:graphicFrameChg chg="add mod">
          <ac:chgData name="Zhao, Hairong" userId="836876fe-804d-4bd9-9d0e-c259ce8ab2ed" providerId="ADAL" clId="{157A12D0-DD5F-47C8-92D5-FDFD3D95DB36}" dt="2023-02-09T01:46:05.210" v="431"/>
          <ac:graphicFrameMkLst>
            <pc:docMk/>
            <pc:sldMk cId="152783442" sldId="301"/>
            <ac:graphicFrameMk id="5" creationId="{8EB30D03-B923-BD03-F215-E2736B0579A3}"/>
          </ac:graphicFrameMkLst>
        </pc:graphicFrameChg>
        <pc:picChg chg="del">
          <ac:chgData name="Zhao, Hairong" userId="836876fe-804d-4bd9-9d0e-c259ce8ab2ed" providerId="ADAL" clId="{157A12D0-DD5F-47C8-92D5-FDFD3D95DB36}" dt="2023-02-09T01:46:02.335" v="430" actId="478"/>
          <ac:picMkLst>
            <pc:docMk/>
            <pc:sldMk cId="152783442" sldId="301"/>
            <ac:picMk id="2" creationId="{37DF8EF9-5A99-4B8F-BB30-A61705303935}"/>
          </ac:picMkLst>
        </pc:pic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27691812" sldId="302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3055488" sldId="30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966482" sldId="304"/>
        </pc:sldMkLst>
      </pc:sldChg>
      <pc:sldChg chg="addSp delSp modSp new del mod modAnim">
        <pc:chgData name="Zhao, Hairong" userId="836876fe-804d-4bd9-9d0e-c259ce8ab2ed" providerId="ADAL" clId="{157A12D0-DD5F-47C8-92D5-FDFD3D95DB36}" dt="2023-02-09T01:27:27.668" v="335" actId="47"/>
        <pc:sldMkLst>
          <pc:docMk/>
          <pc:sldMk cId="2721960174" sldId="305"/>
        </pc:sldMkLst>
        <pc:grpChg chg="add del mod">
          <ac:chgData name="Zhao, Hairong" userId="836876fe-804d-4bd9-9d0e-c259ce8ab2ed" providerId="ADAL" clId="{157A12D0-DD5F-47C8-92D5-FDFD3D95DB36}" dt="2023-02-09T01:20:06.255" v="311" actId="165"/>
          <ac:grpSpMkLst>
            <pc:docMk/>
            <pc:sldMk cId="2721960174" sldId="305"/>
            <ac:grpSpMk id="25" creationId="{A37B8A3C-EF11-484B-1D35-B088E6CAA39D}"/>
          </ac:grpSpMkLst>
        </pc:grpChg>
        <pc:graphicFrameChg chg="add del mod">
          <ac:chgData name="Zhao, Hairong" userId="836876fe-804d-4bd9-9d0e-c259ce8ab2ed" providerId="ADAL" clId="{157A12D0-DD5F-47C8-92D5-FDFD3D95DB36}" dt="2023-02-09T01:15:30.293" v="269" actId="478"/>
          <ac:graphicFrameMkLst>
            <pc:docMk/>
            <pc:sldMk cId="2721960174" sldId="305"/>
            <ac:graphicFrameMk id="4" creationId="{2FEF0F01-F9C2-F59A-2AF6-A8F3B37BB941}"/>
          </ac:graphicFrameMkLst>
        </pc:graphicFrameChg>
        <pc:graphicFrameChg chg="add del mod">
          <ac:chgData name="Zhao, Hairong" userId="836876fe-804d-4bd9-9d0e-c259ce8ab2ed" providerId="ADAL" clId="{157A12D0-DD5F-47C8-92D5-FDFD3D95DB36}" dt="2023-02-09T01:15:27.195" v="268" actId="478"/>
          <ac:graphicFrameMkLst>
            <pc:docMk/>
            <pc:sldMk cId="2721960174" sldId="305"/>
            <ac:graphicFrameMk id="5" creationId="{0FBB6CE0-1913-33EB-1E74-38546A480DAC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9T01:16:52.280" v="276" actId="14734"/>
          <ac:graphicFrameMkLst>
            <pc:docMk/>
            <pc:sldMk cId="2721960174" sldId="305"/>
            <ac:graphicFrameMk id="6" creationId="{6D59011A-E8DC-31EC-0E5B-FE34408FFE8F}"/>
          </ac:graphicFrameMkLst>
        </pc:graphicFrameChg>
        <pc:picChg chg="add del">
          <ac:chgData name="Zhao, Hairong" userId="836876fe-804d-4bd9-9d0e-c259ce8ab2ed" providerId="ADAL" clId="{157A12D0-DD5F-47C8-92D5-FDFD3D95DB36}" dt="2023-02-09T01:16:07.426" v="272" actId="22"/>
          <ac:picMkLst>
            <pc:docMk/>
            <pc:sldMk cId="2721960174" sldId="305"/>
            <ac:picMk id="8" creationId="{361E8895-65F1-9AE0-A2F0-D727E1EDCC59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0" creationId="{33A322D7-1B37-4DAE-0592-DBD2A2DBCB0A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2" creationId="{436551BA-F4A7-F367-BDF0-A10166EA885B}"/>
          </ac:picMkLst>
        </pc:picChg>
        <pc:picChg chg="add mod topLvl">
          <ac:chgData name="Zhao, Hairong" userId="836876fe-804d-4bd9-9d0e-c259ce8ab2ed" providerId="ADAL" clId="{157A12D0-DD5F-47C8-92D5-FDFD3D95DB36}" dt="2023-02-09T01:20:11.767" v="312" actId="1038"/>
          <ac:picMkLst>
            <pc:docMk/>
            <pc:sldMk cId="2721960174" sldId="305"/>
            <ac:picMk id="14" creationId="{005C9BDD-530C-E2DE-0472-D7C9A12B4846}"/>
          </ac:picMkLst>
        </pc:picChg>
        <pc:picChg chg="add mod topLvl">
          <ac:chgData name="Zhao, Hairong" userId="836876fe-804d-4bd9-9d0e-c259ce8ab2ed" providerId="ADAL" clId="{157A12D0-DD5F-47C8-92D5-FDFD3D95DB36}" dt="2023-02-09T01:20:15.227" v="313" actId="1038"/>
          <ac:picMkLst>
            <pc:docMk/>
            <pc:sldMk cId="2721960174" sldId="305"/>
            <ac:picMk id="16" creationId="{5890FA50-5A5E-487A-BECB-3E8FEEBA4945}"/>
          </ac:picMkLst>
        </pc:picChg>
        <pc:picChg chg="add mod topLvl">
          <ac:chgData name="Zhao, Hairong" userId="836876fe-804d-4bd9-9d0e-c259ce8ab2ed" providerId="ADAL" clId="{157A12D0-DD5F-47C8-92D5-FDFD3D95DB36}" dt="2023-02-09T01:20:17.807" v="314" actId="1038"/>
          <ac:picMkLst>
            <pc:docMk/>
            <pc:sldMk cId="2721960174" sldId="305"/>
            <ac:picMk id="18" creationId="{88A062B0-9F27-976D-3B0D-E1B7A05777DF}"/>
          </ac:picMkLst>
        </pc:picChg>
        <pc:picChg chg="add del mod">
          <ac:chgData name="Zhao, Hairong" userId="836876fe-804d-4bd9-9d0e-c259ce8ab2ed" providerId="ADAL" clId="{157A12D0-DD5F-47C8-92D5-FDFD3D95DB36}" dt="2023-02-09T01:18:33.676" v="291" actId="478"/>
          <ac:picMkLst>
            <pc:docMk/>
            <pc:sldMk cId="2721960174" sldId="305"/>
            <ac:picMk id="20" creationId="{76F77698-47FA-305B-97BE-BD43DB95779F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22" creationId="{42321868-E060-ED6D-8CE3-9EDE1B60EB62}"/>
          </ac:picMkLst>
        </pc:picChg>
        <pc:picChg chg="add mod topLvl">
          <ac:chgData name="Zhao, Hairong" userId="836876fe-804d-4bd9-9d0e-c259ce8ab2ed" providerId="ADAL" clId="{157A12D0-DD5F-47C8-92D5-FDFD3D95DB36}" dt="2023-02-09T01:20:22.306" v="318" actId="1037"/>
          <ac:picMkLst>
            <pc:docMk/>
            <pc:sldMk cId="2721960174" sldId="305"/>
            <ac:picMk id="24" creationId="{9BBAE5B9-913B-2C3C-F065-0CBD7E25C597}"/>
          </ac:picMkLst>
        </pc:picChg>
      </pc:sldChg>
      <pc:sldChg chg="addSp delSp modSp new del mod">
        <pc:chgData name="Zhao, Hairong" userId="836876fe-804d-4bd9-9d0e-c259ce8ab2ed" providerId="ADAL" clId="{157A12D0-DD5F-47C8-92D5-FDFD3D95DB36}" dt="2023-02-09T01:38:53.932" v="401" actId="47"/>
        <pc:sldMkLst>
          <pc:docMk/>
          <pc:sldMk cId="4023442473" sldId="305"/>
        </pc:sldMkLst>
        <pc:graphicFrameChg chg="add mod modGraphic">
          <ac:chgData name="Zhao, Hairong" userId="836876fe-804d-4bd9-9d0e-c259ce8ab2ed" providerId="ADAL" clId="{157A12D0-DD5F-47C8-92D5-FDFD3D95DB36}" dt="2023-02-09T01:29:36.042" v="346" actId="14734"/>
          <ac:graphicFrameMkLst>
            <pc:docMk/>
            <pc:sldMk cId="4023442473" sldId="305"/>
            <ac:graphicFrameMk id="4" creationId="{C431C2C5-AC68-3E88-4341-03D892623CBF}"/>
          </ac:graphicFrameMkLst>
        </pc:graphicFrameChg>
        <pc:picChg chg="add mod">
          <ac:chgData name="Zhao, Hairong" userId="836876fe-804d-4bd9-9d0e-c259ce8ab2ed" providerId="ADAL" clId="{157A12D0-DD5F-47C8-92D5-FDFD3D95DB36}" dt="2023-02-09T01:28:39.411" v="342" actId="1076"/>
          <ac:picMkLst>
            <pc:docMk/>
            <pc:sldMk cId="4023442473" sldId="305"/>
            <ac:picMk id="6" creationId="{EBC598B8-1175-5E4A-281A-99361886CB44}"/>
          </ac:picMkLst>
        </pc:picChg>
        <pc:picChg chg="add del">
          <ac:chgData name="Zhao, Hairong" userId="836876fe-804d-4bd9-9d0e-c259ce8ab2ed" providerId="ADAL" clId="{157A12D0-DD5F-47C8-92D5-FDFD3D95DB36}" dt="2023-02-09T01:28:54.459" v="344" actId="478"/>
          <ac:picMkLst>
            <pc:docMk/>
            <pc:sldMk cId="4023442473" sldId="305"/>
            <ac:picMk id="8" creationId="{F442E073-6A2F-90AA-ADDA-1A85A9007408}"/>
          </ac:picMkLst>
        </pc:picChg>
        <pc:picChg chg="add mod">
          <ac:chgData name="Zhao, Hairong" userId="836876fe-804d-4bd9-9d0e-c259ce8ab2ed" providerId="ADAL" clId="{157A12D0-DD5F-47C8-92D5-FDFD3D95DB36}" dt="2023-02-09T01:33:07.309" v="353" actId="14100"/>
          <ac:picMkLst>
            <pc:docMk/>
            <pc:sldMk cId="4023442473" sldId="305"/>
            <ac:picMk id="10" creationId="{692B205F-F7EF-BF84-212B-68E5BC17DF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890A-5C33-4B2D-9883-1D2A35ADF01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A117-546E-4A1B-837C-CDFF321A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260FA-1D5D-3F46-A584-F700C3F907C3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04B13-6E03-604F-A571-A4B3CCF1EDBE}" type="slidenum">
              <a:rPr lang="en-US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34C1C-6BD4-1E46-81AF-67B01A54D378}" type="slidenum">
              <a:rPr lang="en-US"/>
              <a:pPr/>
              <a:t>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1FA794-6693-E74C-9977-7A98F48C2080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210-1776-46D9-9FE0-848F3496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2563D-A036-4ABB-B193-6BB69800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A6D4-ED76-402D-A6A4-4F8019CB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1D7-718E-4894-B6B7-9D325B510D84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9D53-EB18-4D2F-AB68-75F4415C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8409-8651-4637-B436-69F8434E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562-E6B3-44A1-A741-7C52D872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9717B-882B-4DB5-A30F-18C5830D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79AA-D1CA-47A5-B479-2D52C4CD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2AF-1BFA-43F0-B8BB-4A0B8367A4FA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244-6199-4FD8-94D8-E2D5B14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C8A7-4B97-4809-A3D0-EC5751F6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B49B0-9457-4E58-B4F2-44199B4EB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0B36-9E81-4E08-81B2-EE158109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38E1-56F1-41A0-A030-38BD335C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5E6F-569A-4416-BA34-742F32C9B23B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FF7C-9232-462C-A1D3-325CAEA8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B895-24EB-4EDE-A2E2-BFF40BA4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874D-2B25-4EA6-9A59-2DD93749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AEE-2D4F-4E37-9033-8D787271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AE4D-8375-4958-B965-3FE1717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F95F-D599-4F26-B057-B255F113DCEF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CA32-9990-4756-8740-A61F883E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015E-BD6A-4E78-B9B2-EEE631C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9334-A326-4975-BA34-3B300696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44846-AB94-4A07-8C54-F111E56C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7DA-2B98-4113-81C0-1749BD20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900E-B185-487A-A97C-574DA4F0EFB4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966F-8698-4C3F-B1AB-C315FDAA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3A82-F326-416D-88C0-95074392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E8E-1328-487E-8E04-83C5689C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3197-2BC1-4B85-B761-C513B477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2A5A4-806C-4963-8E27-0DB38AF8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B8CA-13B6-45B4-971D-24919B31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D62F-6F6E-4EAE-B3A7-16D326F95627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D441D-8EE9-4F55-9AFD-1014E485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8AE9-144D-4CAA-9057-C2C6DFC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61D8-5207-4D9E-9C67-FB067499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63A4-1544-49F4-8BCD-1C61228D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B614C-963F-40D9-AF96-100E65EA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15A69-095F-4384-9EC4-BC31D663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844BD-8853-49CC-A7CC-5C3234637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06DC7-4E0C-4F75-B89E-67B6834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02C-A8BD-4350-9520-88CB1EA695C7}" type="datetime1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F0FAA-0580-44F6-A42E-2C849F7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7B2D1-DF7D-46C3-A888-35086058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34D-B1AF-4534-90CB-F267CA01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25FEF-C743-40F2-AF5C-25DC383F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3AD-41E5-411F-805C-EBB3289155AA}" type="datetime1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D241-0E15-48CB-AE20-2890799D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C3F5-6377-4B54-972E-EC2A4B6B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D52C-2B4C-4BE5-A471-1427C54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3BE-364C-4749-8F25-C46E2B3B4426}" type="datetime1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F72B0-CA37-4DC3-9CAB-0DA88FF9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3B3C-3958-4A51-80C7-8192A6C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F724-EF9B-4C40-92A0-CA650776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FF92-B396-4AB9-A971-62EB23E2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04ACC-B9E8-4485-996B-6B008A5E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179F-9C08-41AE-A956-B4A37644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A95-A8C3-49E5-B2EA-4C51EA6833F1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ED90-04C6-4E28-AB74-A8D443A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A1D9-7298-4CFE-9C4E-E749B0F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F023-71A9-4D76-B94A-B75BF5C5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0A004-E946-474D-9ACF-3C3F9C76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E9C5-511E-4D58-B241-2AA2D8FF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F7F47-7714-4995-83CE-A9BB13F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A92-6316-45F3-8E76-29015D203D5F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40B8-1ECE-48D2-9EEA-18D370A3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86B0-120D-4A1B-925F-82652ECE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48F8-0D4E-4949-A524-E5F38077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D5D4E-FC87-43F4-ABE3-D7D354DF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5D4D-B92C-49B4-8027-D52C5ADB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8C0-DB5D-43D9-9A59-340458A7978F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1FD6-28EB-4FD2-BFD9-6F05DA8B7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C2A7-A3B4-40C9-8EB5-3AB7AB7F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Parsers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038CEC-8F1B-420B-AD47-E65F0ECC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80C764-6B35-4AA5-81E4-EDDA474E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35837"/>
            <a:ext cx="10515600" cy="4641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Parsing is the process of discovering a syntactic structure for some sentence</a:t>
            </a:r>
            <a:endParaRPr lang="en-US" dirty="0">
              <a:solidFill>
                <a:schemeClr val="tx2"/>
              </a:solidFill>
            </a:endParaRPr>
          </a:p>
          <a:p>
            <a:pPr marL="282575" indent="-282575">
              <a:lnSpc>
                <a:spcPct val="120000"/>
              </a:lnSpc>
              <a:buSzPct val="95000"/>
              <a:buFont typeface="+mj-lt"/>
              <a:buAutoNum type="arabicPeriod"/>
            </a:pPr>
            <a:r>
              <a:rPr lang="en-US" dirty="0"/>
              <a:t>Context-free grammars &amp; derivations  </a:t>
            </a:r>
          </a:p>
          <a:p>
            <a:pPr marL="457200" lvl="1" indent="0">
              <a:lnSpc>
                <a:spcPct val="120000"/>
              </a:lnSpc>
              <a:buSzPct val="95000"/>
              <a:buNone/>
            </a:pPr>
            <a:r>
              <a:rPr lang="en-US" dirty="0"/>
              <a:t>A context-free grammar </a:t>
            </a:r>
            <a:r>
              <a:rPr lang="en-US" i="1" dirty="0"/>
              <a:t>G</a:t>
            </a:r>
            <a:r>
              <a:rPr lang="en-US" dirty="0"/>
              <a:t> is </a:t>
            </a:r>
            <a:r>
              <a:rPr lang="en-US" b="1" dirty="0"/>
              <a:t>ambiguous</a:t>
            </a:r>
            <a:r>
              <a:rPr lang="en-US" dirty="0"/>
              <a:t> if there exists more than one leftmost derivation for some sentence in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buSzPct val="95000"/>
              <a:buNone/>
            </a:pPr>
            <a:endParaRPr lang="en-US" dirty="0"/>
          </a:p>
          <a:p>
            <a:pPr marL="282575" indent="-282575">
              <a:buSzPct val="95000"/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A208F-7B77-4364-91B3-C0EADAE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26" y="1029547"/>
            <a:ext cx="9629714" cy="51769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The grammar has multiple leftmost derivations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sz="1900" b="1" dirty="0">
                <a:solidFill>
                  <a:schemeClr val="tx2"/>
                </a:solidFill>
              </a:rPr>
              <a:t>&amp;</a:t>
            </a:r>
            <a:r>
              <a:rPr lang="en-US" b="1" dirty="0">
                <a:solidFill>
                  <a:schemeClr val="tx2"/>
                </a:solidFill>
              </a:rPr>
              <a:t> rightmost derivations)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95111"/>
              </p:ext>
            </p:extLst>
          </p:nvPr>
        </p:nvGraphicFramePr>
        <p:xfrm>
          <a:off x="1118586" y="2172176"/>
          <a:ext cx="3609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FF"/>
                          </a:solidFill>
                        </a:rPr>
                        <a:t>Expr </a:t>
                      </a:r>
                      <a:r>
                        <a:rPr lang="en-US" i="1" dirty="0"/>
                        <a:t>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,x&gt;  </a:t>
                      </a:r>
                      <a:r>
                        <a:rPr lang="en-US" i="1" dirty="0"/>
                        <a:t>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—   </a:t>
                      </a:r>
                      <a:r>
                        <a:rPr lang="en-US" i="1" dirty="0"/>
                        <a:t>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— </a:t>
                      </a:r>
                      <a:r>
                        <a:rPr lang="en-US" i="1" dirty="0"/>
                        <a:t>Exp</a:t>
                      </a:r>
                      <a:r>
                        <a:rPr lang="en-US" i="1" baseline="0" dirty="0"/>
                        <a:t>r 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1" baseline="0" dirty="0"/>
                        <a:t>Op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</a:t>
                      </a:r>
                      <a:r>
                        <a:rPr lang="en-US" i="1" baseline="0" dirty="0"/>
                        <a:t>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 &lt;</a:t>
                      </a:r>
                      <a:r>
                        <a:rPr lang="en-US" i="0" u="sng" baseline="0" dirty="0"/>
                        <a:t>id</a:t>
                      </a:r>
                      <a:r>
                        <a:rPr lang="en-US" i="0" baseline="0" dirty="0"/>
                        <a:t>,y&gt;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17630"/>
              </p:ext>
            </p:extLst>
          </p:nvPr>
        </p:nvGraphicFramePr>
        <p:xfrm>
          <a:off x="5598653" y="2172176"/>
          <a:ext cx="3609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FF"/>
                          </a:solidFill>
                        </a:rPr>
                        <a:t>Expr 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Expr  Op  Expr  </a:t>
                      </a:r>
                      <a:r>
                        <a:rPr lang="en-US" i="1" dirty="0"/>
                        <a:t>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Op  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—  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dirty="0"/>
                        <a:t>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dirty="0"/>
                        <a:t>  </a:t>
                      </a:r>
                      <a:r>
                        <a:rPr lang="en-US" i="0" dirty="0"/>
                        <a:t>+</a:t>
                      </a:r>
                      <a:r>
                        <a:rPr lang="en-US" i="1" dirty="0"/>
                        <a:t>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dirty="0"/>
                        <a:t>  </a:t>
                      </a:r>
                      <a:r>
                        <a:rPr lang="en-US" i="0" dirty="0"/>
                        <a:t>+</a:t>
                      </a:r>
                      <a:r>
                        <a:rPr lang="en-US" i="1" dirty="0"/>
                        <a:t>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 err="1"/>
                        <a:t>id</a:t>
                      </a:r>
                      <a:r>
                        <a:rPr lang="en-US" i="0" dirty="0" err="1"/>
                        <a:t>,y</a:t>
                      </a:r>
                      <a:r>
                        <a:rPr lang="en-US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C0CBA-1D5F-44E1-9057-9D629530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18287-B200-DB48-6E79-1D7700B2FA98}"/>
              </a:ext>
            </a:extLst>
          </p:cNvPr>
          <p:cNvSpPr txBox="1"/>
          <p:nvPr/>
        </p:nvSpPr>
        <p:spPr>
          <a:xfrm>
            <a:off x="1118586" y="5803967"/>
            <a:ext cx="8960134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2575" indent="-282575">
              <a:lnSpc>
                <a:spcPct val="120000"/>
              </a:lnSpc>
              <a:buSzPct val="100000"/>
              <a:buFont typeface="Lucida Grande"/>
              <a:buChar char="⇒"/>
            </a:pPr>
            <a:r>
              <a:rPr lang="en-US" sz="2400" dirty="0"/>
              <a:t>The ambiguity allows derivations with out-of-order evaluation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F427DF-DF93-C983-B7C4-5954EC7B9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7461"/>
              </p:ext>
            </p:extLst>
          </p:nvPr>
        </p:nvGraphicFramePr>
        <p:xfrm>
          <a:off x="9003387" y="136525"/>
          <a:ext cx="31886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  Op  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num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81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571"/>
            <a:ext cx="10515600" cy="1165430"/>
          </a:xfrm>
        </p:spPr>
        <p:txBody>
          <a:bodyPr>
            <a:normAutofit/>
          </a:bodyPr>
          <a:lstStyle/>
          <a:p>
            <a:r>
              <a:rPr lang="en-US" dirty="0"/>
              <a:t>Rewrite </a:t>
            </a:r>
            <a:r>
              <a:rPr lang="en-US" b="1" dirty="0">
                <a:solidFill>
                  <a:schemeClr val="tx2"/>
                </a:solidFill>
              </a:rPr>
              <a:t>an ambiguous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31" y="1156704"/>
            <a:ext cx="10107943" cy="50775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24600"/>
              </a:spcBef>
              <a:buNone/>
            </a:pPr>
            <a:r>
              <a:rPr lang="en-US" dirty="0"/>
              <a:t>In this case, the ambiguity that we see arises from the fact that rule </a:t>
            </a:r>
            <a:r>
              <a:rPr lang="en-US" sz="1800" dirty="0"/>
              <a:t>0</a:t>
            </a:r>
            <a:r>
              <a:rPr lang="en-US" dirty="0"/>
              <a:t> generates </a:t>
            </a:r>
            <a:r>
              <a:rPr lang="en-US" i="1" dirty="0"/>
              <a:t>Expr</a:t>
            </a:r>
            <a:r>
              <a:rPr lang="en-US" dirty="0"/>
              <a:t>, its lhs, </a:t>
            </a:r>
            <a:r>
              <a:rPr lang="en-US" dirty="0">
                <a:solidFill>
                  <a:srgbClr val="FF0000"/>
                </a:solidFill>
              </a:rPr>
              <a:t>at both the right &amp; left ends of its </a:t>
            </a:r>
            <a:r>
              <a:rPr lang="en-US" dirty="0" err="1">
                <a:solidFill>
                  <a:srgbClr val="FF0000"/>
                </a:solidFill>
              </a:rPr>
              <a:t>rhs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39580"/>
              </p:ext>
            </p:extLst>
          </p:nvPr>
        </p:nvGraphicFramePr>
        <p:xfrm>
          <a:off x="6065451" y="3052608"/>
          <a:ext cx="31886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FF0000"/>
                          </a:solidFill>
                        </a:rPr>
                        <a:t>Expr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Op  </a:t>
                      </a:r>
                      <a:r>
                        <a:rPr lang="en-US" b="0" i="1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num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92662"/>
              </p:ext>
            </p:extLst>
          </p:nvPr>
        </p:nvGraphicFramePr>
        <p:xfrm>
          <a:off x="2091498" y="3052608"/>
          <a:ext cx="31886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0000FF"/>
                          </a:solidFill>
                        </a:rPr>
                        <a:t>Expr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 Op  </a:t>
                      </a:r>
                      <a:r>
                        <a:rPr lang="en-US" b="0" i="1" dirty="0">
                          <a:solidFill>
                            <a:srgbClr val="0000FF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</a:rPr>
                        <a:t>num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</a:rPr>
                        <a:t>id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08704" y="5347115"/>
            <a:ext cx="30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Ambiguous Grammar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8839" y="5470425"/>
            <a:ext cx="30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Rewritten Grammar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D5E8A-4D70-4844-A64C-3641F173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6" y="156439"/>
            <a:ext cx="10515600" cy="1325563"/>
          </a:xfrm>
        </p:spPr>
        <p:txBody>
          <a:bodyPr/>
          <a:lstStyle/>
          <a:p>
            <a:r>
              <a:rPr lang="en-US" dirty="0"/>
              <a:t>Rewrite </a:t>
            </a:r>
            <a:r>
              <a:rPr lang="en-US" b="1" dirty="0">
                <a:solidFill>
                  <a:schemeClr val="tx2"/>
                </a:solidFill>
              </a:rPr>
              <a:t>an ambiguous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06" y="1156704"/>
            <a:ext cx="9171244" cy="507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Leftmost derivation of x – 2 + 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12013"/>
              </p:ext>
            </p:extLst>
          </p:nvPr>
        </p:nvGraphicFramePr>
        <p:xfrm>
          <a:off x="6296219" y="1667598"/>
          <a:ext cx="36950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FF"/>
                          </a:solidFill>
                        </a:rPr>
                        <a:t>Expr</a:t>
                      </a:r>
                      <a:r>
                        <a:rPr lang="en-US" i="1" dirty="0"/>
                        <a:t>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Expr  Op  Value  </a:t>
                      </a:r>
                      <a:r>
                        <a:rPr lang="en-US" i="1" dirty="0"/>
                        <a:t>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Value  Op  Value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</a:t>
                      </a:r>
                      <a:r>
                        <a:rPr lang="en-US" i="1" dirty="0"/>
                        <a:t>Op  Value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—  </a:t>
                      </a:r>
                      <a:r>
                        <a:rPr lang="en-US" i="1" dirty="0"/>
                        <a:t>Value  Op  Value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—  &lt;num,2&gt;  </a:t>
                      </a:r>
                      <a:r>
                        <a:rPr lang="en-US" i="1" dirty="0"/>
                        <a:t>Op  Value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</a:t>
                      </a:r>
                      <a:r>
                        <a:rPr lang="en-US" i="0" baseline="0" dirty="0"/>
                        <a:t> —  &lt;num,2&gt;  +  Value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—  &lt;num,2&gt;  +  &lt;id,y&gt;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1F1A-E17B-4C29-A3FC-F98DEB5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DA6CDD-37BC-A64F-D115-027EF5821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55636"/>
              </p:ext>
            </p:extLst>
          </p:nvPr>
        </p:nvGraphicFramePr>
        <p:xfrm>
          <a:off x="1455870" y="1874048"/>
          <a:ext cx="31886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FF0000"/>
                          </a:solidFill>
                        </a:rPr>
                        <a:t>Expr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Op  </a:t>
                      </a:r>
                      <a:r>
                        <a:rPr lang="en-US" b="0" i="1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num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57787" y="4859965"/>
            <a:ext cx="519288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unambiguous grammar </a:t>
            </a:r>
            <a:r>
              <a:rPr lang="en-US" dirty="0" smtClean="0"/>
              <a:t>requires one </a:t>
            </a:r>
            <a:r>
              <a:rPr lang="en-US" dirty="0"/>
              <a:t>more step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derivation:  </a:t>
            </a:r>
            <a:r>
              <a:rPr lang="en-US" dirty="0" smtClean="0"/>
              <a:t>the rewrite </a:t>
            </a:r>
            <a:r>
              <a:rPr lang="en-US" dirty="0"/>
              <a:t>through </a:t>
            </a:r>
            <a:r>
              <a:rPr lang="en-US" i="1" dirty="0"/>
              <a:t>Value </a:t>
            </a:r>
            <a:r>
              <a:rPr lang="en-US" dirty="0"/>
              <a:t>for</a:t>
            </a:r>
            <a:r>
              <a:rPr lang="en-US" i="1" dirty="0"/>
              <a:t> </a:t>
            </a:r>
            <a:r>
              <a:rPr lang="en-US" b="1" dirty="0">
                <a:solidFill>
                  <a:schemeClr val="tx2"/>
                </a:solidFill>
              </a:rPr>
              <a:t>x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dirty="0"/>
              <a:t>Seems like a small price to pay. </a:t>
            </a:r>
          </a:p>
        </p:txBody>
      </p:sp>
    </p:spTree>
    <p:extLst>
      <p:ext uri="{BB962C8B-B14F-4D97-AF65-F5344CB8AC3E}">
        <p14:creationId xmlns:p14="http://schemas.microsoft.com/office/powerpoint/2010/main" val="9526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2500" y="11906"/>
            <a:ext cx="10515600" cy="1325563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dirty="0">
                <a:sym typeface="Symbol" charset="2"/>
              </a:rPr>
              <a:t>Ambiguity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9935" y="1337469"/>
            <a:ext cx="9546163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sz="2000" b="1" dirty="0">
                <a:solidFill>
                  <a:schemeClr val="tx2"/>
                </a:solidFill>
                <a:sym typeface="Symbol" charset="2"/>
              </a:rPr>
              <a:t>The straightforward if-then-else grammar is ambiguous</a:t>
            </a:r>
          </a:p>
          <a:p>
            <a:pPr eaLnBrk="1" hangingPunct="1">
              <a:buFont typeface="Times" charset="0"/>
              <a:buNone/>
            </a:pPr>
            <a:r>
              <a:rPr lang="en-US" sz="2000" dirty="0">
                <a:sym typeface="Symbol" charset="2"/>
              </a:rPr>
              <a:t> Consider the sentential form: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US" sz="2000" u="sng" dirty="0">
                <a:sym typeface="Symbol" charset="2"/>
              </a:rPr>
              <a:t>if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olidFill>
                  <a:srgbClr val="003C75"/>
                </a:solidFill>
                <a:sym typeface="Symbol" charset="2"/>
              </a:rPr>
              <a:t>E</a:t>
            </a:r>
            <a:r>
              <a:rPr lang="en-US" sz="2000" i="1" baseline="-25000" dirty="0">
                <a:solidFill>
                  <a:srgbClr val="003C75"/>
                </a:solidFill>
                <a:sym typeface="Symbol" charset="2"/>
              </a:rPr>
              <a:t>1</a:t>
            </a:r>
            <a:r>
              <a:rPr lang="en-US" sz="2000" i="1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sz="2000" u="sng" dirty="0"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u="sng" dirty="0">
                <a:sym typeface="Symbol" charset="2"/>
              </a:rPr>
              <a:t>if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olidFill>
                  <a:srgbClr val="003C75"/>
                </a:solidFill>
                <a:sym typeface="Symbol" charset="2"/>
              </a:rPr>
              <a:t>E</a:t>
            </a:r>
            <a:r>
              <a:rPr lang="en-US" sz="2000" i="1" baseline="-25000" dirty="0">
                <a:solidFill>
                  <a:srgbClr val="003C75"/>
                </a:solidFill>
                <a:sym typeface="Symbol" charset="2"/>
              </a:rPr>
              <a:t>2</a:t>
            </a:r>
            <a:r>
              <a:rPr lang="en-US" sz="2000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sz="2000" u="sng" dirty="0"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olidFill>
                  <a:srgbClr val="003C75"/>
                </a:solidFill>
                <a:sym typeface="Symbol" charset="2"/>
              </a:rPr>
              <a:t>S</a:t>
            </a:r>
            <a:r>
              <a:rPr lang="en-US" sz="2000" i="1" baseline="-25000" dirty="0">
                <a:solidFill>
                  <a:srgbClr val="003C75"/>
                </a:solidFill>
                <a:sym typeface="Symbol" charset="2"/>
              </a:rPr>
              <a:t>1</a:t>
            </a:r>
            <a:r>
              <a:rPr lang="en-US" sz="2000" dirty="0">
                <a:solidFill>
                  <a:srgbClr val="003C75"/>
                </a:solidFill>
                <a:sym typeface="Symbol" charset="2"/>
              </a:rPr>
              <a:t>  </a:t>
            </a:r>
            <a:r>
              <a:rPr lang="en-US" sz="2000" u="sng" dirty="0"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olidFill>
                  <a:srgbClr val="003C75"/>
                </a:solidFill>
                <a:sym typeface="Symbol" charset="2"/>
              </a:rPr>
              <a:t>S</a:t>
            </a:r>
            <a:r>
              <a:rPr lang="en-US" sz="2000" i="1" baseline="-25000" dirty="0">
                <a:solidFill>
                  <a:srgbClr val="003C75"/>
                </a:solidFill>
                <a:sym typeface="Symbol" charset="2"/>
              </a:rPr>
              <a:t>2</a:t>
            </a:r>
            <a:endParaRPr lang="en-US" sz="2000" dirty="0">
              <a:solidFill>
                <a:srgbClr val="003C75"/>
              </a:solidFill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38600" y="2791852"/>
            <a:ext cx="313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4073"/>
                </a:solidFill>
              </a:rPr>
              <a:t>Two parse trees, two meanings</a:t>
            </a:r>
          </a:p>
        </p:txBody>
      </p:sp>
      <p:graphicFrame>
        <p:nvGraphicFramePr>
          <p:cNvPr id="48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24405"/>
              </p:ext>
            </p:extLst>
          </p:nvPr>
        </p:nvGraphicFramePr>
        <p:xfrm>
          <a:off x="7169263" y="1229053"/>
          <a:ext cx="4954147" cy="1097280"/>
        </p:xfrm>
        <a:graphic>
          <a:graphicData uri="http://schemas.openxmlformats.org/drawingml/2006/table">
            <a:tbl>
              <a:tblPr/>
              <a:tblGrid>
                <a:gridCol w="410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… other statements …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940979" y="3191492"/>
            <a:ext cx="4143105" cy="2688518"/>
            <a:chOff x="6940979" y="3191492"/>
            <a:chExt cx="4143105" cy="2688518"/>
          </a:xfrm>
        </p:grpSpPr>
        <p:grpSp>
          <p:nvGrpSpPr>
            <p:cNvPr id="11" name="Group 10"/>
            <p:cNvGrpSpPr/>
            <p:nvPr/>
          </p:nvGrpSpPr>
          <p:grpSpPr>
            <a:xfrm>
              <a:off x="6940979" y="3191492"/>
              <a:ext cx="4143105" cy="2688518"/>
              <a:chOff x="7865890" y="2470991"/>
              <a:chExt cx="4143105" cy="2688518"/>
            </a:xfrm>
          </p:grpSpPr>
          <p:sp>
            <p:nvSpPr>
              <p:cNvPr id="54282" name="Text Box 44"/>
              <p:cNvSpPr txBox="1">
                <a:spLocks noChangeArrowheads="1"/>
              </p:cNvSpPr>
              <p:nvPr/>
            </p:nvSpPr>
            <p:spPr bwMode="auto">
              <a:xfrm>
                <a:off x="8732395" y="4820955"/>
                <a:ext cx="3276600" cy="338554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>
                    <a:solidFill>
                      <a:srgbClr val="003C75"/>
                    </a:solidFill>
                  </a:rPr>
                  <a:t>production 1, then production 2</a:t>
                </a:r>
                <a:endParaRPr lang="en-US" sz="1400" i="1" dirty="0">
                  <a:solidFill>
                    <a:srgbClr val="003C75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865890" y="2470991"/>
                <a:ext cx="4143105" cy="2104286"/>
                <a:chOff x="7865890" y="2470991"/>
                <a:chExt cx="4143105" cy="2104286"/>
              </a:xfrm>
            </p:grpSpPr>
            <p:sp>
              <p:nvSpPr>
                <p:cNvPr id="59" name="Oval 6"/>
                <p:cNvSpPr>
                  <a:spLocks noChangeArrowheads="1"/>
                </p:cNvSpPr>
                <p:nvPr/>
              </p:nvSpPr>
              <p:spPr bwMode="auto">
                <a:xfrm>
                  <a:off x="9688121" y="4096798"/>
                  <a:ext cx="457200" cy="3810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/>
                    <a:t>then</a:t>
                  </a:r>
                </a:p>
              </p:txBody>
            </p:sp>
            <p:sp>
              <p:nvSpPr>
                <p:cNvPr id="60" name="Oval 7"/>
                <p:cNvSpPr>
                  <a:spLocks noChangeArrowheads="1"/>
                </p:cNvSpPr>
                <p:nvPr/>
              </p:nvSpPr>
              <p:spPr bwMode="auto">
                <a:xfrm>
                  <a:off x="10881262" y="4134898"/>
                  <a:ext cx="457200" cy="3810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/>
                    <a:t>else</a:t>
                  </a:r>
                </a:p>
              </p:txBody>
            </p:sp>
            <p:sp>
              <p:nvSpPr>
                <p:cNvPr id="61" name="Oval 8"/>
                <p:cNvSpPr>
                  <a:spLocks noChangeArrowheads="1"/>
                </p:cNvSpPr>
                <p:nvPr/>
              </p:nvSpPr>
              <p:spPr bwMode="auto">
                <a:xfrm>
                  <a:off x="8688110" y="4103445"/>
                  <a:ext cx="457200" cy="3810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/>
                    <a:t>if</a:t>
                  </a:r>
                </a:p>
              </p:txBody>
            </p:sp>
            <p:sp>
              <p:nvSpPr>
                <p:cNvPr id="62" name="Oval 9"/>
                <p:cNvSpPr>
                  <a:spLocks noChangeArrowheads="1"/>
                </p:cNvSpPr>
                <p:nvPr/>
              </p:nvSpPr>
              <p:spPr bwMode="auto">
                <a:xfrm>
                  <a:off x="9130918" y="3345863"/>
                  <a:ext cx="457200" cy="3810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/>
                    <a:t>then</a:t>
                  </a:r>
                </a:p>
              </p:txBody>
            </p:sp>
            <p:sp>
              <p:nvSpPr>
                <p:cNvPr id="63" name="Oval 10"/>
                <p:cNvSpPr>
                  <a:spLocks noChangeArrowheads="1"/>
                </p:cNvSpPr>
                <p:nvPr/>
              </p:nvSpPr>
              <p:spPr bwMode="auto">
                <a:xfrm>
                  <a:off x="8536504" y="3342705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 i="1">
                      <a:solidFill>
                        <a:srgbClr val="003C75"/>
                      </a:solidFill>
                    </a:rPr>
                    <a:t>E</a:t>
                  </a:r>
                  <a:r>
                    <a:rPr lang="en-US" sz="1400" b="1" i="1" baseline="-25000">
                      <a:solidFill>
                        <a:srgbClr val="003C75"/>
                      </a:solidFill>
                    </a:rPr>
                    <a:t>1</a:t>
                  </a:r>
                  <a:endParaRPr lang="en-US" sz="1400" b="1" i="1" dirty="0">
                    <a:solidFill>
                      <a:srgbClr val="003C75"/>
                    </a:solidFill>
                  </a:endParaRPr>
                </a:p>
              </p:txBody>
            </p:sp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865890" y="3406697"/>
                  <a:ext cx="5334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 smtClean="0">
                      <a:solidFill>
                        <a:srgbClr val="003C75"/>
                      </a:solidFill>
                    </a:rPr>
                    <a:t>if</a:t>
                  </a:r>
                  <a:endParaRPr lang="en-US" sz="1400" b="1" dirty="0">
                    <a:solidFill>
                      <a:srgbClr val="003C75"/>
                    </a:solidFill>
                  </a:endParaRPr>
                </a:p>
              </p:txBody>
            </p:sp>
            <p:sp>
              <p:nvSpPr>
                <p:cNvPr id="66" name="Line 15"/>
                <p:cNvSpPr>
                  <a:spLocks noChangeShapeType="1"/>
                </p:cNvSpPr>
                <p:nvPr/>
              </p:nvSpPr>
              <p:spPr bwMode="auto">
                <a:xfrm>
                  <a:off x="9257091" y="2868471"/>
                  <a:ext cx="5304" cy="585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9928959" y="3594974"/>
                  <a:ext cx="283794" cy="5841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518374" y="3576026"/>
                  <a:ext cx="513758" cy="54400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Line 18"/>
                <p:cNvSpPr>
                  <a:spLocks noChangeShapeType="1"/>
                </p:cNvSpPr>
                <p:nvPr/>
              </p:nvSpPr>
              <p:spPr bwMode="auto">
                <a:xfrm>
                  <a:off x="10360957" y="3570783"/>
                  <a:ext cx="169990" cy="5492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19"/>
                <p:cNvSpPr>
                  <a:spLocks noChangeShapeType="1"/>
                </p:cNvSpPr>
                <p:nvPr/>
              </p:nvSpPr>
              <p:spPr bwMode="auto">
                <a:xfrm>
                  <a:off x="10410793" y="3526649"/>
                  <a:ext cx="712014" cy="6524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8807128" y="2878632"/>
                  <a:ext cx="396645" cy="474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8931353" y="3526650"/>
                  <a:ext cx="1056540" cy="5933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Oval 10"/>
                <p:cNvSpPr>
                  <a:spLocks noChangeArrowheads="1"/>
                </p:cNvSpPr>
                <p:nvPr/>
              </p:nvSpPr>
              <p:spPr bwMode="auto">
                <a:xfrm>
                  <a:off x="9000865" y="2470991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 err="1" smtClean="0"/>
                    <a:t>stmt</a:t>
                  </a:r>
                  <a:endParaRPr lang="en-US" sz="1400" b="1" dirty="0"/>
                </a:p>
              </p:txBody>
            </p:sp>
            <p:sp>
              <p:nvSpPr>
                <p:cNvPr id="74" name="Line 19"/>
                <p:cNvSpPr>
                  <a:spLocks noChangeShapeType="1"/>
                </p:cNvSpPr>
                <p:nvPr/>
              </p:nvSpPr>
              <p:spPr bwMode="auto">
                <a:xfrm>
                  <a:off x="9474397" y="2791508"/>
                  <a:ext cx="597651" cy="4594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10"/>
                <p:cNvSpPr>
                  <a:spLocks noChangeArrowheads="1"/>
                </p:cNvSpPr>
                <p:nvPr/>
              </p:nvSpPr>
              <p:spPr bwMode="auto">
                <a:xfrm>
                  <a:off x="9964001" y="3218495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 err="1" smtClean="0"/>
                    <a:t>stmt</a:t>
                  </a:r>
                  <a:endParaRPr lang="en-US" sz="1400" b="1" dirty="0"/>
                </a:p>
              </p:txBody>
            </p:sp>
            <p:sp>
              <p:nvSpPr>
                <p:cNvPr id="7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8132590" y="2822932"/>
                  <a:ext cx="909315" cy="5661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Line 19"/>
                <p:cNvSpPr>
                  <a:spLocks noChangeShapeType="1"/>
                </p:cNvSpPr>
                <p:nvPr/>
              </p:nvSpPr>
              <p:spPr bwMode="auto">
                <a:xfrm>
                  <a:off x="10389195" y="3453938"/>
                  <a:ext cx="1413846" cy="725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10"/>
                <p:cNvSpPr>
                  <a:spLocks noChangeArrowheads="1"/>
                </p:cNvSpPr>
                <p:nvPr/>
              </p:nvSpPr>
              <p:spPr bwMode="auto">
                <a:xfrm>
                  <a:off x="10330562" y="4134898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 i="1" dirty="0" smtClean="0">
                      <a:solidFill>
                        <a:srgbClr val="003C75"/>
                      </a:solidFill>
                    </a:rPr>
                    <a:t>S</a:t>
                  </a:r>
                  <a:r>
                    <a:rPr lang="en-US" sz="1400" b="1" i="1" baseline="-25000" dirty="0" smtClean="0">
                      <a:solidFill>
                        <a:srgbClr val="003C75"/>
                      </a:solidFill>
                    </a:rPr>
                    <a:t>1</a:t>
                  </a:r>
                  <a:endParaRPr lang="en-US" sz="1400" b="1" i="1" dirty="0">
                    <a:solidFill>
                      <a:srgbClr val="003C75"/>
                    </a:solidFill>
                  </a:endParaRPr>
                </a:p>
              </p:txBody>
            </p:sp>
            <p:sp>
              <p:nvSpPr>
                <p:cNvPr id="79" name="Oval 10"/>
                <p:cNvSpPr>
                  <a:spLocks noChangeArrowheads="1"/>
                </p:cNvSpPr>
                <p:nvPr/>
              </p:nvSpPr>
              <p:spPr bwMode="auto">
                <a:xfrm>
                  <a:off x="11551795" y="4194277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 i="1" dirty="0" smtClean="0">
                      <a:solidFill>
                        <a:srgbClr val="003C75"/>
                      </a:solidFill>
                    </a:rPr>
                    <a:t>S</a:t>
                  </a:r>
                  <a:r>
                    <a:rPr lang="en-US" sz="1400" b="1" i="1" baseline="-25000" dirty="0" smtClean="0">
                      <a:solidFill>
                        <a:srgbClr val="003C75"/>
                      </a:solidFill>
                    </a:rPr>
                    <a:t>2</a:t>
                  </a:r>
                  <a:endParaRPr lang="en-US" sz="1400" b="1" i="1" dirty="0">
                    <a:solidFill>
                      <a:srgbClr val="003C75"/>
                    </a:solidFill>
                  </a:endParaRPr>
                </a:p>
              </p:txBody>
            </p:sp>
          </p:grpSp>
        </p:grpSp>
        <p:sp>
          <p:nvSpPr>
            <p:cNvPr id="84" name="Oval 10"/>
            <p:cNvSpPr>
              <a:spLocks noChangeArrowheads="1"/>
            </p:cNvSpPr>
            <p:nvPr/>
          </p:nvSpPr>
          <p:spPr bwMode="auto">
            <a:xfrm>
              <a:off x="8229065" y="4809994"/>
              <a:ext cx="457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i="1" dirty="0" smtClean="0">
                  <a:solidFill>
                    <a:srgbClr val="003C75"/>
                  </a:solidFill>
                </a:rPr>
                <a:t>E</a:t>
              </a:r>
              <a:r>
                <a:rPr lang="en-US" sz="1400" b="1" i="1" baseline="-25000" dirty="0" smtClean="0">
                  <a:solidFill>
                    <a:srgbClr val="003C75"/>
                  </a:solidFill>
                </a:rPr>
                <a:t>2</a:t>
              </a:r>
              <a:endParaRPr lang="en-US" sz="1400" b="1" i="1" dirty="0">
                <a:solidFill>
                  <a:srgbClr val="003C75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4149" y="3470539"/>
            <a:ext cx="3806495" cy="2603220"/>
            <a:chOff x="954149" y="3470539"/>
            <a:chExt cx="3806495" cy="2603220"/>
          </a:xfrm>
        </p:grpSpPr>
        <p:grpSp>
          <p:nvGrpSpPr>
            <p:cNvPr id="9" name="Group 8"/>
            <p:cNvGrpSpPr/>
            <p:nvPr/>
          </p:nvGrpSpPr>
          <p:grpSpPr>
            <a:xfrm>
              <a:off x="954149" y="3470539"/>
              <a:ext cx="3806495" cy="2603220"/>
              <a:chOff x="1450345" y="3431839"/>
              <a:chExt cx="3806495" cy="2603220"/>
            </a:xfrm>
          </p:grpSpPr>
          <p:sp>
            <p:nvSpPr>
              <p:cNvPr id="54302" name="Text Box 23"/>
              <p:cNvSpPr txBox="1">
                <a:spLocks noChangeArrowheads="1"/>
              </p:cNvSpPr>
              <p:nvPr/>
            </p:nvSpPr>
            <p:spPr bwMode="auto">
              <a:xfrm>
                <a:off x="1811404" y="5696505"/>
                <a:ext cx="28527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>
                    <a:solidFill>
                      <a:srgbClr val="003C75"/>
                    </a:solidFill>
                  </a:rPr>
                  <a:t>production 2, then production 1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450345" y="3431839"/>
                <a:ext cx="3806495" cy="2030314"/>
                <a:chOff x="1450345" y="3431839"/>
                <a:chExt cx="3806495" cy="2030314"/>
              </a:xfrm>
            </p:grpSpPr>
            <p:sp>
              <p:nvSpPr>
                <p:cNvPr id="54303" name="Oval 6"/>
                <p:cNvSpPr>
                  <a:spLocks noChangeArrowheads="1"/>
                </p:cNvSpPr>
                <p:nvPr/>
              </p:nvSpPr>
              <p:spPr bwMode="auto">
                <a:xfrm>
                  <a:off x="3382465" y="5043574"/>
                  <a:ext cx="457200" cy="3810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/>
                    <a:t>then</a:t>
                  </a:r>
                </a:p>
              </p:txBody>
            </p:sp>
            <p:sp>
              <p:nvSpPr>
                <p:cNvPr id="54304" name="Oval 7"/>
                <p:cNvSpPr>
                  <a:spLocks noChangeArrowheads="1"/>
                </p:cNvSpPr>
                <p:nvPr/>
              </p:nvSpPr>
              <p:spPr bwMode="auto">
                <a:xfrm>
                  <a:off x="4047939" y="4068230"/>
                  <a:ext cx="457200" cy="3810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/>
                    <a:t>else</a:t>
                  </a:r>
                </a:p>
              </p:txBody>
            </p:sp>
            <p:sp>
              <p:nvSpPr>
                <p:cNvPr id="54305" name="Oval 8"/>
                <p:cNvSpPr>
                  <a:spLocks noChangeArrowheads="1"/>
                </p:cNvSpPr>
                <p:nvPr/>
              </p:nvSpPr>
              <p:spPr bwMode="auto">
                <a:xfrm>
                  <a:off x="2055328" y="5005522"/>
                  <a:ext cx="457200" cy="3810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/>
                    <a:t>if</a:t>
                  </a:r>
                </a:p>
              </p:txBody>
            </p:sp>
            <p:sp>
              <p:nvSpPr>
                <p:cNvPr id="54306" name="Oval 9"/>
                <p:cNvSpPr>
                  <a:spLocks noChangeArrowheads="1"/>
                </p:cNvSpPr>
                <p:nvPr/>
              </p:nvSpPr>
              <p:spPr bwMode="auto">
                <a:xfrm>
                  <a:off x="2735421" y="4169898"/>
                  <a:ext cx="457200" cy="3810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/>
                    <a:t>then</a:t>
                  </a:r>
                </a:p>
              </p:txBody>
            </p:sp>
            <p:sp>
              <p:nvSpPr>
                <p:cNvPr id="54307" name="Oval 10"/>
                <p:cNvSpPr>
                  <a:spLocks noChangeArrowheads="1"/>
                </p:cNvSpPr>
                <p:nvPr/>
              </p:nvSpPr>
              <p:spPr bwMode="auto">
                <a:xfrm>
                  <a:off x="2016769" y="4189076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 i="1">
                      <a:solidFill>
                        <a:srgbClr val="003C75"/>
                      </a:solidFill>
                    </a:rPr>
                    <a:t>E</a:t>
                  </a:r>
                  <a:r>
                    <a:rPr lang="en-US" sz="1400" b="1" i="1" baseline="-25000">
                      <a:solidFill>
                        <a:srgbClr val="003C75"/>
                      </a:solidFill>
                    </a:rPr>
                    <a:t>1</a:t>
                  </a:r>
                  <a:endParaRPr lang="en-US" sz="1400" b="1" i="1" dirty="0">
                    <a:solidFill>
                      <a:srgbClr val="003C75"/>
                    </a:solidFill>
                  </a:endParaRPr>
                </a:p>
              </p:txBody>
            </p:sp>
            <p:sp>
              <p:nvSpPr>
                <p:cNvPr id="5430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50345" y="4185315"/>
                  <a:ext cx="5334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 dirty="0" smtClean="0">
                      <a:solidFill>
                        <a:srgbClr val="003C75"/>
                      </a:solidFill>
                    </a:rPr>
                    <a:t>if</a:t>
                  </a:r>
                  <a:endParaRPr lang="en-US" sz="1400" b="1" dirty="0">
                    <a:solidFill>
                      <a:srgbClr val="003C75"/>
                    </a:solidFill>
                  </a:endParaRPr>
                </a:p>
              </p:txBody>
            </p:sp>
            <p:sp>
              <p:nvSpPr>
                <p:cNvPr id="54312" name="Line 15"/>
                <p:cNvSpPr>
                  <a:spLocks noChangeShapeType="1"/>
                </p:cNvSpPr>
                <p:nvPr/>
              </p:nvSpPr>
              <p:spPr bwMode="auto">
                <a:xfrm>
                  <a:off x="2972130" y="3814426"/>
                  <a:ext cx="8476" cy="3471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3" name="Line 16"/>
                <p:cNvSpPr>
                  <a:spLocks noChangeShapeType="1"/>
                </p:cNvSpPr>
                <p:nvPr/>
              </p:nvSpPr>
              <p:spPr bwMode="auto">
                <a:xfrm>
                  <a:off x="3579971" y="4497051"/>
                  <a:ext cx="0" cy="5704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952941" y="4467047"/>
                  <a:ext cx="605929" cy="5930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5" name="Line 18"/>
                <p:cNvSpPr>
                  <a:spLocks noChangeShapeType="1"/>
                </p:cNvSpPr>
                <p:nvPr/>
              </p:nvSpPr>
              <p:spPr bwMode="auto">
                <a:xfrm>
                  <a:off x="3717186" y="4428727"/>
                  <a:ext cx="490343" cy="6787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6" name="Line 19"/>
                <p:cNvSpPr>
                  <a:spLocks noChangeShapeType="1"/>
                </p:cNvSpPr>
                <p:nvPr/>
              </p:nvSpPr>
              <p:spPr bwMode="auto">
                <a:xfrm>
                  <a:off x="3155231" y="3606929"/>
                  <a:ext cx="1005636" cy="5030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308555" y="3739814"/>
                  <a:ext cx="488950" cy="4381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31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439514" y="4437977"/>
                  <a:ext cx="1017769" cy="57369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Oval 10"/>
                <p:cNvSpPr>
                  <a:spLocks noChangeArrowheads="1"/>
                </p:cNvSpPr>
                <p:nvPr/>
              </p:nvSpPr>
              <p:spPr bwMode="auto">
                <a:xfrm>
                  <a:off x="2727655" y="3431839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 err="1" smtClean="0"/>
                    <a:t>stmt</a:t>
                  </a:r>
                  <a:endParaRPr lang="en-US" sz="1400" b="1" dirty="0"/>
                </a:p>
              </p:txBody>
            </p:sp>
            <p:sp>
              <p:nvSpPr>
                <p:cNvPr id="51" name="Line 19"/>
                <p:cNvSpPr>
                  <a:spLocks noChangeShapeType="1"/>
                </p:cNvSpPr>
                <p:nvPr/>
              </p:nvSpPr>
              <p:spPr bwMode="auto">
                <a:xfrm>
                  <a:off x="3127047" y="3702069"/>
                  <a:ext cx="443968" cy="4032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Oval 10"/>
                <p:cNvSpPr>
                  <a:spLocks noChangeArrowheads="1"/>
                </p:cNvSpPr>
                <p:nvPr/>
              </p:nvSpPr>
              <p:spPr bwMode="auto">
                <a:xfrm>
                  <a:off x="3333961" y="4108218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 err="1" smtClean="0"/>
                    <a:t>stmt</a:t>
                  </a:r>
                  <a:endParaRPr lang="en-US" sz="1400" b="1" dirty="0"/>
                </a:p>
              </p:txBody>
            </p:sp>
            <p:sp>
              <p:nvSpPr>
                <p:cNvPr id="5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791868" y="3646131"/>
                  <a:ext cx="909315" cy="5661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19"/>
                <p:cNvSpPr>
                  <a:spLocks noChangeShapeType="1"/>
                </p:cNvSpPr>
                <p:nvPr/>
              </p:nvSpPr>
              <p:spPr bwMode="auto">
                <a:xfrm>
                  <a:off x="3147516" y="3521425"/>
                  <a:ext cx="1744973" cy="578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10"/>
                <p:cNvSpPr>
                  <a:spLocks noChangeArrowheads="1"/>
                </p:cNvSpPr>
                <p:nvPr/>
              </p:nvSpPr>
              <p:spPr bwMode="auto">
                <a:xfrm>
                  <a:off x="4047939" y="5081153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 i="1" dirty="0" smtClean="0">
                      <a:solidFill>
                        <a:srgbClr val="003C75"/>
                      </a:solidFill>
                    </a:rPr>
                    <a:t>S</a:t>
                  </a:r>
                  <a:r>
                    <a:rPr lang="en-US" sz="1400" b="1" i="1" baseline="-25000" dirty="0" smtClean="0">
                      <a:solidFill>
                        <a:srgbClr val="003C75"/>
                      </a:solidFill>
                    </a:rPr>
                    <a:t>1</a:t>
                  </a:r>
                  <a:endParaRPr lang="en-US" sz="1400" b="1" i="1" dirty="0">
                    <a:solidFill>
                      <a:srgbClr val="003C75"/>
                    </a:solidFill>
                  </a:endParaRPr>
                </a:p>
              </p:txBody>
            </p:sp>
            <p:sp>
              <p:nvSpPr>
                <p:cNvPr id="58" name="Oval 10"/>
                <p:cNvSpPr>
                  <a:spLocks noChangeArrowheads="1"/>
                </p:cNvSpPr>
                <p:nvPr/>
              </p:nvSpPr>
              <p:spPr bwMode="auto">
                <a:xfrm>
                  <a:off x="4799640" y="4100385"/>
                  <a:ext cx="4572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1" i="1" dirty="0" smtClean="0">
                      <a:solidFill>
                        <a:srgbClr val="003C75"/>
                      </a:solidFill>
                    </a:rPr>
                    <a:t>S</a:t>
                  </a:r>
                  <a:r>
                    <a:rPr lang="en-US" sz="1400" b="1" i="1" baseline="-25000" dirty="0" smtClean="0">
                      <a:solidFill>
                        <a:srgbClr val="003C75"/>
                      </a:solidFill>
                    </a:rPr>
                    <a:t>2</a:t>
                  </a:r>
                  <a:endParaRPr lang="en-US" sz="1400" b="1" i="1" dirty="0">
                    <a:solidFill>
                      <a:srgbClr val="003C75"/>
                    </a:solidFill>
                  </a:endParaRPr>
                </a:p>
              </p:txBody>
            </p:sp>
          </p:grpSp>
        </p:grpSp>
        <p:sp>
          <p:nvSpPr>
            <p:cNvPr id="85" name="Oval 10"/>
            <p:cNvSpPr>
              <a:spLocks noChangeArrowheads="1"/>
            </p:cNvSpPr>
            <p:nvPr/>
          </p:nvSpPr>
          <p:spPr bwMode="auto">
            <a:xfrm>
              <a:off x="2163791" y="5081396"/>
              <a:ext cx="4572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i="1" dirty="0" smtClean="0">
                  <a:solidFill>
                    <a:srgbClr val="003C75"/>
                  </a:solidFill>
                </a:rPr>
                <a:t>E</a:t>
              </a:r>
              <a:r>
                <a:rPr lang="en-US" sz="1400" b="1" i="1" baseline="-25000" dirty="0" smtClean="0">
                  <a:solidFill>
                    <a:srgbClr val="003C75"/>
                  </a:solidFill>
                </a:rPr>
                <a:t>2</a:t>
              </a:r>
              <a:endParaRPr lang="en-US" sz="1400" b="1" i="1" dirty="0">
                <a:solidFill>
                  <a:srgbClr val="003C7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064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712787"/>
          </a:xfrm>
          <a:noFill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Rewrite </a:t>
            </a:r>
            <a:r>
              <a:rPr lang="en-US" b="1" dirty="0">
                <a:solidFill>
                  <a:schemeClr val="tx2"/>
                </a:solidFill>
              </a:rPr>
              <a:t>an ambiguous grammar</a:t>
            </a:r>
            <a:endParaRPr lang="en-US" dirty="0">
              <a:sym typeface="Symbol" charset="2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006" y="1287463"/>
            <a:ext cx="10650794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900" dirty="0">
                <a:sym typeface="Symbol" charset="2"/>
              </a:rPr>
              <a:t>Must rewrite the grammar to avoid generating the problem</a:t>
            </a:r>
          </a:p>
          <a:p>
            <a:pPr eaLnBrk="1" hangingPunct="1"/>
            <a:r>
              <a:rPr lang="en-US" sz="1900" dirty="0">
                <a:sym typeface="Symbol" charset="2"/>
              </a:rPr>
              <a:t>Match each </a:t>
            </a:r>
            <a:r>
              <a:rPr lang="en-US" sz="1900" u="sng" dirty="0">
                <a:sym typeface="Symbol" charset="2"/>
              </a:rPr>
              <a:t>else</a:t>
            </a:r>
            <a:r>
              <a:rPr lang="en-US" sz="1900" dirty="0">
                <a:sym typeface="Symbol" charset="2"/>
              </a:rPr>
              <a:t> to innermost unmatched </a:t>
            </a:r>
            <a:r>
              <a:rPr lang="en-US" sz="1900" u="sng" dirty="0">
                <a:sym typeface="Symbol" charset="2"/>
              </a:rPr>
              <a:t>if</a:t>
            </a:r>
            <a:r>
              <a:rPr lang="en-US" sz="1900" dirty="0">
                <a:sym typeface="Symbol" charset="2"/>
              </a:rPr>
              <a:t>  		      </a:t>
            </a:r>
            <a:r>
              <a:rPr lang="en-US" sz="1900" dirty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sz="1900" i="1" dirty="0">
                <a:solidFill>
                  <a:schemeClr val="tx2"/>
                </a:solidFill>
                <a:sym typeface="Symbol" charset="2"/>
              </a:rPr>
              <a:t>common sense rule</a:t>
            </a:r>
            <a:r>
              <a:rPr lang="en-US" sz="1900" dirty="0">
                <a:solidFill>
                  <a:schemeClr val="tx2"/>
                </a:solidFill>
                <a:sym typeface="Symbol" charset="2"/>
              </a:rPr>
              <a:t>)</a:t>
            </a:r>
          </a:p>
          <a:p>
            <a:pPr>
              <a:buNone/>
            </a:pPr>
            <a:endParaRPr lang="en-US" sz="2000" dirty="0">
              <a:sym typeface="Symbol" charset="2"/>
            </a:endParaRPr>
          </a:p>
          <a:p>
            <a:pPr>
              <a:buNone/>
            </a:pPr>
            <a:endParaRPr lang="en-US" sz="2000" dirty="0">
              <a:sym typeface="Symbol" charset="2"/>
            </a:endParaRPr>
          </a:p>
          <a:p>
            <a:pPr>
              <a:buNone/>
            </a:pPr>
            <a:endParaRPr lang="en-US" sz="2000" dirty="0">
              <a:sym typeface="Symbol" charset="2"/>
            </a:endParaRPr>
          </a:p>
          <a:p>
            <a:pPr>
              <a:buNone/>
            </a:pPr>
            <a:endParaRPr lang="en-US" sz="2000" dirty="0">
              <a:sym typeface="Symbol" charset="2"/>
            </a:endParaRPr>
          </a:p>
          <a:p>
            <a:pPr>
              <a:buNone/>
            </a:pPr>
            <a:endParaRPr lang="en-US" sz="2000" dirty="0">
              <a:sym typeface="Symbol" charset="2"/>
            </a:endParaRPr>
          </a:p>
          <a:p>
            <a:pPr>
              <a:buNone/>
            </a:pPr>
            <a:endParaRPr lang="en-US" sz="2000" dirty="0">
              <a:sym typeface="Symbol" charset="2"/>
            </a:endParaRPr>
          </a:p>
        </p:txBody>
      </p:sp>
      <p:graphicFrame>
        <p:nvGraphicFramePr>
          <p:cNvPr id="3998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75448"/>
              </p:ext>
            </p:extLst>
          </p:nvPr>
        </p:nvGraphicFramePr>
        <p:xfrm>
          <a:off x="2743200" y="2469514"/>
          <a:ext cx="55118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… other statements …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… other statements …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47" name="Text Box 44"/>
          <p:cNvSpPr txBox="1">
            <a:spLocks noChangeArrowheads="1"/>
          </p:cNvSpPr>
          <p:nvPr/>
        </p:nvSpPr>
        <p:spPr bwMode="auto">
          <a:xfrm>
            <a:off x="2209800" y="5410201"/>
            <a:ext cx="7816850" cy="68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15000"/>
              </a:spcBef>
            </a:pPr>
            <a:r>
              <a:rPr lang="en-US" b="1" dirty="0">
                <a:solidFill>
                  <a:srgbClr val="003C75"/>
                </a:solidFill>
              </a:rPr>
              <a:t>Intuition:</a:t>
            </a:r>
            <a:r>
              <a:rPr lang="en-US" dirty="0">
                <a:solidFill>
                  <a:srgbClr val="003C75"/>
                </a:solidFill>
              </a:rPr>
              <a:t> once inside a </a:t>
            </a:r>
            <a:r>
              <a:rPr lang="en-US" i="1" dirty="0" err="1">
                <a:solidFill>
                  <a:srgbClr val="003C75"/>
                </a:solidFill>
              </a:rPr>
              <a:t>WithElse</a:t>
            </a:r>
            <a:r>
              <a:rPr lang="en-US" dirty="0">
                <a:solidFill>
                  <a:srgbClr val="003C75"/>
                </a:solidFill>
              </a:rPr>
              <a:t>, derivation cannot generate an unmatched </a:t>
            </a:r>
            <a:r>
              <a:rPr lang="en-US" u="sng" dirty="0">
                <a:solidFill>
                  <a:srgbClr val="003C75"/>
                </a:solidFill>
              </a:rPr>
              <a:t>else</a:t>
            </a:r>
            <a:endParaRPr lang="en-US" dirty="0">
              <a:solidFill>
                <a:srgbClr val="003C75"/>
              </a:solidFill>
            </a:endParaRPr>
          </a:p>
          <a:p>
            <a:pPr>
              <a:spcBef>
                <a:spcPct val="15000"/>
              </a:spcBef>
            </a:pPr>
            <a:r>
              <a:rPr lang="en-US" dirty="0">
                <a:solidFill>
                  <a:srgbClr val="003C75"/>
                </a:solidFill>
              </a:rPr>
              <a:t>    … a final </a:t>
            </a:r>
            <a:r>
              <a:rPr lang="en-US" u="sng" dirty="0">
                <a:solidFill>
                  <a:srgbClr val="003C75"/>
                </a:solidFill>
              </a:rPr>
              <a:t>if</a:t>
            </a:r>
            <a:r>
              <a:rPr lang="en-US" dirty="0">
                <a:solidFill>
                  <a:srgbClr val="003C75"/>
                </a:solidFill>
              </a:rPr>
              <a:t> without an </a:t>
            </a:r>
            <a:r>
              <a:rPr lang="en-US" u="sng" dirty="0">
                <a:solidFill>
                  <a:srgbClr val="003C75"/>
                </a:solidFill>
              </a:rPr>
              <a:t>else</a:t>
            </a:r>
            <a:r>
              <a:rPr lang="en-US" dirty="0">
                <a:solidFill>
                  <a:srgbClr val="003C75"/>
                </a:solidFill>
              </a:rPr>
              <a:t> can only come through rule 2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153400" y="3714860"/>
            <a:ext cx="2247900" cy="830997"/>
            <a:chOff x="6629400" y="3714859"/>
            <a:chExt cx="2247900" cy="830997"/>
          </a:xfrm>
        </p:grpSpPr>
        <p:sp>
          <p:nvSpPr>
            <p:cNvPr id="2" name="Left Brace 1"/>
            <p:cNvSpPr/>
            <p:nvPr/>
          </p:nvSpPr>
          <p:spPr>
            <a:xfrm>
              <a:off x="6629400" y="3752850"/>
              <a:ext cx="177800" cy="755014"/>
            </a:xfrm>
            <a:prstGeom prst="leftBrace">
              <a:avLst/>
            </a:prstGeom>
            <a:ln w="190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69100" y="3714859"/>
              <a:ext cx="210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The critical point:</a:t>
              </a:r>
              <a:r>
                <a:rPr lang="en-US" sz="1600" dirty="0">
                  <a:solidFill>
                    <a:schemeClr val="tx2"/>
                  </a:solidFill>
                </a:rPr>
                <a:t> the </a:t>
              </a:r>
              <a:r>
                <a:rPr lang="en-US" sz="1600" b="1" dirty="0">
                  <a:solidFill>
                    <a:schemeClr val="tx2"/>
                  </a:solidFill>
                </a:rPr>
                <a:t>if-then </a:t>
              </a:r>
              <a:r>
                <a:rPr lang="en-US" sz="1600" dirty="0">
                  <a:solidFill>
                    <a:schemeClr val="tx2"/>
                  </a:solidFill>
                </a:rPr>
                <a:t>case is not in </a:t>
              </a:r>
            </a:p>
            <a:p>
              <a:pPr algn="ctr"/>
              <a:r>
                <a:rPr lang="en-US" sz="1600" i="1" dirty="0">
                  <a:solidFill>
                    <a:schemeClr val="tx2"/>
                  </a:solidFill>
                </a:rPr>
                <a:t>… other statements …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4441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6245" y="-40481"/>
            <a:ext cx="10515600" cy="1325563"/>
          </a:xfrm>
        </p:spPr>
        <p:txBody>
          <a:bodyPr/>
          <a:lstStyle/>
          <a:p>
            <a:pPr eaLnBrk="1" hangingPunct="1">
              <a:spcBef>
                <a:spcPct val="800000"/>
              </a:spcBef>
            </a:pPr>
            <a:r>
              <a:rPr lang="en-US" dirty="0">
                <a:sym typeface="Symbol" charset="2"/>
              </a:rPr>
              <a:t>Ambiguity 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1613" y="934934"/>
            <a:ext cx="9490587" cy="5421415"/>
          </a:xfrm>
        </p:spPr>
        <p:txBody>
          <a:bodyPr>
            <a:normAutofit fontScale="92500"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Derivation for the example sentence</a:t>
            </a:r>
          </a:p>
          <a:p>
            <a:pPr>
              <a:buNone/>
            </a:pPr>
            <a:r>
              <a:rPr lang="en-US" dirty="0">
                <a:sym typeface="Symbol" charset="2"/>
              </a:rPr>
              <a:t>	</a:t>
            </a:r>
            <a:r>
              <a:rPr lang="en-US" sz="2800" u="sng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>
                <a:solidFill>
                  <a:srgbClr val="003C75"/>
                </a:solidFill>
                <a:sym typeface="Symbol" charset="2"/>
              </a:rPr>
              <a:t>E</a:t>
            </a:r>
            <a:r>
              <a:rPr lang="en-US" sz="2800" i="1" baseline="-25000" dirty="0">
                <a:solidFill>
                  <a:srgbClr val="003C75"/>
                </a:solidFill>
                <a:sym typeface="Symbol" charset="2"/>
              </a:rPr>
              <a:t>1</a:t>
            </a:r>
            <a:r>
              <a:rPr lang="en-US" sz="2800" i="1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sz="2800" u="sng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u="sng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>
                <a:solidFill>
                  <a:srgbClr val="003C75"/>
                </a:solidFill>
                <a:sym typeface="Symbol" charset="2"/>
              </a:rPr>
              <a:t>E</a:t>
            </a:r>
            <a:r>
              <a:rPr lang="en-US" sz="2800" i="1" baseline="-25000" dirty="0">
                <a:solidFill>
                  <a:srgbClr val="003C75"/>
                </a:solidFill>
                <a:sym typeface="Symbol" charset="2"/>
              </a:rPr>
              <a:t>2</a:t>
            </a:r>
            <a:r>
              <a:rPr lang="en-US" sz="2800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sz="2800" u="sng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>
                <a:solidFill>
                  <a:srgbClr val="003C75"/>
                </a:solidFill>
                <a:sym typeface="Symbol" charset="2"/>
              </a:rPr>
              <a:t>S</a:t>
            </a:r>
            <a:r>
              <a:rPr lang="en-US" sz="2800" i="1" baseline="-25000" dirty="0">
                <a:solidFill>
                  <a:srgbClr val="003C75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rgbClr val="003C75"/>
                </a:solidFill>
                <a:sym typeface="Symbol" charset="2"/>
              </a:rPr>
              <a:t>  </a:t>
            </a:r>
            <a:r>
              <a:rPr lang="en-US" sz="2800" u="sng" dirty="0">
                <a:sym typeface="Symbol" charset="2"/>
              </a:rPr>
              <a:t>else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>
                <a:solidFill>
                  <a:srgbClr val="003C75"/>
                </a:solidFill>
                <a:sym typeface="Symbol" charset="2"/>
              </a:rPr>
              <a:t>S</a:t>
            </a:r>
            <a:r>
              <a:rPr lang="en-US" sz="2800" i="1" baseline="-25000" dirty="0">
                <a:solidFill>
                  <a:srgbClr val="003C75"/>
                </a:solidFill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buNone/>
            </a:pPr>
            <a:endParaRPr lang="en-US" dirty="0" smtClean="0">
              <a:sym typeface="Symbol" charset="2"/>
            </a:endParaRPr>
          </a:p>
          <a:p>
            <a:pPr>
              <a:buNone/>
            </a:pPr>
            <a:endParaRPr lang="en-US" dirty="0">
              <a:sym typeface="Symbol" charset="2"/>
            </a:endParaRPr>
          </a:p>
          <a:p>
            <a:pPr>
              <a:buNone/>
            </a:pPr>
            <a:endParaRPr lang="en-US" dirty="0" smtClean="0">
              <a:sym typeface="Symbol" charset="2"/>
            </a:endParaRPr>
          </a:p>
          <a:p>
            <a:pPr>
              <a:buNone/>
            </a:pPr>
            <a:endParaRPr lang="en-US" dirty="0">
              <a:sym typeface="Symbol" charset="2"/>
            </a:endParaRPr>
          </a:p>
          <a:p>
            <a:pPr>
              <a:buNone/>
            </a:pPr>
            <a:endParaRPr lang="en-US" dirty="0" smtClean="0">
              <a:sym typeface="Symbol" charset="2"/>
            </a:endParaRPr>
          </a:p>
          <a:p>
            <a:pPr>
              <a:buNone/>
            </a:pPr>
            <a:endParaRPr lang="en-US" dirty="0">
              <a:sym typeface="Symbol" charset="2"/>
            </a:endParaRPr>
          </a:p>
          <a:p>
            <a:pPr>
              <a:buNone/>
            </a:pPr>
            <a:endParaRPr lang="en-US" dirty="0" smtClean="0">
              <a:sym typeface="Symbol" charset="2"/>
            </a:endParaRPr>
          </a:p>
          <a:p>
            <a:pPr>
              <a:buNone/>
            </a:pPr>
            <a:endParaRPr lang="en-US" dirty="0" smtClean="0">
              <a:sym typeface="Symbol" charset="2"/>
            </a:endParaRPr>
          </a:p>
          <a:p>
            <a:pPr>
              <a:buNone/>
            </a:pPr>
            <a:r>
              <a:rPr lang="en-US" dirty="0" smtClean="0">
                <a:sym typeface="Symbol" charset="2"/>
              </a:rPr>
              <a:t>The new grammar has only one </a:t>
            </a:r>
            <a:r>
              <a:rPr lang="en-US" b="1" dirty="0" smtClean="0">
                <a:sym typeface="Symbol" charset="2"/>
              </a:rPr>
              <a:t>rightmost</a:t>
            </a:r>
            <a:r>
              <a:rPr lang="en-US" dirty="0" smtClean="0">
                <a:sym typeface="Symbol" charset="2"/>
              </a:rPr>
              <a:t> derivation for the example</a:t>
            </a:r>
            <a:endParaRPr lang="en-US" dirty="0">
              <a:sym typeface="Symbol" charset="2"/>
            </a:endParaRPr>
          </a:p>
        </p:txBody>
      </p:sp>
      <p:graphicFrame>
        <p:nvGraphicFramePr>
          <p:cNvPr id="4207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2406"/>
              </p:ext>
            </p:extLst>
          </p:nvPr>
        </p:nvGraphicFramePr>
        <p:xfrm>
          <a:off x="899651" y="1996230"/>
          <a:ext cx="6858000" cy="2946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Rule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 Form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  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?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        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?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025A6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  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8394" name="Group 99"/>
          <p:cNvGrpSpPr>
            <a:grpSpLocks/>
          </p:cNvGrpSpPr>
          <p:nvPr/>
        </p:nvGrpSpPr>
        <p:grpSpPr bwMode="auto">
          <a:xfrm>
            <a:off x="3214226" y="4219222"/>
            <a:ext cx="4848225" cy="1206500"/>
            <a:chOff x="786" y="2448"/>
            <a:chExt cx="3054" cy="760"/>
          </a:xfrm>
        </p:grpSpPr>
        <p:sp>
          <p:nvSpPr>
            <p:cNvPr id="58395" name="Oval 93"/>
            <p:cNvSpPr>
              <a:spLocks noChangeArrowheads="1"/>
            </p:cNvSpPr>
            <p:nvPr/>
          </p:nvSpPr>
          <p:spPr bwMode="auto">
            <a:xfrm>
              <a:off x="786" y="2448"/>
              <a:ext cx="192" cy="480"/>
            </a:xfrm>
            <a:prstGeom prst="ellips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6" name="Text Box 96"/>
            <p:cNvSpPr txBox="1">
              <a:spLocks noChangeArrowheads="1"/>
            </p:cNvSpPr>
            <p:nvPr/>
          </p:nvSpPr>
          <p:spPr bwMode="auto">
            <a:xfrm>
              <a:off x="1584" y="298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3C75"/>
                  </a:solidFill>
                </a:rPr>
                <a:t>Other productions to derive </a:t>
              </a:r>
              <a:r>
                <a:rPr lang="en-US" sz="1600" i="1" dirty="0" err="1">
                  <a:solidFill>
                    <a:srgbClr val="003C75"/>
                  </a:solidFill>
                </a:rPr>
                <a:t>Expr</a:t>
              </a:r>
              <a:r>
                <a:rPr lang="en-US" sz="600" i="1" dirty="0">
                  <a:solidFill>
                    <a:srgbClr val="003C75"/>
                  </a:solidFill>
                </a:rPr>
                <a:t> </a:t>
              </a:r>
              <a:r>
                <a:rPr lang="en-US" sz="1600" dirty="0">
                  <a:solidFill>
                    <a:srgbClr val="003C75"/>
                  </a:solidFill>
                </a:rPr>
                <a:t>s</a:t>
              </a:r>
            </a:p>
          </p:txBody>
        </p:sp>
        <p:sp>
          <p:nvSpPr>
            <p:cNvPr id="58397" name="Line 97"/>
            <p:cNvSpPr>
              <a:spLocks noChangeShapeType="1"/>
            </p:cNvSpPr>
            <p:nvPr/>
          </p:nvSpPr>
          <p:spPr bwMode="auto">
            <a:xfrm>
              <a:off x="1584" y="2968"/>
              <a:ext cx="0" cy="240"/>
            </a:xfrm>
            <a:prstGeom prst="lin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98" name="Freeform 98"/>
            <p:cNvSpPr>
              <a:spLocks/>
            </p:cNvSpPr>
            <p:nvPr/>
          </p:nvSpPr>
          <p:spPr bwMode="auto">
            <a:xfrm>
              <a:off x="960" y="2832"/>
              <a:ext cx="624" cy="284"/>
            </a:xfrm>
            <a:custGeom>
              <a:avLst/>
              <a:gdLst>
                <a:gd name="T0" fmla="*/ 624 w 624"/>
                <a:gd name="T1" fmla="*/ 336 h 392"/>
                <a:gd name="T2" fmla="*/ 192 w 624"/>
                <a:gd name="T3" fmla="*/ 336 h 392"/>
                <a:gd name="T4" fmla="*/ 0 w 624"/>
                <a:gd name="T5" fmla="*/ 0 h 392"/>
                <a:gd name="T6" fmla="*/ 0 60000 65536"/>
                <a:gd name="T7" fmla="*/ 0 60000 65536"/>
                <a:gd name="T8" fmla="*/ 0 60000 65536"/>
                <a:gd name="T9" fmla="*/ 0 w 624"/>
                <a:gd name="T10" fmla="*/ 0 h 392"/>
                <a:gd name="T11" fmla="*/ 624 w 624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92">
                  <a:moveTo>
                    <a:pt x="624" y="336"/>
                  </a:moveTo>
                  <a:cubicBezTo>
                    <a:pt x="460" y="364"/>
                    <a:pt x="296" y="392"/>
                    <a:pt x="192" y="336"/>
                  </a:cubicBezTo>
                  <a:cubicBezTo>
                    <a:pt x="88" y="280"/>
                    <a:pt x="44" y="140"/>
                    <a:pt x="0" y="0"/>
                  </a:cubicBezTo>
                </a:path>
              </a:pathLst>
            </a:custGeom>
            <a:noFill/>
            <a:ln w="19050">
              <a:solidFill>
                <a:srgbClr val="003C75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graphicFrame>
        <p:nvGraphicFramePr>
          <p:cNvPr id="12" name="Group 53">
            <a:extLst>
              <a:ext uri="{FF2B5EF4-FFF2-40B4-BE49-F238E27FC236}">
                <a16:creationId xmlns:a16="http://schemas.microsoft.com/office/drawing/2014/main" id="{3CC9F239-C405-4F0E-AE94-5547A8530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9713"/>
              </p:ext>
            </p:extLst>
          </p:nvPr>
        </p:nvGraphicFramePr>
        <p:xfrm>
          <a:off x="6680200" y="20535"/>
          <a:ext cx="55118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… other statements …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… other statements …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9667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charset="2"/>
              </a:rPr>
              <a:t>Ambiguity - the Final Word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51280"/>
            <a:ext cx="10515600" cy="482568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  <a:sym typeface="Symbol" charset="2"/>
              </a:rPr>
              <a:t>Ambiguity arises from two distinct sources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ym typeface="Symbol" charset="2"/>
              </a:rPr>
              <a:t>Confusion in the context-free syntax                				</a:t>
            </a:r>
            <a:r>
              <a:rPr lang="en-US" sz="1800" dirty="0">
                <a:solidFill>
                  <a:srgbClr val="074073"/>
                </a:solidFill>
                <a:sym typeface="Symbol" charset="2"/>
              </a:rPr>
              <a:t>(</a:t>
            </a:r>
            <a:r>
              <a:rPr lang="en-US" sz="1600" i="1" u="sng" dirty="0">
                <a:solidFill>
                  <a:srgbClr val="074073"/>
                </a:solidFill>
                <a:sym typeface="Symbol" charset="2"/>
              </a:rPr>
              <a:t>if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-</a:t>
            </a:r>
            <a:r>
              <a:rPr lang="en-US" sz="1600" i="1" u="sng" dirty="0">
                <a:solidFill>
                  <a:srgbClr val="074073"/>
                </a:solidFill>
                <a:sym typeface="Symbol" charset="2"/>
              </a:rPr>
              <a:t>then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-</a:t>
            </a:r>
            <a:r>
              <a:rPr lang="en-US" sz="1600" i="1" u="sng" dirty="0">
                <a:solidFill>
                  <a:srgbClr val="074073"/>
                </a:solidFill>
                <a:sym typeface="Symbol" charset="2"/>
              </a:rPr>
              <a:t>else</a:t>
            </a:r>
            <a:r>
              <a:rPr lang="en-US" sz="1800" dirty="0">
                <a:solidFill>
                  <a:srgbClr val="074073"/>
                </a:solidFill>
                <a:sym typeface="Symbol" charset="2"/>
              </a:rPr>
              <a:t>)</a:t>
            </a:r>
            <a:endParaRPr lang="en-US" dirty="0">
              <a:solidFill>
                <a:srgbClr val="074073"/>
              </a:solidFill>
              <a:sym typeface="Symbol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>
                <a:sym typeface="Symbol" charset="2"/>
              </a:rPr>
              <a:t>Confusion that requires context to resolve       </a:t>
            </a:r>
            <a:r>
              <a:rPr lang="en-US" dirty="0">
                <a:solidFill>
                  <a:srgbClr val="073E74"/>
                </a:solidFill>
                <a:sym typeface="Symbol" charset="2"/>
              </a:rPr>
              <a:t> 			</a:t>
            </a:r>
            <a:r>
              <a:rPr lang="en-US" sz="1600" dirty="0">
                <a:solidFill>
                  <a:srgbClr val="074073"/>
                </a:solidFill>
                <a:sym typeface="Symbol" charset="2"/>
              </a:rPr>
              <a:t>(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overloading</a:t>
            </a:r>
            <a:r>
              <a:rPr lang="en-US" sz="1600" dirty="0">
                <a:solidFill>
                  <a:srgbClr val="074073"/>
                </a:solidFill>
                <a:sym typeface="Symbol" charset="2"/>
              </a:rPr>
              <a:t>)</a:t>
            </a:r>
            <a:endParaRPr lang="en-US" dirty="0">
              <a:solidFill>
                <a:srgbClr val="074073"/>
              </a:solidFill>
              <a:sym typeface="Symbol" charset="2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Resolving ambiguity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ym typeface="Symbol" charset="2"/>
              </a:rPr>
              <a:t>To remove context-free ambiguity, rewrite the </a:t>
            </a:r>
            <a:r>
              <a:rPr lang="en-US" dirty="0" smtClean="0">
                <a:sym typeface="Symbol" charset="2"/>
              </a:rPr>
              <a:t>grammar (not always possible)</a:t>
            </a:r>
            <a:endParaRPr lang="en-US" dirty="0">
              <a:sym typeface="Symbol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dirty="0">
                <a:sym typeface="Symbol" charset="2"/>
              </a:rPr>
              <a:t>To handle context-sensitive ambiguity takes cooperation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dirty="0">
                <a:sym typeface="Symbol" charset="2"/>
              </a:rPr>
              <a:t>Knowledge of declarations, types, …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dirty="0">
                <a:sym typeface="Symbol" charset="2"/>
              </a:rPr>
              <a:t>Accept a superset of </a:t>
            </a:r>
            <a:r>
              <a:rPr lang="en-US" i="1" dirty="0">
                <a:sym typeface="Symbol" charset="2"/>
              </a:rPr>
              <a:t>L(G) </a:t>
            </a:r>
            <a:r>
              <a:rPr lang="en-US" dirty="0">
                <a:sym typeface="Symbol" charset="2"/>
              </a:rPr>
              <a:t>&amp; check it by other means</a:t>
            </a:r>
            <a:endParaRPr lang="en-US" dirty="0">
              <a:solidFill>
                <a:srgbClr val="003C75"/>
              </a:solidFill>
              <a:sym typeface="Symbol" charset="2"/>
            </a:endParaRP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dirty="0">
                <a:sym typeface="Symbol" charset="2"/>
              </a:rPr>
              <a:t>This is a language design problem</a:t>
            </a:r>
          </a:p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Sometimes, the compiler writer accepts an ambiguous grammar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dirty="0">
                <a:sym typeface="Symbol" charset="2"/>
              </a:rPr>
              <a:t>Parsing techniques that “do the right thing”</a:t>
            </a:r>
          </a:p>
          <a:p>
            <a:pPr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i="1" dirty="0">
                <a:sym typeface="Symbol" charset="2"/>
              </a:rPr>
              <a:t>i.e., </a:t>
            </a:r>
            <a:r>
              <a:rPr lang="en-US" dirty="0">
                <a:sym typeface="Symbol" charset="2"/>
              </a:rPr>
              <a:t>always select the same derivation</a:t>
            </a:r>
            <a:endParaRPr lang="en-US" baseline="30000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12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881</Words>
  <Application>Microsoft Office PowerPoint</Application>
  <PresentationFormat>Widescreen</PresentationFormat>
  <Paragraphs>305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Lucida Grande</vt:lpstr>
      <vt:lpstr>ヒラギノ角ゴ Pro W3</vt:lpstr>
      <vt:lpstr>Arial</vt:lpstr>
      <vt:lpstr>Calibri</vt:lpstr>
      <vt:lpstr>Calibri Light</vt:lpstr>
      <vt:lpstr>Comic Sans MS</vt:lpstr>
      <vt:lpstr>Symbol</vt:lpstr>
      <vt:lpstr>Times</vt:lpstr>
      <vt:lpstr>Office Theme</vt:lpstr>
      <vt:lpstr>Chapter 3 Parsers </vt:lpstr>
      <vt:lpstr>Last Lecture</vt:lpstr>
      <vt:lpstr>Ambiguity</vt:lpstr>
      <vt:lpstr>Rewrite an ambiguous grammar</vt:lpstr>
      <vt:lpstr>Rewrite an ambiguous grammar</vt:lpstr>
      <vt:lpstr>Ambiguity</vt:lpstr>
      <vt:lpstr>Rewrite an ambiguous grammar</vt:lpstr>
      <vt:lpstr>Ambiguity </vt:lpstr>
      <vt:lpstr>Ambiguity - the Final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Scanners continued Implementing a Scanner</dc:title>
  <dc:creator>Hairong Zhao</dc:creator>
  <cp:lastModifiedBy>Hairong Zhao</cp:lastModifiedBy>
  <cp:revision>21</cp:revision>
  <dcterms:created xsi:type="dcterms:W3CDTF">2022-01-25T21:06:11Z</dcterms:created>
  <dcterms:modified xsi:type="dcterms:W3CDTF">2023-02-10T14:41:08Z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2023-02-08T23:40:53Z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034931ee-019a-4f32-80e8-1c52f6cf33c4</vt:lpwstr>
  </property>
  <property fmtid="{D5CDD505-2E9C-101B-9397-08002B2CF9AE}" pid="8" name="MSIP_Label_4044bd30-2ed7-4c9d-9d12-46200872a97b_ContentBits">
    <vt:lpwstr>0</vt:lpwstr>
  </property>
</Properties>
</file>