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78" r:id="rId3"/>
    <p:sldId id="305" r:id="rId4"/>
    <p:sldId id="289" r:id="rId5"/>
    <p:sldId id="267" r:id="rId6"/>
    <p:sldId id="290" r:id="rId7"/>
    <p:sldId id="295" r:id="rId8"/>
    <p:sldId id="291" r:id="rId9"/>
    <p:sldId id="292" r:id="rId10"/>
    <p:sldId id="293" r:id="rId11"/>
    <p:sldId id="272" r:id="rId12"/>
    <p:sldId id="296" r:id="rId13"/>
    <p:sldId id="297" r:id="rId14"/>
    <p:sldId id="298" r:id="rId15"/>
    <p:sldId id="262" r:id="rId16"/>
    <p:sldId id="299" r:id="rId17"/>
    <p:sldId id="300" r:id="rId18"/>
    <p:sldId id="301" r:id="rId19"/>
    <p:sldId id="266" r:id="rId20"/>
    <p:sldId id="302" r:id="rId21"/>
    <p:sldId id="268" r:id="rId22"/>
    <p:sldId id="271" r:id="rId23"/>
    <p:sldId id="294" r:id="rId24"/>
    <p:sldId id="269" r:id="rId25"/>
    <p:sldId id="270" r:id="rId26"/>
    <p:sldId id="306" r:id="rId27"/>
    <p:sldId id="307" r:id="rId28"/>
    <p:sldId id="308" r:id="rId29"/>
    <p:sldId id="309" r:id="rId30"/>
    <p:sldId id="27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7A12D0-DD5F-47C8-92D5-FDFD3D95DB36}" v="38" dt="2023-02-09T01:46:05.2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698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33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irong Zhao" userId="836876fe-804d-4bd9-9d0e-c259ce8ab2ed" providerId="ADAL" clId="{A5AAF70E-FEBE-4A94-8EBD-A23527D315B2}"/>
    <pc:docChg chg="undo redo custSel addSld delSld modSld sldOrd">
      <pc:chgData name="Hairong Zhao" userId="836876fe-804d-4bd9-9d0e-c259ce8ab2ed" providerId="ADAL" clId="{A5AAF70E-FEBE-4A94-8EBD-A23527D315B2}" dt="2022-01-30T20:10:58.755" v="249" actId="2696"/>
      <pc:docMkLst>
        <pc:docMk/>
      </pc:docMkLst>
      <pc:sldChg chg="del">
        <pc:chgData name="Hairong Zhao" userId="836876fe-804d-4bd9-9d0e-c259ce8ab2ed" providerId="ADAL" clId="{A5AAF70E-FEBE-4A94-8EBD-A23527D315B2}" dt="2022-01-26T16:47:52.368" v="0" actId="47"/>
        <pc:sldMkLst>
          <pc:docMk/>
          <pc:sldMk cId="904129372" sldId="257"/>
        </pc:sldMkLst>
      </pc:sldChg>
      <pc:sldChg chg="del">
        <pc:chgData name="Hairong Zhao" userId="836876fe-804d-4bd9-9d0e-c259ce8ab2ed" providerId="ADAL" clId="{A5AAF70E-FEBE-4A94-8EBD-A23527D315B2}" dt="2022-01-26T16:47:52.368" v="0" actId="47"/>
        <pc:sldMkLst>
          <pc:docMk/>
          <pc:sldMk cId="845363027" sldId="258"/>
        </pc:sldMkLst>
      </pc:sldChg>
      <pc:sldChg chg="delSp modSp add mod ord">
        <pc:chgData name="Hairong Zhao" userId="836876fe-804d-4bd9-9d0e-c259ce8ab2ed" providerId="ADAL" clId="{A5AAF70E-FEBE-4A94-8EBD-A23527D315B2}" dt="2022-01-30T19:32:22.767" v="209" actId="20577"/>
        <pc:sldMkLst>
          <pc:docMk/>
          <pc:sldMk cId="4095996822" sldId="258"/>
        </pc:sldMkLst>
        <pc:spChg chg="mod">
          <ac:chgData name="Hairong Zhao" userId="836876fe-804d-4bd9-9d0e-c259ce8ab2ed" providerId="ADAL" clId="{A5AAF70E-FEBE-4A94-8EBD-A23527D315B2}" dt="2022-01-30T19:32:22.767" v="209" actId="20577"/>
          <ac:spMkLst>
            <pc:docMk/>
            <pc:sldMk cId="4095996822" sldId="258"/>
            <ac:spMk id="125955" creationId="{00000000-0000-0000-0000-000000000000}"/>
          </ac:spMkLst>
        </pc:spChg>
        <pc:graphicFrameChg chg="del modGraphic">
          <ac:chgData name="Hairong Zhao" userId="836876fe-804d-4bd9-9d0e-c259ce8ab2ed" providerId="ADAL" clId="{A5AAF70E-FEBE-4A94-8EBD-A23527D315B2}" dt="2022-01-30T19:32:18.824" v="208" actId="478"/>
          <ac:graphicFrameMkLst>
            <pc:docMk/>
            <pc:sldMk cId="4095996822" sldId="258"/>
            <ac:graphicFrameMk id="7" creationId="{00000000-0000-0000-0000-000000000000}"/>
          </ac:graphicFrameMkLst>
        </pc:graphicFrameChg>
      </pc:sldChg>
      <pc:sldChg chg="modSp add mod">
        <pc:chgData name="Hairong Zhao" userId="836876fe-804d-4bd9-9d0e-c259ce8ab2ed" providerId="ADAL" clId="{A5AAF70E-FEBE-4A94-8EBD-A23527D315B2}" dt="2022-01-30T19:33:06.565" v="213" actId="1076"/>
        <pc:sldMkLst>
          <pc:docMk/>
          <pc:sldMk cId="217606473" sldId="259"/>
        </pc:sldMkLst>
        <pc:spChg chg="mod">
          <ac:chgData name="Hairong Zhao" userId="836876fe-804d-4bd9-9d0e-c259ce8ab2ed" providerId="ADAL" clId="{A5AAF70E-FEBE-4A94-8EBD-A23527D315B2}" dt="2022-01-30T19:32:44.426" v="210" actId="1076"/>
          <ac:spMkLst>
            <pc:docMk/>
            <pc:sldMk cId="217606473" sldId="259"/>
            <ac:spMk id="54276" creationId="{00000000-0000-0000-0000-000000000000}"/>
          </ac:spMkLst>
        </pc:spChg>
        <pc:spChg chg="mod">
          <ac:chgData name="Hairong Zhao" userId="836876fe-804d-4bd9-9d0e-c259ce8ab2ed" providerId="ADAL" clId="{A5AAF70E-FEBE-4A94-8EBD-A23527D315B2}" dt="2022-01-30T19:32:48.677" v="211" actId="14100"/>
          <ac:spMkLst>
            <pc:docMk/>
            <pc:sldMk cId="217606473" sldId="259"/>
            <ac:spMk id="54277" creationId="{00000000-0000-0000-0000-000000000000}"/>
          </ac:spMkLst>
        </pc:spChg>
        <pc:grpChg chg="mod">
          <ac:chgData name="Hairong Zhao" userId="836876fe-804d-4bd9-9d0e-c259ce8ab2ed" providerId="ADAL" clId="{A5AAF70E-FEBE-4A94-8EBD-A23527D315B2}" dt="2022-01-30T19:32:59.935" v="212" actId="1076"/>
          <ac:grpSpMkLst>
            <pc:docMk/>
            <pc:sldMk cId="217606473" sldId="259"/>
            <ac:grpSpMk id="4" creationId="{00000000-0000-0000-0000-000000000000}"/>
          </ac:grpSpMkLst>
        </pc:grpChg>
        <pc:grpChg chg="mod">
          <ac:chgData name="Hairong Zhao" userId="836876fe-804d-4bd9-9d0e-c259ce8ab2ed" providerId="ADAL" clId="{A5AAF70E-FEBE-4A94-8EBD-A23527D315B2}" dt="2022-01-30T19:33:06.565" v="213" actId="1076"/>
          <ac:grpSpMkLst>
            <pc:docMk/>
            <pc:sldMk cId="217606473" sldId="259"/>
            <ac:grpSpMk id="5" creationId="{00000000-0000-0000-0000-000000000000}"/>
          </ac:grpSpMkLst>
        </pc:grpChg>
      </pc:sldChg>
      <pc:sldChg chg="del">
        <pc:chgData name="Hairong Zhao" userId="836876fe-804d-4bd9-9d0e-c259ce8ab2ed" providerId="ADAL" clId="{A5AAF70E-FEBE-4A94-8EBD-A23527D315B2}" dt="2022-01-26T16:47:52.368" v="0" actId="47"/>
        <pc:sldMkLst>
          <pc:docMk/>
          <pc:sldMk cId="4260228698" sldId="259"/>
        </pc:sldMkLst>
      </pc:sldChg>
      <pc:sldChg chg="del">
        <pc:chgData name="Hairong Zhao" userId="836876fe-804d-4bd9-9d0e-c259ce8ab2ed" providerId="ADAL" clId="{A5AAF70E-FEBE-4A94-8EBD-A23527D315B2}" dt="2022-01-26T16:47:52.368" v="0" actId="47"/>
        <pc:sldMkLst>
          <pc:docMk/>
          <pc:sldMk cId="1502157649" sldId="260"/>
        </pc:sldMkLst>
      </pc:sldChg>
      <pc:sldChg chg="modSp add mod">
        <pc:chgData name="Hairong Zhao" userId="836876fe-804d-4bd9-9d0e-c259ce8ab2ed" providerId="ADAL" clId="{A5AAF70E-FEBE-4A94-8EBD-A23527D315B2}" dt="2022-01-30T19:33:23.482" v="215" actId="14100"/>
        <pc:sldMkLst>
          <pc:docMk/>
          <pc:sldMk cId="1576444115" sldId="260"/>
        </pc:sldMkLst>
        <pc:spChg chg="mod">
          <ac:chgData name="Hairong Zhao" userId="836876fe-804d-4bd9-9d0e-c259ce8ab2ed" providerId="ADAL" clId="{A5AAF70E-FEBE-4A94-8EBD-A23527D315B2}" dt="2022-01-30T19:33:23.482" v="215" actId="14100"/>
          <ac:spMkLst>
            <pc:docMk/>
            <pc:sldMk cId="1576444115" sldId="260"/>
            <ac:spMk id="56325" creationId="{00000000-0000-0000-0000-000000000000}"/>
          </ac:spMkLst>
        </pc:spChg>
      </pc:sldChg>
      <pc:sldChg chg="del">
        <pc:chgData name="Hairong Zhao" userId="836876fe-804d-4bd9-9d0e-c259ce8ab2ed" providerId="ADAL" clId="{A5AAF70E-FEBE-4A94-8EBD-A23527D315B2}" dt="2022-01-26T16:47:52.368" v="0" actId="47"/>
        <pc:sldMkLst>
          <pc:docMk/>
          <pc:sldMk cId="1458883696" sldId="261"/>
        </pc:sldMkLst>
      </pc:sldChg>
      <pc:sldChg chg="addSp modSp add mod">
        <pc:chgData name="Hairong Zhao" userId="836876fe-804d-4bd9-9d0e-c259ce8ab2ed" providerId="ADAL" clId="{A5AAF70E-FEBE-4A94-8EBD-A23527D315B2}" dt="2022-01-30T19:40:35.066" v="227" actId="1076"/>
        <pc:sldMkLst>
          <pc:docMk/>
          <pc:sldMk cId="2562966733" sldId="261"/>
        </pc:sldMkLst>
        <pc:spChg chg="mod">
          <ac:chgData name="Hairong Zhao" userId="836876fe-804d-4bd9-9d0e-c259ce8ab2ed" providerId="ADAL" clId="{A5AAF70E-FEBE-4A94-8EBD-A23527D315B2}" dt="2022-01-30T19:33:36.253" v="216" actId="1076"/>
          <ac:spMkLst>
            <pc:docMk/>
            <pc:sldMk cId="2562966733" sldId="261"/>
            <ac:spMk id="58372" creationId="{00000000-0000-0000-0000-000000000000}"/>
          </ac:spMkLst>
        </pc:spChg>
        <pc:spChg chg="mod">
          <ac:chgData name="Hairong Zhao" userId="836876fe-804d-4bd9-9d0e-c259ce8ab2ed" providerId="ADAL" clId="{A5AAF70E-FEBE-4A94-8EBD-A23527D315B2}" dt="2022-01-30T19:40:35.066" v="227" actId="1076"/>
          <ac:spMkLst>
            <pc:docMk/>
            <pc:sldMk cId="2562966733" sldId="261"/>
            <ac:spMk id="58373" creationId="{00000000-0000-0000-0000-000000000000}"/>
          </ac:spMkLst>
        </pc:spChg>
        <pc:graphicFrameChg chg="add mod">
          <ac:chgData name="Hairong Zhao" userId="836876fe-804d-4bd9-9d0e-c259ce8ab2ed" providerId="ADAL" clId="{A5AAF70E-FEBE-4A94-8EBD-A23527D315B2}" dt="2022-01-30T19:38:03.351" v="221" actId="1076"/>
          <ac:graphicFrameMkLst>
            <pc:docMk/>
            <pc:sldMk cId="2562966733" sldId="261"/>
            <ac:graphicFrameMk id="12" creationId="{3CC9F239-C405-4F0E-AE94-5547A8530397}"/>
          </ac:graphicFrameMkLst>
        </pc:graphicFrameChg>
        <pc:graphicFrameChg chg="mod">
          <ac:chgData name="Hairong Zhao" userId="836876fe-804d-4bd9-9d0e-c259ce8ab2ed" providerId="ADAL" clId="{A5AAF70E-FEBE-4A94-8EBD-A23527D315B2}" dt="2022-01-30T19:37:49.735" v="219" actId="1076"/>
          <ac:graphicFrameMkLst>
            <pc:docMk/>
            <pc:sldMk cId="2562966733" sldId="261"/>
            <ac:graphicFrameMk id="42076" creationId="{00000000-0000-0000-0000-000000000000}"/>
          </ac:graphicFrameMkLst>
        </pc:graphicFrameChg>
      </pc:sldChg>
      <pc:sldChg chg="modSp add del mod">
        <pc:chgData name="Hairong Zhao" userId="836876fe-804d-4bd9-9d0e-c259ce8ab2ed" providerId="ADAL" clId="{A5AAF70E-FEBE-4A94-8EBD-A23527D315B2}" dt="2022-01-30T19:40:22.478" v="226" actId="47"/>
        <pc:sldMkLst>
          <pc:docMk/>
          <pc:sldMk cId="1292064327" sldId="262"/>
        </pc:sldMkLst>
        <pc:spChg chg="mod">
          <ac:chgData name="Hairong Zhao" userId="836876fe-804d-4bd9-9d0e-c259ce8ab2ed" providerId="ADAL" clId="{A5AAF70E-FEBE-4A94-8EBD-A23527D315B2}" dt="2022-01-30T19:38:52.594" v="225" actId="1076"/>
          <ac:spMkLst>
            <pc:docMk/>
            <pc:sldMk cId="1292064327" sldId="262"/>
            <ac:spMk id="2" creationId="{00000000-0000-0000-0000-000000000000}"/>
          </ac:spMkLst>
        </pc:spChg>
        <pc:spChg chg="mod">
          <ac:chgData name="Hairong Zhao" userId="836876fe-804d-4bd9-9d0e-c259ce8ab2ed" providerId="ADAL" clId="{A5AAF70E-FEBE-4A94-8EBD-A23527D315B2}" dt="2022-01-30T19:38:49.648" v="224" actId="1076"/>
          <ac:spMkLst>
            <pc:docMk/>
            <pc:sldMk cId="1292064327" sldId="262"/>
            <ac:spMk id="60421" creationId="{00000000-0000-0000-0000-000000000000}"/>
          </ac:spMkLst>
        </pc:spChg>
      </pc:sldChg>
      <pc:sldChg chg="del">
        <pc:chgData name="Hairong Zhao" userId="836876fe-804d-4bd9-9d0e-c259ce8ab2ed" providerId="ADAL" clId="{A5AAF70E-FEBE-4A94-8EBD-A23527D315B2}" dt="2022-01-26T16:47:52.368" v="0" actId="47"/>
        <pc:sldMkLst>
          <pc:docMk/>
          <pc:sldMk cId="3629937491" sldId="262"/>
        </pc:sldMkLst>
      </pc:sldChg>
      <pc:sldChg chg="del">
        <pc:chgData name="Hairong Zhao" userId="836876fe-804d-4bd9-9d0e-c259ce8ab2ed" providerId="ADAL" clId="{A5AAF70E-FEBE-4A94-8EBD-A23527D315B2}" dt="2022-01-26T16:47:52.368" v="0" actId="47"/>
        <pc:sldMkLst>
          <pc:docMk/>
          <pc:sldMk cId="971554002" sldId="263"/>
        </pc:sldMkLst>
      </pc:sldChg>
      <pc:sldChg chg="modSp add mod">
        <pc:chgData name="Hairong Zhao" userId="836876fe-804d-4bd9-9d0e-c259ce8ab2ed" providerId="ADAL" clId="{A5AAF70E-FEBE-4A94-8EBD-A23527D315B2}" dt="2022-01-30T19:40:51.862" v="229" actId="27636"/>
        <pc:sldMkLst>
          <pc:docMk/>
          <pc:sldMk cId="1057671253" sldId="263"/>
        </pc:sldMkLst>
        <pc:spChg chg="mod">
          <ac:chgData name="Hairong Zhao" userId="836876fe-804d-4bd9-9d0e-c259ce8ab2ed" providerId="ADAL" clId="{A5AAF70E-FEBE-4A94-8EBD-A23527D315B2}" dt="2022-01-30T19:40:51.862" v="229" actId="27636"/>
          <ac:spMkLst>
            <pc:docMk/>
            <pc:sldMk cId="1057671253" sldId="263"/>
            <ac:spMk id="62469" creationId="{00000000-0000-0000-0000-000000000000}"/>
          </ac:spMkLst>
        </pc:spChg>
      </pc:sldChg>
      <pc:sldChg chg="del">
        <pc:chgData name="Hairong Zhao" userId="836876fe-804d-4bd9-9d0e-c259ce8ab2ed" providerId="ADAL" clId="{A5AAF70E-FEBE-4A94-8EBD-A23527D315B2}" dt="2022-01-26T16:47:52.368" v="0" actId="47"/>
        <pc:sldMkLst>
          <pc:docMk/>
          <pc:sldMk cId="1023506701" sldId="264"/>
        </pc:sldMkLst>
      </pc:sldChg>
      <pc:sldChg chg="modSp add mod">
        <pc:chgData name="Hairong Zhao" userId="836876fe-804d-4bd9-9d0e-c259ce8ab2ed" providerId="ADAL" clId="{A5AAF70E-FEBE-4A94-8EBD-A23527D315B2}" dt="2022-01-30T19:41:44.577" v="234" actId="20577"/>
        <pc:sldMkLst>
          <pc:docMk/>
          <pc:sldMk cId="1865448866" sldId="264"/>
        </pc:sldMkLst>
        <pc:spChg chg="mod">
          <ac:chgData name="Hairong Zhao" userId="836876fe-804d-4bd9-9d0e-c259ce8ab2ed" providerId="ADAL" clId="{A5AAF70E-FEBE-4A94-8EBD-A23527D315B2}" dt="2022-01-30T19:41:07.056" v="230" actId="1076"/>
          <ac:spMkLst>
            <pc:docMk/>
            <pc:sldMk cId="1865448866" sldId="264"/>
            <ac:spMk id="125954" creationId="{00000000-0000-0000-0000-000000000000}"/>
          </ac:spMkLst>
        </pc:spChg>
        <pc:spChg chg="mod">
          <ac:chgData name="Hairong Zhao" userId="836876fe-804d-4bd9-9d0e-c259ce8ab2ed" providerId="ADAL" clId="{A5AAF70E-FEBE-4A94-8EBD-A23527D315B2}" dt="2022-01-30T19:41:44.577" v="234" actId="20577"/>
          <ac:spMkLst>
            <pc:docMk/>
            <pc:sldMk cId="1865448866" sldId="264"/>
            <ac:spMk id="125955" creationId="{00000000-0000-0000-0000-000000000000}"/>
          </ac:spMkLst>
        </pc:spChg>
        <pc:graphicFrameChg chg="mod">
          <ac:chgData name="Hairong Zhao" userId="836876fe-804d-4bd9-9d0e-c259ce8ab2ed" providerId="ADAL" clId="{A5AAF70E-FEBE-4A94-8EBD-A23527D315B2}" dt="2022-01-30T19:41:17.468" v="232" actId="1076"/>
          <ac:graphicFrameMkLst>
            <pc:docMk/>
            <pc:sldMk cId="1865448866" sldId="264"/>
            <ac:graphicFrameMk id="6" creationId="{00000000-0000-0000-0000-000000000000}"/>
          </ac:graphicFrameMkLst>
        </pc:graphicFrameChg>
        <pc:graphicFrameChg chg="mod">
          <ac:chgData name="Hairong Zhao" userId="836876fe-804d-4bd9-9d0e-c259ce8ab2ed" providerId="ADAL" clId="{A5AAF70E-FEBE-4A94-8EBD-A23527D315B2}" dt="2022-01-30T19:41:22.052" v="233" actId="1076"/>
          <ac:graphicFrameMkLst>
            <pc:docMk/>
            <pc:sldMk cId="1865448866" sldId="264"/>
            <ac:graphicFrameMk id="10" creationId="{00000000-0000-0000-0000-000000000000}"/>
          </ac:graphicFrameMkLst>
        </pc:graphicFrameChg>
      </pc:sldChg>
      <pc:sldChg chg="del">
        <pc:chgData name="Hairong Zhao" userId="836876fe-804d-4bd9-9d0e-c259ce8ab2ed" providerId="ADAL" clId="{A5AAF70E-FEBE-4A94-8EBD-A23527D315B2}" dt="2022-01-26T16:47:52.368" v="0" actId="47"/>
        <pc:sldMkLst>
          <pc:docMk/>
          <pc:sldMk cId="1943415912" sldId="265"/>
        </pc:sldMkLst>
      </pc:sldChg>
      <pc:sldChg chg="modSp add mod">
        <pc:chgData name="Hairong Zhao" userId="836876fe-804d-4bd9-9d0e-c259ce8ab2ed" providerId="ADAL" clId="{A5AAF70E-FEBE-4A94-8EBD-A23527D315B2}" dt="2022-01-30T19:42:09.809" v="239" actId="27636"/>
        <pc:sldMkLst>
          <pc:docMk/>
          <pc:sldMk cId="3120995185" sldId="265"/>
        </pc:sldMkLst>
        <pc:spChg chg="mod">
          <ac:chgData name="Hairong Zhao" userId="836876fe-804d-4bd9-9d0e-c259ce8ab2ed" providerId="ADAL" clId="{A5AAF70E-FEBE-4A94-8EBD-A23527D315B2}" dt="2022-01-30T19:41:59.620" v="235" actId="1076"/>
          <ac:spMkLst>
            <pc:docMk/>
            <pc:sldMk cId="3120995185" sldId="265"/>
            <ac:spMk id="125954" creationId="{00000000-0000-0000-0000-000000000000}"/>
          </ac:spMkLst>
        </pc:spChg>
        <pc:spChg chg="mod">
          <ac:chgData name="Hairong Zhao" userId="836876fe-804d-4bd9-9d0e-c259ce8ab2ed" providerId="ADAL" clId="{A5AAF70E-FEBE-4A94-8EBD-A23527D315B2}" dt="2022-01-30T19:42:09.809" v="239" actId="27636"/>
          <ac:spMkLst>
            <pc:docMk/>
            <pc:sldMk cId="3120995185" sldId="265"/>
            <ac:spMk id="125955" creationId="{00000000-0000-0000-0000-000000000000}"/>
          </ac:spMkLst>
        </pc:spChg>
        <pc:graphicFrameChg chg="mod">
          <ac:chgData name="Hairong Zhao" userId="836876fe-804d-4bd9-9d0e-c259ce8ab2ed" providerId="ADAL" clId="{A5AAF70E-FEBE-4A94-8EBD-A23527D315B2}" dt="2022-01-30T19:42:05.984" v="237" actId="1076"/>
          <ac:graphicFrameMkLst>
            <pc:docMk/>
            <pc:sldMk cId="3120995185" sldId="265"/>
            <ac:graphicFrameMk id="10" creationId="{00000000-0000-0000-0000-000000000000}"/>
          </ac:graphicFrameMkLst>
        </pc:graphicFrameChg>
      </pc:sldChg>
      <pc:sldChg chg="addSp delSp modSp mod setFolMasterAnim modAnim">
        <pc:chgData name="Hairong Zhao" userId="836876fe-804d-4bd9-9d0e-c259ce8ab2ed" providerId="ADAL" clId="{A5AAF70E-FEBE-4A94-8EBD-A23527D315B2}" dt="2022-01-30T15:37:54.345" v="117"/>
        <pc:sldMkLst>
          <pc:docMk/>
          <pc:sldMk cId="2734424805" sldId="266"/>
        </pc:sldMkLst>
        <pc:spChg chg="mod">
          <ac:chgData name="Hairong Zhao" userId="836876fe-804d-4bd9-9d0e-c259ce8ab2ed" providerId="ADAL" clId="{A5AAF70E-FEBE-4A94-8EBD-A23527D315B2}" dt="2022-01-30T01:17:17.307" v="78" actId="1076"/>
          <ac:spMkLst>
            <pc:docMk/>
            <pc:sldMk cId="2734424805" sldId="266"/>
            <ac:spMk id="2" creationId="{00000000-0000-0000-0000-000000000000}"/>
          </ac:spMkLst>
        </pc:spChg>
        <pc:spChg chg="mod">
          <ac:chgData name="Hairong Zhao" userId="836876fe-804d-4bd9-9d0e-c259ce8ab2ed" providerId="ADAL" clId="{A5AAF70E-FEBE-4A94-8EBD-A23527D315B2}" dt="2022-01-30T01:17:50.099" v="79" actId="1076"/>
          <ac:spMkLst>
            <pc:docMk/>
            <pc:sldMk cId="2734424805" sldId="266"/>
            <ac:spMk id="8" creationId="{00000000-0000-0000-0000-000000000000}"/>
          </ac:spMkLst>
        </pc:spChg>
        <pc:spChg chg="del mod">
          <ac:chgData name="Hairong Zhao" userId="836876fe-804d-4bd9-9d0e-c259ce8ab2ed" providerId="ADAL" clId="{A5AAF70E-FEBE-4A94-8EBD-A23527D315B2}" dt="2022-01-30T01:16:01.305" v="77" actId="478"/>
          <ac:spMkLst>
            <pc:docMk/>
            <pc:sldMk cId="2734424805" sldId="266"/>
            <ac:spMk id="10" creationId="{00000000-0000-0000-0000-000000000000}"/>
          </ac:spMkLst>
        </pc:spChg>
        <pc:spChg chg="add mod">
          <ac:chgData name="Hairong Zhao" userId="836876fe-804d-4bd9-9d0e-c259ce8ab2ed" providerId="ADAL" clId="{A5AAF70E-FEBE-4A94-8EBD-A23527D315B2}" dt="2022-01-30T01:20:26.597" v="115" actId="1076"/>
          <ac:spMkLst>
            <pc:docMk/>
            <pc:sldMk cId="2734424805" sldId="266"/>
            <ac:spMk id="12" creationId="{794826AD-531E-45FE-AFA5-01828B58564D}"/>
          </ac:spMkLst>
        </pc:spChg>
        <pc:graphicFrameChg chg="mod">
          <ac:chgData name="Hairong Zhao" userId="836876fe-804d-4bd9-9d0e-c259ce8ab2ed" providerId="ADAL" clId="{A5AAF70E-FEBE-4A94-8EBD-A23527D315B2}" dt="2022-01-30T01:17:50.099" v="79" actId="1076"/>
          <ac:graphicFrameMkLst>
            <pc:docMk/>
            <pc:sldMk cId="2734424805" sldId="266"/>
            <ac:graphicFrameMk id="6" creationId="{00000000-0000-0000-0000-000000000000}"/>
          </ac:graphicFrameMkLst>
        </pc:graphicFrameChg>
        <pc:graphicFrameChg chg="mod">
          <ac:chgData name="Hairong Zhao" userId="836876fe-804d-4bd9-9d0e-c259ce8ab2ed" providerId="ADAL" clId="{A5AAF70E-FEBE-4A94-8EBD-A23527D315B2}" dt="2022-01-30T01:17:50.099" v="79" actId="1076"/>
          <ac:graphicFrameMkLst>
            <pc:docMk/>
            <pc:sldMk cId="2734424805" sldId="266"/>
            <ac:graphicFrameMk id="7" creationId="{00000000-0000-0000-0000-000000000000}"/>
          </ac:graphicFrameMkLst>
        </pc:graphicFrameChg>
        <pc:graphicFrameChg chg="add del mod">
          <ac:chgData name="Hairong Zhao" userId="836876fe-804d-4bd9-9d0e-c259ce8ab2ed" providerId="ADAL" clId="{A5AAF70E-FEBE-4A94-8EBD-A23527D315B2}" dt="2022-01-30T01:18:33.004" v="81"/>
          <ac:graphicFrameMkLst>
            <pc:docMk/>
            <pc:sldMk cId="2734424805" sldId="266"/>
            <ac:graphicFrameMk id="11" creationId="{B9601C7D-3260-485D-AF05-1DBE08C9DD25}"/>
          </ac:graphicFrameMkLst>
        </pc:graphicFrameChg>
      </pc:sldChg>
      <pc:sldChg chg="del">
        <pc:chgData name="Hairong Zhao" userId="836876fe-804d-4bd9-9d0e-c259ce8ab2ed" providerId="ADAL" clId="{A5AAF70E-FEBE-4A94-8EBD-A23527D315B2}" dt="2022-01-30T16:06:01.279" v="137" actId="47"/>
        <pc:sldMkLst>
          <pc:docMk/>
          <pc:sldMk cId="123409210" sldId="267"/>
        </pc:sldMkLst>
      </pc:sldChg>
      <pc:sldChg chg="modSp add mod">
        <pc:chgData name="Hairong Zhao" userId="836876fe-804d-4bd9-9d0e-c259ce8ab2ed" providerId="ADAL" clId="{A5AAF70E-FEBE-4A94-8EBD-A23527D315B2}" dt="2022-01-30T19:43:26.665" v="242" actId="14100"/>
        <pc:sldMkLst>
          <pc:docMk/>
          <pc:sldMk cId="2436757044" sldId="267"/>
        </pc:sldMkLst>
        <pc:spChg chg="mod">
          <ac:chgData name="Hairong Zhao" userId="836876fe-804d-4bd9-9d0e-c259ce8ab2ed" providerId="ADAL" clId="{A5AAF70E-FEBE-4A94-8EBD-A23527D315B2}" dt="2022-01-30T19:43:26.665" v="242" actId="14100"/>
          <ac:spMkLst>
            <pc:docMk/>
            <pc:sldMk cId="2436757044" sldId="267"/>
            <ac:spMk id="41986" creationId="{00000000-0000-0000-0000-000000000000}"/>
          </ac:spMkLst>
        </pc:spChg>
        <pc:spChg chg="mod">
          <ac:chgData name="Hairong Zhao" userId="836876fe-804d-4bd9-9d0e-c259ce8ab2ed" providerId="ADAL" clId="{A5AAF70E-FEBE-4A94-8EBD-A23527D315B2}" dt="2022-01-30T19:43:17.913" v="240" actId="1076"/>
          <ac:spMkLst>
            <pc:docMk/>
            <pc:sldMk cId="2436757044" sldId="267"/>
            <ac:spMk id="42030" creationId="{00000000-0000-0000-0000-000000000000}"/>
          </ac:spMkLst>
        </pc:spChg>
      </pc:sldChg>
      <pc:sldChg chg="del">
        <pc:chgData name="Hairong Zhao" userId="836876fe-804d-4bd9-9d0e-c259ce8ab2ed" providerId="ADAL" clId="{A5AAF70E-FEBE-4A94-8EBD-A23527D315B2}" dt="2022-01-26T16:47:52.368" v="0" actId="47"/>
        <pc:sldMkLst>
          <pc:docMk/>
          <pc:sldMk cId="1686329761" sldId="272"/>
        </pc:sldMkLst>
      </pc:sldChg>
      <pc:sldChg chg="modSp add del mod">
        <pc:chgData name="Hairong Zhao" userId="836876fe-804d-4bd9-9d0e-c259ce8ab2ed" providerId="ADAL" clId="{A5AAF70E-FEBE-4A94-8EBD-A23527D315B2}" dt="2022-01-30T20:10:58.755" v="249" actId="2696"/>
        <pc:sldMkLst>
          <pc:docMk/>
          <pc:sldMk cId="2450731668" sldId="272"/>
        </pc:sldMkLst>
        <pc:spChg chg="mod">
          <ac:chgData name="Hairong Zhao" userId="836876fe-804d-4bd9-9d0e-c259ce8ab2ed" providerId="ADAL" clId="{A5AAF70E-FEBE-4A94-8EBD-A23527D315B2}" dt="2022-01-30T19:44:35.625" v="248" actId="27636"/>
          <ac:spMkLst>
            <pc:docMk/>
            <pc:sldMk cId="2450731668" sldId="272"/>
            <ac:spMk id="21508" creationId="{00000000-0000-0000-0000-000000000000}"/>
          </ac:spMkLst>
        </pc:spChg>
        <pc:spChg chg="mod">
          <ac:chgData name="Hairong Zhao" userId="836876fe-804d-4bd9-9d0e-c259ce8ab2ed" providerId="ADAL" clId="{A5AAF70E-FEBE-4A94-8EBD-A23527D315B2}" dt="2022-01-30T19:44:32.294" v="246" actId="1076"/>
          <ac:spMkLst>
            <pc:docMk/>
            <pc:sldMk cId="2450731668" sldId="272"/>
            <ac:spMk id="21509" creationId="{00000000-0000-0000-0000-000000000000}"/>
          </ac:spMkLst>
        </pc:spChg>
      </pc:sldChg>
      <pc:sldChg chg="del">
        <pc:chgData name="Hairong Zhao" userId="836876fe-804d-4bd9-9d0e-c259ce8ab2ed" providerId="ADAL" clId="{A5AAF70E-FEBE-4A94-8EBD-A23527D315B2}" dt="2022-01-26T16:47:52.368" v="0" actId="47"/>
        <pc:sldMkLst>
          <pc:docMk/>
          <pc:sldMk cId="791518541" sldId="273"/>
        </pc:sldMkLst>
      </pc:sldChg>
      <pc:sldChg chg="del">
        <pc:chgData name="Hairong Zhao" userId="836876fe-804d-4bd9-9d0e-c259ce8ab2ed" providerId="ADAL" clId="{A5AAF70E-FEBE-4A94-8EBD-A23527D315B2}" dt="2022-01-26T16:47:52.368" v="0" actId="47"/>
        <pc:sldMkLst>
          <pc:docMk/>
          <pc:sldMk cId="0" sldId="274"/>
        </pc:sldMkLst>
      </pc:sldChg>
      <pc:sldChg chg="modSp mod">
        <pc:chgData name="Hairong Zhao" userId="836876fe-804d-4bd9-9d0e-c259ce8ab2ed" providerId="ADAL" clId="{A5AAF70E-FEBE-4A94-8EBD-A23527D315B2}" dt="2022-01-30T19:27:13.301" v="154" actId="1076"/>
        <pc:sldMkLst>
          <pc:docMk/>
          <pc:sldMk cId="952693947" sldId="275"/>
        </pc:sldMkLst>
        <pc:spChg chg="mod">
          <ac:chgData name="Hairong Zhao" userId="836876fe-804d-4bd9-9d0e-c259ce8ab2ed" providerId="ADAL" clId="{A5AAF70E-FEBE-4A94-8EBD-A23527D315B2}" dt="2022-01-30T19:27:09.930" v="153" actId="14100"/>
          <ac:spMkLst>
            <pc:docMk/>
            <pc:sldMk cId="952693947" sldId="275"/>
            <ac:spMk id="3" creationId="{00000000-0000-0000-0000-000000000000}"/>
          </ac:spMkLst>
        </pc:spChg>
        <pc:graphicFrameChg chg="mod">
          <ac:chgData name="Hairong Zhao" userId="836876fe-804d-4bd9-9d0e-c259ce8ab2ed" providerId="ADAL" clId="{A5AAF70E-FEBE-4A94-8EBD-A23527D315B2}" dt="2022-01-30T19:27:13.301" v="154" actId="1076"/>
          <ac:graphicFrameMkLst>
            <pc:docMk/>
            <pc:sldMk cId="952693947" sldId="275"/>
            <ac:graphicFrameMk id="6" creationId="{00000000-0000-0000-0000-000000000000}"/>
          </ac:graphicFrameMkLst>
        </pc:graphicFrameChg>
      </pc:sldChg>
      <pc:sldChg chg="del">
        <pc:chgData name="Hairong Zhao" userId="836876fe-804d-4bd9-9d0e-c259ce8ab2ed" providerId="ADAL" clId="{A5AAF70E-FEBE-4A94-8EBD-A23527D315B2}" dt="2022-01-26T16:47:52.368" v="0" actId="47"/>
        <pc:sldMkLst>
          <pc:docMk/>
          <pc:sldMk cId="0" sldId="276"/>
        </pc:sldMkLst>
      </pc:sldChg>
      <pc:sldChg chg="modSp mod modAnim">
        <pc:chgData name="Hairong Zhao" userId="836876fe-804d-4bd9-9d0e-c259ce8ab2ed" providerId="ADAL" clId="{A5AAF70E-FEBE-4A94-8EBD-A23527D315B2}" dt="2022-01-30T00:41:00.674" v="30" actId="20577"/>
        <pc:sldMkLst>
          <pc:docMk/>
          <pc:sldMk cId="1556472169" sldId="278"/>
        </pc:sldMkLst>
        <pc:spChg chg="mod">
          <ac:chgData name="Hairong Zhao" userId="836876fe-804d-4bd9-9d0e-c259ce8ab2ed" providerId="ADAL" clId="{A5AAF70E-FEBE-4A94-8EBD-A23527D315B2}" dt="2022-01-30T00:41:00.674" v="30" actId="20577"/>
          <ac:spMkLst>
            <pc:docMk/>
            <pc:sldMk cId="1556472169" sldId="278"/>
            <ac:spMk id="125955" creationId="{00000000-0000-0000-0000-000000000000}"/>
          </ac:spMkLst>
        </pc:spChg>
      </pc:sldChg>
      <pc:sldChg chg="modSp modAnim">
        <pc:chgData name="Hairong Zhao" userId="836876fe-804d-4bd9-9d0e-c259ce8ab2ed" providerId="ADAL" clId="{A5AAF70E-FEBE-4A94-8EBD-A23527D315B2}" dt="2022-01-30T01:05:14.239" v="61" actId="207"/>
        <pc:sldMkLst>
          <pc:docMk/>
          <pc:sldMk cId="3292119373" sldId="279"/>
        </pc:sldMkLst>
        <pc:spChg chg="mod">
          <ac:chgData name="Hairong Zhao" userId="836876fe-804d-4bd9-9d0e-c259ce8ab2ed" providerId="ADAL" clId="{A5AAF70E-FEBE-4A94-8EBD-A23527D315B2}" dt="2022-01-30T01:05:14.239" v="61" actId="207"/>
          <ac:spMkLst>
            <pc:docMk/>
            <pc:sldMk cId="3292119373" sldId="279"/>
            <ac:spMk id="125955" creationId="{00000000-0000-0000-0000-000000000000}"/>
          </ac:spMkLst>
        </pc:spChg>
      </pc:sldChg>
      <pc:sldChg chg="addSp delSp modSp mod modAnim">
        <pc:chgData name="Hairong Zhao" userId="836876fe-804d-4bd9-9d0e-c259ce8ab2ed" providerId="ADAL" clId="{A5AAF70E-FEBE-4A94-8EBD-A23527D315B2}" dt="2022-01-30T01:08:52.405" v="74" actId="1076"/>
        <pc:sldMkLst>
          <pc:docMk/>
          <pc:sldMk cId="32481048" sldId="280"/>
        </pc:sldMkLst>
        <pc:spChg chg="mod">
          <ac:chgData name="Hairong Zhao" userId="836876fe-804d-4bd9-9d0e-c259ce8ab2ed" providerId="ADAL" clId="{A5AAF70E-FEBE-4A94-8EBD-A23527D315B2}" dt="2022-01-30T01:08:47.779" v="73" actId="1076"/>
          <ac:spMkLst>
            <pc:docMk/>
            <pc:sldMk cId="32481048" sldId="280"/>
            <ac:spMk id="6" creationId="{00000000-0000-0000-0000-000000000000}"/>
          </ac:spMkLst>
        </pc:spChg>
        <pc:spChg chg="mod">
          <ac:chgData name="Hairong Zhao" userId="836876fe-804d-4bd9-9d0e-c259ce8ab2ed" providerId="ADAL" clId="{A5AAF70E-FEBE-4A94-8EBD-A23527D315B2}" dt="2022-01-30T01:08:52.405" v="74" actId="1076"/>
          <ac:spMkLst>
            <pc:docMk/>
            <pc:sldMk cId="32481048" sldId="280"/>
            <ac:spMk id="9" creationId="{00000000-0000-0000-0000-000000000000}"/>
          </ac:spMkLst>
        </pc:spChg>
        <pc:spChg chg="add del mod">
          <ac:chgData name="Hairong Zhao" userId="836876fe-804d-4bd9-9d0e-c259ce8ab2ed" providerId="ADAL" clId="{A5AAF70E-FEBE-4A94-8EBD-A23527D315B2}" dt="2022-01-30T00:47:10.246" v="38" actId="21"/>
          <ac:spMkLst>
            <pc:docMk/>
            <pc:sldMk cId="32481048" sldId="280"/>
            <ac:spMk id="14" creationId="{17A81E1A-5052-4E18-B5E1-87F7C9FE0B80}"/>
          </ac:spMkLst>
        </pc:spChg>
        <pc:spChg chg="mod">
          <ac:chgData name="Hairong Zhao" userId="836876fe-804d-4bd9-9d0e-c259ce8ab2ed" providerId="ADAL" clId="{A5AAF70E-FEBE-4A94-8EBD-A23527D315B2}" dt="2022-01-30T01:07:44.351" v="66" actId="1076"/>
          <ac:spMkLst>
            <pc:docMk/>
            <pc:sldMk cId="32481048" sldId="280"/>
            <ac:spMk id="125955" creationId="{00000000-0000-0000-0000-000000000000}"/>
          </ac:spMkLst>
        </pc:spChg>
        <pc:graphicFrameChg chg="mod">
          <ac:chgData name="Hairong Zhao" userId="836876fe-804d-4bd9-9d0e-c259ce8ab2ed" providerId="ADAL" clId="{A5AAF70E-FEBE-4A94-8EBD-A23527D315B2}" dt="2022-01-30T01:08:44.202" v="72" actId="1076"/>
          <ac:graphicFrameMkLst>
            <pc:docMk/>
            <pc:sldMk cId="32481048" sldId="280"/>
            <ac:graphicFrameMk id="2" creationId="{00000000-0000-0000-0000-000000000000}"/>
          </ac:graphicFrameMkLst>
        </pc:graphicFrameChg>
        <pc:graphicFrameChg chg="mod">
          <ac:chgData name="Hairong Zhao" userId="836876fe-804d-4bd9-9d0e-c259ce8ab2ed" providerId="ADAL" clId="{A5AAF70E-FEBE-4A94-8EBD-A23527D315B2}" dt="2022-01-30T01:08:44.202" v="72" actId="1076"/>
          <ac:graphicFrameMkLst>
            <pc:docMk/>
            <pc:sldMk cId="32481048" sldId="280"/>
            <ac:graphicFrameMk id="7" creationId="{00000000-0000-0000-0000-000000000000}"/>
          </ac:graphicFrameMkLst>
        </pc:graphicFrameChg>
        <pc:graphicFrameChg chg="mod">
          <ac:chgData name="Hairong Zhao" userId="836876fe-804d-4bd9-9d0e-c259ce8ab2ed" providerId="ADAL" clId="{A5AAF70E-FEBE-4A94-8EBD-A23527D315B2}" dt="2022-01-30T01:08:44.202" v="72" actId="1076"/>
          <ac:graphicFrameMkLst>
            <pc:docMk/>
            <pc:sldMk cId="32481048" sldId="280"/>
            <ac:graphicFrameMk id="8" creationId="{00000000-0000-0000-0000-000000000000}"/>
          </ac:graphicFrameMkLst>
        </pc:graphicFrameChg>
        <pc:graphicFrameChg chg="add mod">
          <ac:chgData name="Hairong Zhao" userId="836876fe-804d-4bd9-9d0e-c259ce8ab2ed" providerId="ADAL" clId="{A5AAF70E-FEBE-4A94-8EBD-A23527D315B2}" dt="2022-01-30T01:07:47.140" v="67" actId="1076"/>
          <ac:graphicFrameMkLst>
            <pc:docMk/>
            <pc:sldMk cId="32481048" sldId="280"/>
            <ac:graphicFrameMk id="15" creationId="{58891003-8B89-42EF-9978-94FDB3B9F99A}"/>
          </ac:graphicFrameMkLst>
        </pc:graphicFrameChg>
      </pc:sldChg>
      <pc:sldChg chg="addSp delSp modSp mod modAnim">
        <pc:chgData name="Hairong Zhao" userId="836876fe-804d-4bd9-9d0e-c259ce8ab2ed" providerId="ADAL" clId="{A5AAF70E-FEBE-4A94-8EBD-A23527D315B2}" dt="2022-01-30T16:04:50.691" v="136" actId="20577"/>
        <pc:sldMkLst>
          <pc:docMk/>
          <pc:sldMk cId="1511515468" sldId="281"/>
        </pc:sldMkLst>
        <pc:spChg chg="add del mod">
          <ac:chgData name="Hairong Zhao" userId="836876fe-804d-4bd9-9d0e-c259ce8ab2ed" providerId="ADAL" clId="{A5AAF70E-FEBE-4A94-8EBD-A23527D315B2}" dt="2022-01-30T00:48:24.566" v="58" actId="478"/>
          <ac:spMkLst>
            <pc:docMk/>
            <pc:sldMk cId="1511515468" sldId="281"/>
            <ac:spMk id="7" creationId="{691546B7-B7A8-48C0-8B1C-FD2918837538}"/>
          </ac:spMkLst>
        </pc:spChg>
        <pc:spChg chg="mod">
          <ac:chgData name="Hairong Zhao" userId="836876fe-804d-4bd9-9d0e-c259ce8ab2ed" providerId="ADAL" clId="{A5AAF70E-FEBE-4A94-8EBD-A23527D315B2}" dt="2022-01-30T16:04:50.691" v="136" actId="20577"/>
          <ac:spMkLst>
            <pc:docMk/>
            <pc:sldMk cId="1511515468" sldId="281"/>
            <ac:spMk id="19461" creationId="{00000000-0000-0000-0000-000000000000}"/>
          </ac:spMkLst>
        </pc:spChg>
      </pc:sldChg>
      <pc:sldChg chg="modSp mod">
        <pc:chgData name="Hairong Zhao" userId="836876fe-804d-4bd9-9d0e-c259ce8ab2ed" providerId="ADAL" clId="{A5AAF70E-FEBE-4A94-8EBD-A23527D315B2}" dt="2022-01-30T01:11:14.059" v="75" actId="14100"/>
        <pc:sldMkLst>
          <pc:docMk/>
          <pc:sldMk cId="2536375107" sldId="282"/>
        </pc:sldMkLst>
        <pc:spChg chg="mod">
          <ac:chgData name="Hairong Zhao" userId="836876fe-804d-4bd9-9d0e-c259ce8ab2ed" providerId="ADAL" clId="{A5AAF70E-FEBE-4A94-8EBD-A23527D315B2}" dt="2022-01-30T01:11:14.059" v="75" actId="14100"/>
          <ac:spMkLst>
            <pc:docMk/>
            <pc:sldMk cId="2536375107" sldId="282"/>
            <ac:spMk id="28" creationId="{00000000-0000-0000-0000-000000000000}"/>
          </ac:spMkLst>
        </pc:spChg>
      </pc:sldChg>
      <pc:sldChg chg="addSp modSp mod">
        <pc:chgData name="Hairong Zhao" userId="836876fe-804d-4bd9-9d0e-c259ce8ab2ed" providerId="ADAL" clId="{A5AAF70E-FEBE-4A94-8EBD-A23527D315B2}" dt="2022-01-30T19:22:25.421" v="143" actId="1076"/>
        <pc:sldMkLst>
          <pc:docMk/>
          <pc:sldMk cId="2160987551" sldId="286"/>
        </pc:sldMkLst>
        <pc:grpChg chg="mod">
          <ac:chgData name="Hairong Zhao" userId="836876fe-804d-4bd9-9d0e-c259ce8ab2ed" providerId="ADAL" clId="{A5AAF70E-FEBE-4A94-8EBD-A23527D315B2}" dt="2022-01-30T19:22:16.860" v="140" actId="1076"/>
          <ac:grpSpMkLst>
            <pc:docMk/>
            <pc:sldMk cId="2160987551" sldId="286"/>
            <ac:grpSpMk id="8" creationId="{00000000-0000-0000-0000-000000000000}"/>
          </ac:grpSpMkLst>
        </pc:grpChg>
        <pc:grpChg chg="mod">
          <ac:chgData name="Hairong Zhao" userId="836876fe-804d-4bd9-9d0e-c259ce8ab2ed" providerId="ADAL" clId="{A5AAF70E-FEBE-4A94-8EBD-A23527D315B2}" dt="2022-01-30T19:22:19.074" v="141" actId="1076"/>
          <ac:grpSpMkLst>
            <pc:docMk/>
            <pc:sldMk cId="2160987551" sldId="286"/>
            <ac:grpSpMk id="41" creationId="{00000000-0000-0000-0000-000000000000}"/>
          </ac:grpSpMkLst>
        </pc:grpChg>
        <pc:graphicFrameChg chg="add mod">
          <ac:chgData name="Hairong Zhao" userId="836876fe-804d-4bd9-9d0e-c259ce8ab2ed" providerId="ADAL" clId="{A5AAF70E-FEBE-4A94-8EBD-A23527D315B2}" dt="2022-01-30T19:22:25.421" v="143" actId="1076"/>
          <ac:graphicFrameMkLst>
            <pc:docMk/>
            <pc:sldMk cId="2160987551" sldId="286"/>
            <ac:graphicFrameMk id="79" creationId="{6E83FB5A-4809-468A-8528-109FE56379E0}"/>
          </ac:graphicFrameMkLst>
        </pc:graphicFrameChg>
      </pc:sldChg>
      <pc:sldChg chg="modSp mod">
        <pc:chgData name="Hairong Zhao" userId="836876fe-804d-4bd9-9d0e-c259ce8ab2ed" providerId="ADAL" clId="{A5AAF70E-FEBE-4A94-8EBD-A23527D315B2}" dt="2022-01-30T19:31:12.931" v="170" actId="27636"/>
        <pc:sldMkLst>
          <pc:docMk/>
          <pc:sldMk cId="1247814037" sldId="287"/>
        </pc:sldMkLst>
        <pc:spChg chg="mod">
          <ac:chgData name="Hairong Zhao" userId="836876fe-804d-4bd9-9d0e-c259ce8ab2ed" providerId="ADAL" clId="{A5AAF70E-FEBE-4A94-8EBD-A23527D315B2}" dt="2022-01-30T19:31:12.931" v="170" actId="27636"/>
          <ac:spMkLst>
            <pc:docMk/>
            <pc:sldMk cId="1247814037" sldId="287"/>
            <ac:spMk id="3" creationId="{00000000-0000-0000-0000-000000000000}"/>
          </ac:spMkLst>
        </pc:spChg>
      </pc:sldChg>
      <pc:sldChg chg="addSp delSp modSp mod modAnim">
        <pc:chgData name="Hairong Zhao" userId="836876fe-804d-4bd9-9d0e-c259ce8ab2ed" providerId="ADAL" clId="{A5AAF70E-FEBE-4A94-8EBD-A23527D315B2}" dt="2022-01-30T19:25:35.771" v="152" actId="14100"/>
        <pc:sldMkLst>
          <pc:docMk/>
          <pc:sldMk cId="3651184659" sldId="288"/>
        </pc:sldMkLst>
        <pc:spChg chg="mod">
          <ac:chgData name="Hairong Zhao" userId="836876fe-804d-4bd9-9d0e-c259ce8ab2ed" providerId="ADAL" clId="{A5AAF70E-FEBE-4A94-8EBD-A23527D315B2}" dt="2022-01-30T19:25:35.771" v="152" actId="14100"/>
          <ac:spMkLst>
            <pc:docMk/>
            <pc:sldMk cId="3651184659" sldId="288"/>
            <ac:spMk id="3" creationId="{00000000-0000-0000-0000-000000000000}"/>
          </ac:spMkLst>
        </pc:spChg>
        <pc:spChg chg="mod">
          <ac:chgData name="Hairong Zhao" userId="836876fe-804d-4bd9-9d0e-c259ce8ab2ed" providerId="ADAL" clId="{A5AAF70E-FEBE-4A94-8EBD-A23527D315B2}" dt="2022-01-30T19:23:48.133" v="144" actId="1076"/>
          <ac:spMkLst>
            <pc:docMk/>
            <pc:sldMk cId="3651184659" sldId="288"/>
            <ac:spMk id="9" creationId="{00000000-0000-0000-0000-000000000000}"/>
          </ac:spMkLst>
        </pc:spChg>
        <pc:graphicFrameChg chg="add del mod">
          <ac:chgData name="Hairong Zhao" userId="836876fe-804d-4bd9-9d0e-c259ce8ab2ed" providerId="ADAL" clId="{A5AAF70E-FEBE-4A94-8EBD-A23527D315B2}" dt="2022-01-30T19:25:11.904" v="151" actId="478"/>
          <ac:graphicFrameMkLst>
            <pc:docMk/>
            <pc:sldMk cId="3651184659" sldId="288"/>
            <ac:graphicFrameMk id="11" creationId="{8444A7B7-4BD9-4A53-88BE-311522D7DAE5}"/>
          </ac:graphicFrameMkLst>
        </pc:graphicFrameChg>
      </pc:sldChg>
      <pc:sldChg chg="modSp add mod">
        <pc:chgData name="Hairong Zhao" userId="836876fe-804d-4bd9-9d0e-c259ce8ab2ed" providerId="ADAL" clId="{A5AAF70E-FEBE-4A94-8EBD-A23527D315B2}" dt="2022-01-30T19:28:24.896" v="160" actId="27636"/>
        <pc:sldMkLst>
          <pc:docMk/>
          <pc:sldMk cId="1979531721" sldId="289"/>
        </pc:sldMkLst>
        <pc:spChg chg="mod">
          <ac:chgData name="Hairong Zhao" userId="836876fe-804d-4bd9-9d0e-c259ce8ab2ed" providerId="ADAL" clId="{A5AAF70E-FEBE-4A94-8EBD-A23527D315B2}" dt="2022-01-30T19:28:24.896" v="160" actId="27636"/>
          <ac:spMkLst>
            <pc:docMk/>
            <pc:sldMk cId="1979531721" sldId="289"/>
            <ac:spMk id="125955" creationId="{00000000-0000-0000-0000-000000000000}"/>
          </ac:spMkLst>
        </pc:spChg>
      </pc:sldChg>
      <pc:sldChg chg="del">
        <pc:chgData name="Hairong Zhao" userId="836876fe-804d-4bd9-9d0e-c259ce8ab2ed" providerId="ADAL" clId="{A5AAF70E-FEBE-4A94-8EBD-A23527D315B2}" dt="2022-01-26T16:47:52.368" v="0" actId="47"/>
        <pc:sldMkLst>
          <pc:docMk/>
          <pc:sldMk cId="2446644084" sldId="289"/>
        </pc:sldMkLst>
      </pc:sldChg>
      <pc:sldChg chg="modSp add mod">
        <pc:chgData name="Hairong Zhao" userId="836876fe-804d-4bd9-9d0e-c259ce8ab2ed" providerId="ADAL" clId="{A5AAF70E-FEBE-4A94-8EBD-A23527D315B2}" dt="2022-01-30T19:44:01.759" v="244" actId="1076"/>
        <pc:sldMkLst>
          <pc:docMk/>
          <pc:sldMk cId="1534703086" sldId="290"/>
        </pc:sldMkLst>
        <pc:spChg chg="mod">
          <ac:chgData name="Hairong Zhao" userId="836876fe-804d-4bd9-9d0e-c259ce8ab2ed" providerId="ADAL" clId="{A5AAF70E-FEBE-4A94-8EBD-A23527D315B2}" dt="2022-01-30T19:44:01.759" v="244" actId="1076"/>
          <ac:spMkLst>
            <pc:docMk/>
            <pc:sldMk cId="1534703086" sldId="290"/>
            <ac:spMk id="44036" creationId="{00000000-0000-0000-0000-000000000000}"/>
          </ac:spMkLst>
        </pc:spChg>
        <pc:spChg chg="mod">
          <ac:chgData name="Hairong Zhao" userId="836876fe-804d-4bd9-9d0e-c259ce8ab2ed" providerId="ADAL" clId="{A5AAF70E-FEBE-4A94-8EBD-A23527D315B2}" dt="2022-01-30T19:43:58.298" v="243" actId="14100"/>
          <ac:spMkLst>
            <pc:docMk/>
            <pc:sldMk cId="1534703086" sldId="290"/>
            <ac:spMk id="44038" creationId="{00000000-0000-0000-0000-000000000000}"/>
          </ac:spMkLst>
        </pc:spChg>
      </pc:sldChg>
      <pc:sldChg chg="modSp add del mod">
        <pc:chgData name="Hairong Zhao" userId="836876fe-804d-4bd9-9d0e-c259ce8ab2ed" providerId="ADAL" clId="{A5AAF70E-FEBE-4A94-8EBD-A23527D315B2}" dt="2022-01-30T20:10:58.755" v="249" actId="2696"/>
        <pc:sldMkLst>
          <pc:docMk/>
          <pc:sldMk cId="1712897986" sldId="291"/>
        </pc:sldMkLst>
        <pc:spChg chg="mod">
          <ac:chgData name="Hairong Zhao" userId="836876fe-804d-4bd9-9d0e-c259ce8ab2ed" providerId="ADAL" clId="{A5AAF70E-FEBE-4A94-8EBD-A23527D315B2}" dt="2022-01-30T19:44:25.518" v="245" actId="1076"/>
          <ac:spMkLst>
            <pc:docMk/>
            <pc:sldMk cId="1712897986" sldId="291"/>
            <ac:spMk id="19461" creationId="{00000000-0000-0000-0000-000000000000}"/>
          </ac:spMkLst>
        </pc:spChg>
      </pc:sldChg>
      <pc:sldChg chg="modSp add del mod">
        <pc:chgData name="Hairong Zhao" userId="836876fe-804d-4bd9-9d0e-c259ce8ab2ed" providerId="ADAL" clId="{A5AAF70E-FEBE-4A94-8EBD-A23527D315B2}" dt="2022-01-30T20:10:58.755" v="249" actId="2696"/>
        <pc:sldMkLst>
          <pc:docMk/>
          <pc:sldMk cId="1282982789" sldId="292"/>
        </pc:sldMkLst>
        <pc:spChg chg="mod">
          <ac:chgData name="Hairong Zhao" userId="836876fe-804d-4bd9-9d0e-c259ce8ab2ed" providerId="ADAL" clId="{A5AAF70E-FEBE-4A94-8EBD-A23527D315B2}" dt="2022-01-30T19:28:24.932" v="162" actId="27636"/>
          <ac:spMkLst>
            <pc:docMk/>
            <pc:sldMk cId="1282982789" sldId="292"/>
            <ac:spMk id="125955" creationId="{00000000-0000-0000-0000-000000000000}"/>
          </ac:spMkLst>
        </pc:spChg>
      </pc:sldChg>
      <pc:sldChg chg="modSp add del mod">
        <pc:chgData name="Hairong Zhao" userId="836876fe-804d-4bd9-9d0e-c259ce8ab2ed" providerId="ADAL" clId="{A5AAF70E-FEBE-4A94-8EBD-A23527D315B2}" dt="2022-01-30T20:10:58.755" v="249" actId="2696"/>
        <pc:sldMkLst>
          <pc:docMk/>
          <pc:sldMk cId="123553516" sldId="293"/>
        </pc:sldMkLst>
        <pc:spChg chg="mod">
          <ac:chgData name="Hairong Zhao" userId="836876fe-804d-4bd9-9d0e-c259ce8ab2ed" providerId="ADAL" clId="{A5AAF70E-FEBE-4A94-8EBD-A23527D315B2}" dt="2022-01-30T19:28:24.947" v="163" actId="27636"/>
          <ac:spMkLst>
            <pc:docMk/>
            <pc:sldMk cId="123553516" sldId="293"/>
            <ac:spMk id="125955" creationId="{00000000-0000-0000-0000-000000000000}"/>
          </ac:spMkLst>
        </pc:spChg>
      </pc:sldChg>
    </pc:docChg>
  </pc:docChgLst>
  <pc:docChgLst>
    <pc:chgData name="Zhao, Hairong" userId="836876fe-804d-4bd9-9d0e-c259ce8ab2ed" providerId="ADAL" clId="{157A12D0-DD5F-47C8-92D5-FDFD3D95DB36}"/>
    <pc:docChg chg="undo custSel addSld delSld modSld">
      <pc:chgData name="Zhao, Hairong" userId="836876fe-804d-4bd9-9d0e-c259ce8ab2ed" providerId="ADAL" clId="{157A12D0-DD5F-47C8-92D5-FDFD3D95DB36}" dt="2023-02-09T01:46:05.210" v="431"/>
      <pc:docMkLst>
        <pc:docMk/>
      </pc:docMkLst>
      <pc:sldChg chg="add del">
        <pc:chgData name="Zhao, Hairong" userId="836876fe-804d-4bd9-9d0e-c259ce8ab2ed" providerId="ADAL" clId="{157A12D0-DD5F-47C8-92D5-FDFD3D95DB36}" dt="2023-02-08T23:47:28.158" v="55" actId="47"/>
        <pc:sldMkLst>
          <pc:docMk/>
          <pc:sldMk cId="4095996822" sldId="258"/>
        </pc:sldMkLst>
      </pc:sldChg>
      <pc:sldChg chg="modSp mod">
        <pc:chgData name="Zhao, Hairong" userId="836876fe-804d-4bd9-9d0e-c259ce8ab2ed" providerId="ADAL" clId="{157A12D0-DD5F-47C8-92D5-FDFD3D95DB36}" dt="2023-02-09T00:09:01.715" v="188" actId="20577"/>
        <pc:sldMkLst>
          <pc:docMk/>
          <pc:sldMk cId="217606473" sldId="259"/>
        </pc:sldMkLst>
        <pc:spChg chg="mod">
          <ac:chgData name="Zhao, Hairong" userId="836876fe-804d-4bd9-9d0e-c259ce8ab2ed" providerId="ADAL" clId="{157A12D0-DD5F-47C8-92D5-FDFD3D95DB36}" dt="2023-02-09T00:06:30.884" v="168" actId="1076"/>
          <ac:spMkLst>
            <pc:docMk/>
            <pc:sldMk cId="217606473" sldId="259"/>
            <ac:spMk id="2" creationId="{00000000-0000-0000-0000-000000000000}"/>
          </ac:spMkLst>
        </pc:spChg>
        <pc:spChg chg="mod">
          <ac:chgData name="Zhao, Hairong" userId="836876fe-804d-4bd9-9d0e-c259ce8ab2ed" providerId="ADAL" clId="{157A12D0-DD5F-47C8-92D5-FDFD3D95DB36}" dt="2023-02-09T00:09:01.715" v="188" actId="20577"/>
          <ac:spMkLst>
            <pc:docMk/>
            <pc:sldMk cId="217606473" sldId="259"/>
            <ac:spMk id="54277" creationId="{00000000-0000-0000-0000-000000000000}"/>
          </ac:spMkLst>
        </pc:spChg>
        <pc:grpChg chg="mod">
          <ac:chgData name="Zhao, Hairong" userId="836876fe-804d-4bd9-9d0e-c259ce8ab2ed" providerId="ADAL" clId="{157A12D0-DD5F-47C8-92D5-FDFD3D95DB36}" dt="2023-02-09T00:05:53.097" v="158" actId="1076"/>
          <ac:grpSpMkLst>
            <pc:docMk/>
            <pc:sldMk cId="217606473" sldId="259"/>
            <ac:grpSpMk id="4" creationId="{00000000-0000-0000-0000-000000000000}"/>
          </ac:grpSpMkLst>
        </pc:grpChg>
        <pc:grpChg chg="mod">
          <ac:chgData name="Zhao, Hairong" userId="836876fe-804d-4bd9-9d0e-c259ce8ab2ed" providerId="ADAL" clId="{157A12D0-DD5F-47C8-92D5-FDFD3D95DB36}" dt="2023-02-09T00:05:27.429" v="154" actId="1076"/>
          <ac:grpSpMkLst>
            <pc:docMk/>
            <pc:sldMk cId="217606473" sldId="259"/>
            <ac:grpSpMk id="5" creationId="{00000000-0000-0000-0000-000000000000}"/>
          </ac:grpSpMkLst>
        </pc:grpChg>
        <pc:graphicFrameChg chg="mod">
          <ac:chgData name="Zhao, Hairong" userId="836876fe-804d-4bd9-9d0e-c259ce8ab2ed" providerId="ADAL" clId="{157A12D0-DD5F-47C8-92D5-FDFD3D95DB36}" dt="2023-02-09T00:06:19.321" v="163" actId="1076"/>
          <ac:graphicFrameMkLst>
            <pc:docMk/>
            <pc:sldMk cId="217606473" sldId="259"/>
            <ac:graphicFrameMk id="48" creationId="{00000000-0000-0000-0000-000000000000}"/>
          </ac:graphicFrameMkLst>
        </pc:graphicFrameChg>
      </pc:sldChg>
      <pc:sldChg chg="delSp modSp mod">
        <pc:chgData name="Zhao, Hairong" userId="836876fe-804d-4bd9-9d0e-c259ce8ab2ed" providerId="ADAL" clId="{157A12D0-DD5F-47C8-92D5-FDFD3D95DB36}" dt="2023-02-09T00:07:35.926" v="176" actId="14100"/>
        <pc:sldMkLst>
          <pc:docMk/>
          <pc:sldMk cId="1576444115" sldId="260"/>
        </pc:sldMkLst>
        <pc:spChg chg="del mod">
          <ac:chgData name="Zhao, Hairong" userId="836876fe-804d-4bd9-9d0e-c259ce8ab2ed" providerId="ADAL" clId="{157A12D0-DD5F-47C8-92D5-FDFD3D95DB36}" dt="2023-02-09T00:07:28.138" v="175" actId="478"/>
          <ac:spMkLst>
            <pc:docMk/>
            <pc:sldMk cId="1576444115" sldId="260"/>
            <ac:spMk id="39982" creationId="{00000000-0000-0000-0000-000000000000}"/>
          </ac:spMkLst>
        </pc:spChg>
        <pc:spChg chg="mod">
          <ac:chgData name="Zhao, Hairong" userId="836876fe-804d-4bd9-9d0e-c259ce8ab2ed" providerId="ADAL" clId="{157A12D0-DD5F-47C8-92D5-FDFD3D95DB36}" dt="2023-02-09T00:07:35.926" v="176" actId="14100"/>
          <ac:spMkLst>
            <pc:docMk/>
            <pc:sldMk cId="1576444115" sldId="260"/>
            <ac:spMk id="56324" creationId="{00000000-0000-0000-0000-000000000000}"/>
          </ac:spMkLst>
        </pc:spChg>
        <pc:spChg chg="mod">
          <ac:chgData name="Zhao, Hairong" userId="836876fe-804d-4bd9-9d0e-c259ce8ab2ed" providerId="ADAL" clId="{157A12D0-DD5F-47C8-92D5-FDFD3D95DB36}" dt="2023-02-09T00:07:13.136" v="173" actId="20577"/>
          <ac:spMkLst>
            <pc:docMk/>
            <pc:sldMk cId="1576444115" sldId="260"/>
            <ac:spMk id="56325" creationId="{00000000-0000-0000-0000-000000000000}"/>
          </ac:spMkLst>
        </pc:spChg>
      </pc:sldChg>
      <pc:sldChg chg="modSp mod">
        <pc:chgData name="Zhao, Hairong" userId="836876fe-804d-4bd9-9d0e-c259ce8ab2ed" providerId="ADAL" clId="{157A12D0-DD5F-47C8-92D5-FDFD3D95DB36}" dt="2023-02-09T00:09:24.920" v="192" actId="27636"/>
        <pc:sldMkLst>
          <pc:docMk/>
          <pc:sldMk cId="2562966733" sldId="261"/>
        </pc:sldMkLst>
        <pc:spChg chg="mod">
          <ac:chgData name="Zhao, Hairong" userId="836876fe-804d-4bd9-9d0e-c259ce8ab2ed" providerId="ADAL" clId="{157A12D0-DD5F-47C8-92D5-FDFD3D95DB36}" dt="2023-02-09T00:09:24.920" v="192" actId="27636"/>
          <ac:spMkLst>
            <pc:docMk/>
            <pc:sldMk cId="2562966733" sldId="261"/>
            <ac:spMk id="58373" creationId="{00000000-0000-0000-0000-000000000000}"/>
          </ac:spMkLst>
        </pc:spChg>
      </pc:sldChg>
      <pc:sldChg chg="addSp delSp modSp add mod modAnim">
        <pc:chgData name="Zhao, Hairong" userId="836876fe-804d-4bd9-9d0e-c259ce8ab2ed" providerId="ADAL" clId="{157A12D0-DD5F-47C8-92D5-FDFD3D95DB36}" dt="2023-02-09T01:45:42.080" v="424" actId="20577"/>
        <pc:sldMkLst>
          <pc:docMk/>
          <pc:sldMk cId="2799452841" sldId="262"/>
        </pc:sldMkLst>
        <pc:spChg chg="mod ord">
          <ac:chgData name="Zhao, Hairong" userId="836876fe-804d-4bd9-9d0e-c259ce8ab2ed" providerId="ADAL" clId="{157A12D0-DD5F-47C8-92D5-FDFD3D95DB36}" dt="2023-02-09T01:35:11.603" v="394" actId="1076"/>
          <ac:spMkLst>
            <pc:docMk/>
            <pc:sldMk cId="2799452841" sldId="262"/>
            <ac:spMk id="27689" creationId="{00000000-0000-0000-0000-000000000000}"/>
          </ac:spMkLst>
        </pc:spChg>
        <pc:grpChg chg="ord">
          <ac:chgData name="Zhao, Hairong" userId="836876fe-804d-4bd9-9d0e-c259ce8ab2ed" providerId="ADAL" clId="{157A12D0-DD5F-47C8-92D5-FDFD3D95DB36}" dt="2023-02-09T01:34:16.385" v="359" actId="166"/>
          <ac:grpSpMkLst>
            <pc:docMk/>
            <pc:sldMk cId="2799452841" sldId="262"/>
            <ac:grpSpMk id="3" creationId="{00000000-0000-0000-0000-000000000000}"/>
          </ac:grpSpMkLst>
        </pc:grpChg>
        <pc:grpChg chg="ord">
          <ac:chgData name="Zhao, Hairong" userId="836876fe-804d-4bd9-9d0e-c259ce8ab2ed" providerId="ADAL" clId="{157A12D0-DD5F-47C8-92D5-FDFD3D95DB36}" dt="2023-02-09T01:37:37.592" v="399" actId="166"/>
          <ac:grpSpMkLst>
            <pc:docMk/>
            <pc:sldMk cId="2799452841" sldId="262"/>
            <ac:grpSpMk id="4" creationId="{00000000-0000-0000-0000-000000000000}"/>
          </ac:grpSpMkLst>
        </pc:grpChg>
        <pc:graphicFrameChg chg="modGraphic">
          <ac:chgData name="Zhao, Hairong" userId="836876fe-804d-4bd9-9d0e-c259ce8ab2ed" providerId="ADAL" clId="{157A12D0-DD5F-47C8-92D5-FDFD3D95DB36}" dt="2023-02-09T01:45:42.080" v="424" actId="20577"/>
          <ac:graphicFrameMkLst>
            <pc:docMk/>
            <pc:sldMk cId="2799452841" sldId="262"/>
            <ac:graphicFrameMk id="39" creationId="{70B0E442-0A50-4F5C-8F60-FAAB02F249DB}"/>
          </ac:graphicFrameMkLst>
        </pc:graphicFrameChg>
        <pc:graphicFrameChg chg="del">
          <ac:chgData name="Zhao, Hairong" userId="836876fe-804d-4bd9-9d0e-c259ce8ab2ed" providerId="ADAL" clId="{157A12D0-DD5F-47C8-92D5-FDFD3D95DB36}" dt="2023-02-09T01:33:47.428" v="356" actId="478"/>
          <ac:graphicFrameMkLst>
            <pc:docMk/>
            <pc:sldMk cId="2799452841" sldId="262"/>
            <ac:graphicFrameMk id="13509" creationId="{00000000-0000-0000-0000-000000000000}"/>
          </ac:graphicFrameMkLst>
        </pc:graphicFrameChg>
        <pc:picChg chg="add mod">
          <ac:chgData name="Zhao, Hairong" userId="836876fe-804d-4bd9-9d0e-c259ce8ab2ed" providerId="ADAL" clId="{157A12D0-DD5F-47C8-92D5-FDFD3D95DB36}" dt="2023-02-09T01:34:44.877" v="384" actId="1037"/>
          <ac:picMkLst>
            <pc:docMk/>
            <pc:sldMk cId="2799452841" sldId="262"/>
            <ac:picMk id="2" creationId="{B1BE96B6-40A7-3662-5986-4493452FC8E1}"/>
          </ac:picMkLst>
        </pc:picChg>
        <pc:picChg chg="add mod">
          <ac:chgData name="Zhao, Hairong" userId="836876fe-804d-4bd9-9d0e-c259ce8ab2ed" providerId="ADAL" clId="{157A12D0-DD5F-47C8-92D5-FDFD3D95DB36}" dt="2023-02-09T01:34:52.571" v="391" actId="1038"/>
          <ac:picMkLst>
            <pc:docMk/>
            <pc:sldMk cId="2799452841" sldId="262"/>
            <ac:picMk id="6" creationId="{3E908A93-D93D-D4F3-9164-8AADB8ADF8A5}"/>
          </ac:picMkLst>
        </pc:picChg>
      </pc:sldChg>
      <pc:sldChg chg="modSp mod">
        <pc:chgData name="Zhao, Hairong" userId="836876fe-804d-4bd9-9d0e-c259ce8ab2ed" providerId="ADAL" clId="{157A12D0-DD5F-47C8-92D5-FDFD3D95DB36}" dt="2023-02-09T00:09:53.882" v="194" actId="27636"/>
        <pc:sldMkLst>
          <pc:docMk/>
          <pc:sldMk cId="1057671253" sldId="263"/>
        </pc:sldMkLst>
        <pc:spChg chg="mod">
          <ac:chgData name="Zhao, Hairong" userId="836876fe-804d-4bd9-9d0e-c259ce8ab2ed" providerId="ADAL" clId="{157A12D0-DD5F-47C8-92D5-FDFD3D95DB36}" dt="2023-02-09T00:09:53.882" v="194" actId="27636"/>
          <ac:spMkLst>
            <pc:docMk/>
            <pc:sldMk cId="1057671253" sldId="263"/>
            <ac:spMk id="62469" creationId="{00000000-0000-0000-0000-000000000000}"/>
          </ac:spMkLst>
        </pc:spChg>
      </pc:sldChg>
      <pc:sldChg chg="modSp mod">
        <pc:chgData name="Zhao, Hairong" userId="836876fe-804d-4bd9-9d0e-c259ce8ab2ed" providerId="ADAL" clId="{157A12D0-DD5F-47C8-92D5-FDFD3D95DB36}" dt="2023-02-09T00:23:37.524" v="205" actId="20577"/>
        <pc:sldMkLst>
          <pc:docMk/>
          <pc:sldMk cId="1865448866" sldId="264"/>
        </pc:sldMkLst>
        <pc:graphicFrameChg chg="modGraphic">
          <ac:chgData name="Zhao, Hairong" userId="836876fe-804d-4bd9-9d0e-c259ce8ab2ed" providerId="ADAL" clId="{157A12D0-DD5F-47C8-92D5-FDFD3D95DB36}" dt="2023-02-09T00:23:37.524" v="205" actId="20577"/>
          <ac:graphicFrameMkLst>
            <pc:docMk/>
            <pc:sldMk cId="1865448866" sldId="264"/>
            <ac:graphicFrameMk id="6" creationId="{00000000-0000-0000-0000-000000000000}"/>
          </ac:graphicFrameMkLst>
        </pc:graphicFrameChg>
      </pc:sldChg>
      <pc:sldChg chg="del">
        <pc:chgData name="Zhao, Hairong" userId="836876fe-804d-4bd9-9d0e-c259ce8ab2ed" providerId="ADAL" clId="{157A12D0-DD5F-47C8-92D5-FDFD3D95DB36}" dt="2023-02-08T23:42:34.741" v="10" actId="47"/>
        <pc:sldMkLst>
          <pc:docMk/>
          <pc:sldMk cId="2734424805" sldId="266"/>
        </pc:sldMkLst>
      </pc:sldChg>
      <pc:sldChg chg="add">
        <pc:chgData name="Zhao, Hairong" userId="836876fe-804d-4bd9-9d0e-c259ce8ab2ed" providerId="ADAL" clId="{157A12D0-DD5F-47C8-92D5-FDFD3D95DB36}" dt="2023-02-09T00:34:10.522" v="212"/>
        <pc:sldMkLst>
          <pc:docMk/>
          <pc:sldMk cId="3408813482" sldId="266"/>
        </pc:sldMkLst>
      </pc:sldChg>
      <pc:sldChg chg="modSp mod">
        <pc:chgData name="Zhao, Hairong" userId="836876fe-804d-4bd9-9d0e-c259ce8ab2ed" providerId="ADAL" clId="{157A12D0-DD5F-47C8-92D5-FDFD3D95DB36}" dt="2023-02-09T00:25:39.787" v="210" actId="20577"/>
        <pc:sldMkLst>
          <pc:docMk/>
          <pc:sldMk cId="2436757044" sldId="267"/>
        </pc:sldMkLst>
        <pc:graphicFrameChg chg="modGraphic">
          <ac:chgData name="Zhao, Hairong" userId="836876fe-804d-4bd9-9d0e-c259ce8ab2ed" providerId="ADAL" clId="{157A12D0-DD5F-47C8-92D5-FDFD3D95DB36}" dt="2023-02-09T00:25:39.787" v="210" actId="20577"/>
          <ac:graphicFrameMkLst>
            <pc:docMk/>
            <pc:sldMk cId="2436757044" sldId="267"/>
            <ac:graphicFrameMk id="27819" creationId="{00000000-0000-0000-0000-000000000000}"/>
          </ac:graphicFrameMkLst>
        </pc:graphicFrameChg>
      </pc:sldChg>
      <pc:sldChg chg="add">
        <pc:chgData name="Zhao, Hairong" userId="836876fe-804d-4bd9-9d0e-c259ce8ab2ed" providerId="ADAL" clId="{157A12D0-DD5F-47C8-92D5-FDFD3D95DB36}" dt="2023-02-09T00:34:10.522" v="212"/>
        <pc:sldMkLst>
          <pc:docMk/>
          <pc:sldMk cId="1562453526" sldId="268"/>
        </pc:sldMkLst>
      </pc:sldChg>
      <pc:sldChg chg="del">
        <pc:chgData name="Zhao, Hairong" userId="836876fe-804d-4bd9-9d0e-c259ce8ab2ed" providerId="ADAL" clId="{157A12D0-DD5F-47C8-92D5-FDFD3D95DB36}" dt="2023-02-08T23:42:35.918" v="11" actId="47"/>
        <pc:sldMkLst>
          <pc:docMk/>
          <pc:sldMk cId="3491758556" sldId="268"/>
        </pc:sldMkLst>
      </pc:sldChg>
      <pc:sldChg chg="add">
        <pc:chgData name="Zhao, Hairong" userId="836876fe-804d-4bd9-9d0e-c259ce8ab2ed" providerId="ADAL" clId="{157A12D0-DD5F-47C8-92D5-FDFD3D95DB36}" dt="2023-02-09T00:34:10.522" v="212"/>
        <pc:sldMkLst>
          <pc:docMk/>
          <pc:sldMk cId="928517316" sldId="269"/>
        </pc:sldMkLst>
      </pc:sldChg>
      <pc:sldChg chg="modSp del mod">
        <pc:chgData name="Zhao, Hairong" userId="836876fe-804d-4bd9-9d0e-c259ce8ab2ed" providerId="ADAL" clId="{157A12D0-DD5F-47C8-92D5-FDFD3D95DB36}" dt="2023-02-08T23:42:37.127" v="12" actId="47"/>
        <pc:sldMkLst>
          <pc:docMk/>
          <pc:sldMk cId="2456140232" sldId="269"/>
        </pc:sldMkLst>
        <pc:spChg chg="mod">
          <ac:chgData name="Zhao, Hairong" userId="836876fe-804d-4bd9-9d0e-c259ce8ab2ed" providerId="ADAL" clId="{157A12D0-DD5F-47C8-92D5-FDFD3D95DB36}" dt="2023-02-08T23:40:45.350" v="2" actId="27636"/>
          <ac:spMkLst>
            <pc:docMk/>
            <pc:sldMk cId="2456140232" sldId="269"/>
            <ac:spMk id="3" creationId="{00000000-0000-0000-0000-000000000000}"/>
          </ac:spMkLst>
        </pc:spChg>
      </pc:sldChg>
      <pc:sldChg chg="add">
        <pc:chgData name="Zhao, Hairong" userId="836876fe-804d-4bd9-9d0e-c259ce8ab2ed" providerId="ADAL" clId="{157A12D0-DD5F-47C8-92D5-FDFD3D95DB36}" dt="2023-02-09T00:34:10.522" v="212"/>
        <pc:sldMkLst>
          <pc:docMk/>
          <pc:sldMk cId="32868073" sldId="270"/>
        </pc:sldMkLst>
      </pc:sldChg>
      <pc:sldChg chg="del">
        <pc:chgData name="Zhao, Hairong" userId="836876fe-804d-4bd9-9d0e-c259ce8ab2ed" providerId="ADAL" clId="{157A12D0-DD5F-47C8-92D5-FDFD3D95DB36}" dt="2023-02-08T23:42:38.147" v="13" actId="47"/>
        <pc:sldMkLst>
          <pc:docMk/>
          <pc:sldMk cId="1295690934" sldId="270"/>
        </pc:sldMkLst>
      </pc:sldChg>
      <pc:sldChg chg="add del">
        <pc:chgData name="Zhao, Hairong" userId="836876fe-804d-4bd9-9d0e-c259ce8ab2ed" providerId="ADAL" clId="{157A12D0-DD5F-47C8-92D5-FDFD3D95DB36}" dt="2023-02-08T23:44:42.329" v="51" actId="47"/>
        <pc:sldMkLst>
          <pc:docMk/>
          <pc:sldMk cId="799649665" sldId="271"/>
        </pc:sldMkLst>
      </pc:sldChg>
      <pc:sldChg chg="add">
        <pc:chgData name="Zhao, Hairong" userId="836876fe-804d-4bd9-9d0e-c259ce8ab2ed" providerId="ADAL" clId="{157A12D0-DD5F-47C8-92D5-FDFD3D95DB36}" dt="2023-02-09T00:34:10.522" v="212"/>
        <pc:sldMkLst>
          <pc:docMk/>
          <pc:sldMk cId="1578224591" sldId="271"/>
        </pc:sldMkLst>
      </pc:sldChg>
      <pc:sldChg chg="modSp add mod">
        <pc:chgData name="Zhao, Hairong" userId="836876fe-804d-4bd9-9d0e-c259ce8ab2ed" providerId="ADAL" clId="{157A12D0-DD5F-47C8-92D5-FDFD3D95DB36}" dt="2023-02-09T01:02:04.063" v="261" actId="207"/>
        <pc:sldMkLst>
          <pc:docMk/>
          <pc:sldMk cId="2450731668" sldId="272"/>
        </pc:sldMkLst>
        <pc:spChg chg="mod">
          <ac:chgData name="Zhao, Hairong" userId="836876fe-804d-4bd9-9d0e-c259ce8ab2ed" providerId="ADAL" clId="{157A12D0-DD5F-47C8-92D5-FDFD3D95DB36}" dt="2023-02-09T01:02:04.063" v="261" actId="207"/>
          <ac:spMkLst>
            <pc:docMk/>
            <pc:sldMk cId="2450731668" sldId="272"/>
            <ac:spMk id="4" creationId="{00000000-0000-0000-0000-000000000000}"/>
          </ac:spMkLst>
        </pc:spChg>
      </pc:sldChg>
      <pc:sldChg chg="add">
        <pc:chgData name="Zhao, Hairong" userId="836876fe-804d-4bd9-9d0e-c259ce8ab2ed" providerId="ADAL" clId="{157A12D0-DD5F-47C8-92D5-FDFD3D95DB36}" dt="2023-02-09T00:34:10.522" v="212"/>
        <pc:sldMkLst>
          <pc:docMk/>
          <pc:sldMk cId="2607354477" sldId="273"/>
        </pc:sldMkLst>
      </pc:sldChg>
      <pc:sldChg chg="add">
        <pc:chgData name="Zhao, Hairong" userId="836876fe-804d-4bd9-9d0e-c259ce8ab2ed" providerId="ADAL" clId="{157A12D0-DD5F-47C8-92D5-FDFD3D95DB36}" dt="2023-02-09T00:34:10.522" v="212"/>
        <pc:sldMkLst>
          <pc:docMk/>
          <pc:sldMk cId="313920368" sldId="274"/>
        </pc:sldMkLst>
      </pc:sldChg>
      <pc:sldChg chg="addSp delSp modSp mod modAnim">
        <pc:chgData name="Zhao, Hairong" userId="836876fe-804d-4bd9-9d0e-c259ce8ab2ed" providerId="ADAL" clId="{157A12D0-DD5F-47C8-92D5-FDFD3D95DB36}" dt="2023-02-09T00:03:31.284" v="150" actId="20577"/>
        <pc:sldMkLst>
          <pc:docMk/>
          <pc:sldMk cId="952693947" sldId="275"/>
        </pc:sldMkLst>
        <pc:spChg chg="mod">
          <ac:chgData name="Zhao, Hairong" userId="836876fe-804d-4bd9-9d0e-c259ce8ab2ed" providerId="ADAL" clId="{157A12D0-DD5F-47C8-92D5-FDFD3D95DB36}" dt="2023-02-09T00:03:31.284" v="150" actId="20577"/>
          <ac:spMkLst>
            <pc:docMk/>
            <pc:sldMk cId="952693947" sldId="275"/>
            <ac:spMk id="2" creationId="{00000000-0000-0000-0000-000000000000}"/>
          </ac:spMkLst>
        </pc:spChg>
        <pc:spChg chg="add del">
          <ac:chgData name="Zhao, Hairong" userId="836876fe-804d-4bd9-9d0e-c259ce8ab2ed" providerId="ADAL" clId="{157A12D0-DD5F-47C8-92D5-FDFD3D95DB36}" dt="2023-02-09T00:03:00.637" v="144" actId="22"/>
          <ac:spMkLst>
            <pc:docMk/>
            <pc:sldMk cId="952693947" sldId="275"/>
            <ac:spMk id="9" creationId="{61B377EE-D7F7-B5AD-47DE-F31E5BF5A5F4}"/>
          </ac:spMkLst>
        </pc:spChg>
        <pc:graphicFrameChg chg="del">
          <ac:chgData name="Zhao, Hairong" userId="836876fe-804d-4bd9-9d0e-c259ce8ab2ed" providerId="ADAL" clId="{157A12D0-DD5F-47C8-92D5-FDFD3D95DB36}" dt="2023-02-09T00:02:58.475" v="142" actId="478"/>
          <ac:graphicFrameMkLst>
            <pc:docMk/>
            <pc:sldMk cId="952693947" sldId="275"/>
            <ac:graphicFrameMk id="6" creationId="{00000000-0000-0000-0000-000000000000}"/>
          </ac:graphicFrameMkLst>
        </pc:graphicFrameChg>
        <pc:graphicFrameChg chg="add mod">
          <ac:chgData name="Zhao, Hairong" userId="836876fe-804d-4bd9-9d0e-c259ce8ab2ed" providerId="ADAL" clId="{157A12D0-DD5F-47C8-92D5-FDFD3D95DB36}" dt="2023-02-09T00:03:13.970" v="146" actId="1076"/>
          <ac:graphicFrameMkLst>
            <pc:docMk/>
            <pc:sldMk cId="952693947" sldId="275"/>
            <ac:graphicFrameMk id="10" creationId="{43DA6CDD-37BC-A64F-D115-027EF5821874}"/>
          </ac:graphicFrameMkLst>
        </pc:graphicFrameChg>
      </pc:sldChg>
      <pc:sldChg chg="add">
        <pc:chgData name="Zhao, Hairong" userId="836876fe-804d-4bd9-9d0e-c259ce8ab2ed" providerId="ADAL" clId="{157A12D0-DD5F-47C8-92D5-FDFD3D95DB36}" dt="2023-02-09T00:34:10.522" v="212"/>
        <pc:sldMkLst>
          <pc:docMk/>
          <pc:sldMk cId="3110462068" sldId="276"/>
        </pc:sldMkLst>
      </pc:sldChg>
      <pc:sldChg chg="del">
        <pc:chgData name="Zhao, Hairong" userId="836876fe-804d-4bd9-9d0e-c259ce8ab2ed" providerId="ADAL" clId="{157A12D0-DD5F-47C8-92D5-FDFD3D95DB36}" dt="2023-02-08T23:43:22.221" v="24" actId="47"/>
        <pc:sldMkLst>
          <pc:docMk/>
          <pc:sldMk cId="2141922006" sldId="277"/>
        </pc:sldMkLst>
      </pc:sldChg>
      <pc:sldChg chg="add">
        <pc:chgData name="Zhao, Hairong" userId="836876fe-804d-4bd9-9d0e-c259ce8ab2ed" providerId="ADAL" clId="{157A12D0-DD5F-47C8-92D5-FDFD3D95DB36}" dt="2023-02-09T00:34:10.522" v="212"/>
        <pc:sldMkLst>
          <pc:docMk/>
          <pc:sldMk cId="3861176761" sldId="277"/>
        </pc:sldMkLst>
      </pc:sldChg>
      <pc:sldChg chg="modSp mod modAnim">
        <pc:chgData name="Zhao, Hairong" userId="836876fe-804d-4bd9-9d0e-c259ce8ab2ed" providerId="ADAL" clId="{157A12D0-DD5F-47C8-92D5-FDFD3D95DB36}" dt="2023-02-08T23:46:56.894" v="54" actId="15"/>
        <pc:sldMkLst>
          <pc:docMk/>
          <pc:sldMk cId="1556472169" sldId="278"/>
        </pc:sldMkLst>
        <pc:spChg chg="mod">
          <ac:chgData name="Zhao, Hairong" userId="836876fe-804d-4bd9-9d0e-c259ce8ab2ed" providerId="ADAL" clId="{157A12D0-DD5F-47C8-92D5-FDFD3D95DB36}" dt="2023-02-08T23:43:31.201" v="44" actId="20577"/>
          <ac:spMkLst>
            <pc:docMk/>
            <pc:sldMk cId="1556472169" sldId="278"/>
            <ac:spMk id="125954" creationId="{00000000-0000-0000-0000-000000000000}"/>
          </ac:spMkLst>
        </pc:spChg>
        <pc:spChg chg="mod">
          <ac:chgData name="Zhao, Hairong" userId="836876fe-804d-4bd9-9d0e-c259ce8ab2ed" providerId="ADAL" clId="{157A12D0-DD5F-47C8-92D5-FDFD3D95DB36}" dt="2023-02-08T23:46:56.894" v="54" actId="15"/>
          <ac:spMkLst>
            <pc:docMk/>
            <pc:sldMk cId="1556472169" sldId="278"/>
            <ac:spMk id="125955" creationId="{00000000-0000-0000-0000-000000000000}"/>
          </ac:spMkLst>
        </pc:spChg>
      </pc:sldChg>
      <pc:sldChg chg="add">
        <pc:chgData name="Zhao, Hairong" userId="836876fe-804d-4bd9-9d0e-c259ce8ab2ed" providerId="ADAL" clId="{157A12D0-DD5F-47C8-92D5-FDFD3D95DB36}" dt="2023-02-09T00:34:10.522" v="212"/>
        <pc:sldMkLst>
          <pc:docMk/>
          <pc:sldMk cId="177963974" sldId="279"/>
        </pc:sldMkLst>
      </pc:sldChg>
      <pc:sldChg chg="del">
        <pc:chgData name="Zhao, Hairong" userId="836876fe-804d-4bd9-9d0e-c259ce8ab2ed" providerId="ADAL" clId="{157A12D0-DD5F-47C8-92D5-FDFD3D95DB36}" dt="2023-02-08T23:42:18.892" v="3" actId="47"/>
        <pc:sldMkLst>
          <pc:docMk/>
          <pc:sldMk cId="3292119373" sldId="279"/>
        </pc:sldMkLst>
      </pc:sldChg>
      <pc:sldChg chg="del">
        <pc:chgData name="Zhao, Hairong" userId="836876fe-804d-4bd9-9d0e-c259ce8ab2ed" providerId="ADAL" clId="{157A12D0-DD5F-47C8-92D5-FDFD3D95DB36}" dt="2023-02-08T23:42:20.508" v="4" actId="47"/>
        <pc:sldMkLst>
          <pc:docMk/>
          <pc:sldMk cId="32481048" sldId="280"/>
        </pc:sldMkLst>
      </pc:sldChg>
      <pc:sldChg chg="add">
        <pc:chgData name="Zhao, Hairong" userId="836876fe-804d-4bd9-9d0e-c259ce8ab2ed" providerId="ADAL" clId="{157A12D0-DD5F-47C8-92D5-FDFD3D95DB36}" dt="2023-02-09T00:34:10.522" v="212"/>
        <pc:sldMkLst>
          <pc:docMk/>
          <pc:sldMk cId="3859059194" sldId="280"/>
        </pc:sldMkLst>
      </pc:sldChg>
      <pc:sldChg chg="del">
        <pc:chgData name="Zhao, Hairong" userId="836876fe-804d-4bd9-9d0e-c259ce8ab2ed" providerId="ADAL" clId="{157A12D0-DD5F-47C8-92D5-FDFD3D95DB36}" dt="2023-02-08T23:42:22.792" v="5" actId="47"/>
        <pc:sldMkLst>
          <pc:docMk/>
          <pc:sldMk cId="1511515468" sldId="281"/>
        </pc:sldMkLst>
      </pc:sldChg>
      <pc:sldChg chg="add">
        <pc:chgData name="Zhao, Hairong" userId="836876fe-804d-4bd9-9d0e-c259ce8ab2ed" providerId="ADAL" clId="{157A12D0-DD5F-47C8-92D5-FDFD3D95DB36}" dt="2023-02-09T00:34:10.522" v="212"/>
        <pc:sldMkLst>
          <pc:docMk/>
          <pc:sldMk cId="3548701692" sldId="281"/>
        </pc:sldMkLst>
      </pc:sldChg>
      <pc:sldChg chg="del">
        <pc:chgData name="Zhao, Hairong" userId="836876fe-804d-4bd9-9d0e-c259ce8ab2ed" providerId="ADAL" clId="{157A12D0-DD5F-47C8-92D5-FDFD3D95DB36}" dt="2023-02-08T23:42:23.787" v="6" actId="47"/>
        <pc:sldMkLst>
          <pc:docMk/>
          <pc:sldMk cId="2536375107" sldId="282"/>
        </pc:sldMkLst>
      </pc:sldChg>
      <pc:sldChg chg="del">
        <pc:chgData name="Zhao, Hairong" userId="836876fe-804d-4bd9-9d0e-c259ce8ab2ed" providerId="ADAL" clId="{157A12D0-DD5F-47C8-92D5-FDFD3D95DB36}" dt="2023-02-08T23:42:25.340" v="7" actId="47"/>
        <pc:sldMkLst>
          <pc:docMk/>
          <pc:sldMk cId="1494160143" sldId="283"/>
        </pc:sldMkLst>
      </pc:sldChg>
      <pc:sldChg chg="del">
        <pc:chgData name="Zhao, Hairong" userId="836876fe-804d-4bd9-9d0e-c259ce8ab2ed" providerId="ADAL" clId="{157A12D0-DD5F-47C8-92D5-FDFD3D95DB36}" dt="2023-02-08T23:42:27.428" v="8" actId="47"/>
        <pc:sldMkLst>
          <pc:docMk/>
          <pc:sldMk cId="437521148" sldId="284"/>
        </pc:sldMkLst>
      </pc:sldChg>
      <pc:sldChg chg="add">
        <pc:chgData name="Zhao, Hairong" userId="836876fe-804d-4bd9-9d0e-c259ce8ab2ed" providerId="ADAL" clId="{157A12D0-DD5F-47C8-92D5-FDFD3D95DB36}" dt="2023-02-09T00:34:10.522" v="212"/>
        <pc:sldMkLst>
          <pc:docMk/>
          <pc:sldMk cId="2554376218" sldId="284"/>
        </pc:sldMkLst>
      </pc:sldChg>
      <pc:sldChg chg="del">
        <pc:chgData name="Zhao, Hairong" userId="836876fe-804d-4bd9-9d0e-c259ce8ab2ed" providerId="ADAL" clId="{157A12D0-DD5F-47C8-92D5-FDFD3D95DB36}" dt="2023-02-08T23:42:29.406" v="9" actId="47"/>
        <pc:sldMkLst>
          <pc:docMk/>
          <pc:sldMk cId="688431828" sldId="285"/>
        </pc:sldMkLst>
      </pc:sldChg>
      <pc:sldChg chg="add del">
        <pc:chgData name="Zhao, Hairong" userId="836876fe-804d-4bd9-9d0e-c259ce8ab2ed" providerId="ADAL" clId="{157A12D0-DD5F-47C8-92D5-FDFD3D95DB36}" dt="2023-02-08T23:44:59.404" v="52" actId="47"/>
        <pc:sldMkLst>
          <pc:docMk/>
          <pc:sldMk cId="2160987551" sldId="286"/>
        </pc:sldMkLst>
      </pc:sldChg>
      <pc:sldChg chg="addSp modSp add del mod modAnim">
        <pc:chgData name="Zhao, Hairong" userId="836876fe-804d-4bd9-9d0e-c259ce8ab2ed" providerId="ADAL" clId="{157A12D0-DD5F-47C8-92D5-FDFD3D95DB36}" dt="2023-02-08T23:53:43.517" v="88" actId="207"/>
        <pc:sldMkLst>
          <pc:docMk/>
          <pc:sldMk cId="1247814037" sldId="287"/>
        </pc:sldMkLst>
        <pc:spChg chg="mod">
          <ac:chgData name="Zhao, Hairong" userId="836876fe-804d-4bd9-9d0e-c259ce8ab2ed" providerId="ADAL" clId="{157A12D0-DD5F-47C8-92D5-FDFD3D95DB36}" dt="2023-02-08T23:50:06.673" v="75" actId="20577"/>
          <ac:spMkLst>
            <pc:docMk/>
            <pc:sldMk cId="1247814037" sldId="287"/>
            <ac:spMk id="3" creationId="{00000000-0000-0000-0000-000000000000}"/>
          </ac:spMkLst>
        </pc:spChg>
        <pc:spChg chg="add mod">
          <ac:chgData name="Zhao, Hairong" userId="836876fe-804d-4bd9-9d0e-c259ce8ab2ed" providerId="ADAL" clId="{157A12D0-DD5F-47C8-92D5-FDFD3D95DB36}" dt="2023-02-08T23:49:23.861" v="70" actId="403"/>
          <ac:spMkLst>
            <pc:docMk/>
            <pc:sldMk cId="1247814037" sldId="287"/>
            <ac:spMk id="9" creationId="{80818287-B200-DB48-6E79-1D7700B2FA98}"/>
          </ac:spMkLst>
        </pc:spChg>
        <pc:graphicFrameChg chg="mod modGraphic">
          <ac:chgData name="Zhao, Hairong" userId="836876fe-804d-4bd9-9d0e-c259ce8ab2ed" providerId="ADAL" clId="{157A12D0-DD5F-47C8-92D5-FDFD3D95DB36}" dt="2023-02-08T23:53:43.517" v="88" actId="207"/>
          <ac:graphicFrameMkLst>
            <pc:docMk/>
            <pc:sldMk cId="1247814037" sldId="287"/>
            <ac:graphicFrameMk id="6" creationId="{00000000-0000-0000-0000-000000000000}"/>
          </ac:graphicFrameMkLst>
        </pc:graphicFrameChg>
        <pc:graphicFrameChg chg="mod modGraphic">
          <ac:chgData name="Zhao, Hairong" userId="836876fe-804d-4bd9-9d0e-c259ce8ab2ed" providerId="ADAL" clId="{157A12D0-DD5F-47C8-92D5-FDFD3D95DB36}" dt="2023-02-08T23:53:40.019" v="87" actId="207"/>
          <ac:graphicFrameMkLst>
            <pc:docMk/>
            <pc:sldMk cId="1247814037" sldId="287"/>
            <ac:graphicFrameMk id="7" creationId="{00000000-0000-0000-0000-000000000000}"/>
          </ac:graphicFrameMkLst>
        </pc:graphicFrameChg>
        <pc:graphicFrameChg chg="add mod modGraphic">
          <ac:chgData name="Zhao, Hairong" userId="836876fe-804d-4bd9-9d0e-c259ce8ab2ed" providerId="ADAL" clId="{157A12D0-DD5F-47C8-92D5-FDFD3D95DB36}" dt="2023-02-08T23:53:31.998" v="86" actId="20577"/>
          <ac:graphicFrameMkLst>
            <pc:docMk/>
            <pc:sldMk cId="1247814037" sldId="287"/>
            <ac:graphicFrameMk id="10" creationId="{D1F427DF-DF93-C983-B7C4-5954EC7B93B4}"/>
          </ac:graphicFrameMkLst>
        </pc:graphicFrameChg>
      </pc:sldChg>
      <pc:sldChg chg="modSp add del mod modAnim">
        <pc:chgData name="Zhao, Hairong" userId="836876fe-804d-4bd9-9d0e-c259ce8ab2ed" providerId="ADAL" clId="{157A12D0-DD5F-47C8-92D5-FDFD3D95DB36}" dt="2023-02-09T00:03:26.195" v="148" actId="14100"/>
        <pc:sldMkLst>
          <pc:docMk/>
          <pc:sldMk cId="3651184659" sldId="288"/>
        </pc:sldMkLst>
        <pc:spChg chg="mod">
          <ac:chgData name="Zhao, Hairong" userId="836876fe-804d-4bd9-9d0e-c259ce8ab2ed" providerId="ADAL" clId="{157A12D0-DD5F-47C8-92D5-FDFD3D95DB36}" dt="2023-02-09T00:03:26.195" v="148" actId="14100"/>
          <ac:spMkLst>
            <pc:docMk/>
            <pc:sldMk cId="3651184659" sldId="288"/>
            <ac:spMk id="2" creationId="{00000000-0000-0000-0000-000000000000}"/>
          </ac:spMkLst>
        </pc:spChg>
        <pc:spChg chg="mod">
          <ac:chgData name="Zhao, Hairong" userId="836876fe-804d-4bd9-9d0e-c259ce8ab2ed" providerId="ADAL" clId="{157A12D0-DD5F-47C8-92D5-FDFD3D95DB36}" dt="2023-02-08T23:55:54.848" v="130" actId="20577"/>
          <ac:spMkLst>
            <pc:docMk/>
            <pc:sldMk cId="3651184659" sldId="288"/>
            <ac:spMk id="3" creationId="{00000000-0000-0000-0000-000000000000}"/>
          </ac:spMkLst>
        </pc:spChg>
        <pc:spChg chg="mod">
          <ac:chgData name="Zhao, Hairong" userId="836876fe-804d-4bd9-9d0e-c259ce8ab2ed" providerId="ADAL" clId="{157A12D0-DD5F-47C8-92D5-FDFD3D95DB36}" dt="2023-02-08T23:56:02.723" v="131" actId="1076"/>
          <ac:spMkLst>
            <pc:docMk/>
            <pc:sldMk cId="3651184659" sldId="288"/>
            <ac:spMk id="9" creationId="{00000000-0000-0000-0000-000000000000}"/>
          </ac:spMkLst>
        </pc:spChg>
        <pc:spChg chg="mod">
          <ac:chgData name="Zhao, Hairong" userId="836876fe-804d-4bd9-9d0e-c259ce8ab2ed" providerId="ADAL" clId="{157A12D0-DD5F-47C8-92D5-FDFD3D95DB36}" dt="2023-02-08T23:56:02.723" v="131" actId="1076"/>
          <ac:spMkLst>
            <pc:docMk/>
            <pc:sldMk cId="3651184659" sldId="288"/>
            <ac:spMk id="10" creationId="{00000000-0000-0000-0000-000000000000}"/>
          </ac:spMkLst>
        </pc:spChg>
        <pc:graphicFrameChg chg="mod modGraphic">
          <ac:chgData name="Zhao, Hairong" userId="836876fe-804d-4bd9-9d0e-c259ce8ab2ed" providerId="ADAL" clId="{157A12D0-DD5F-47C8-92D5-FDFD3D95DB36}" dt="2023-02-09T00:01:57.936" v="141" actId="207"/>
          <ac:graphicFrameMkLst>
            <pc:docMk/>
            <pc:sldMk cId="3651184659" sldId="288"/>
            <ac:graphicFrameMk id="6" creationId="{00000000-0000-0000-0000-000000000000}"/>
          </ac:graphicFrameMkLst>
        </pc:graphicFrameChg>
        <pc:graphicFrameChg chg="mod modGraphic">
          <ac:chgData name="Zhao, Hairong" userId="836876fe-804d-4bd9-9d0e-c259ce8ab2ed" providerId="ADAL" clId="{157A12D0-DD5F-47C8-92D5-FDFD3D95DB36}" dt="2023-02-08T23:57:39.342" v="140" actId="207"/>
          <ac:graphicFrameMkLst>
            <pc:docMk/>
            <pc:sldMk cId="3651184659" sldId="288"/>
            <ac:graphicFrameMk id="8" creationId="{00000000-0000-0000-0000-000000000000}"/>
          </ac:graphicFrameMkLst>
        </pc:graphicFrameChg>
      </pc:sldChg>
      <pc:sldChg chg="modSp mod">
        <pc:chgData name="Zhao, Hairong" userId="836876fe-804d-4bd9-9d0e-c259ce8ab2ed" providerId="ADAL" clId="{157A12D0-DD5F-47C8-92D5-FDFD3D95DB36}" dt="2023-02-09T00:28:28.766" v="211" actId="14100"/>
        <pc:sldMkLst>
          <pc:docMk/>
          <pc:sldMk cId="1534703086" sldId="290"/>
        </pc:sldMkLst>
        <pc:graphicFrameChg chg="mod modGraphic">
          <ac:chgData name="Zhao, Hairong" userId="836876fe-804d-4bd9-9d0e-c259ce8ab2ed" providerId="ADAL" clId="{157A12D0-DD5F-47C8-92D5-FDFD3D95DB36}" dt="2023-02-09T00:28:28.766" v="211" actId="14100"/>
          <ac:graphicFrameMkLst>
            <pc:docMk/>
            <pc:sldMk cId="1534703086" sldId="290"/>
            <ac:graphicFrameMk id="29834" creationId="{00000000-0000-0000-0000-000000000000}"/>
          </ac:graphicFrameMkLst>
        </pc:graphicFrameChg>
      </pc:sldChg>
      <pc:sldChg chg="addSp delSp modSp add mod">
        <pc:chgData name="Zhao, Hairong" userId="836876fe-804d-4bd9-9d0e-c259ce8ab2ed" providerId="ADAL" clId="{157A12D0-DD5F-47C8-92D5-FDFD3D95DB36}" dt="2023-02-09T00:44:08.085" v="245" actId="1076"/>
        <pc:sldMkLst>
          <pc:docMk/>
          <pc:sldMk cId="1712897986" sldId="291"/>
        </pc:sldMkLst>
        <pc:spChg chg="add del">
          <ac:chgData name="Zhao, Hairong" userId="836876fe-804d-4bd9-9d0e-c259ce8ab2ed" providerId="ADAL" clId="{157A12D0-DD5F-47C8-92D5-FDFD3D95DB36}" dt="2023-02-09T00:36:30.148" v="214" actId="22"/>
          <ac:spMkLst>
            <pc:docMk/>
            <pc:sldMk cId="1712897986" sldId="291"/>
            <ac:spMk id="3" creationId="{DD0C03C4-3E10-9C1C-C87C-6E5EB81CF1F9}"/>
          </ac:spMkLst>
        </pc:spChg>
        <pc:spChg chg="del mod">
          <ac:chgData name="Zhao, Hairong" userId="836876fe-804d-4bd9-9d0e-c259ce8ab2ed" providerId="ADAL" clId="{157A12D0-DD5F-47C8-92D5-FDFD3D95DB36}" dt="2023-02-09T00:42:29.282" v="231" actId="478"/>
          <ac:spMkLst>
            <pc:docMk/>
            <pc:sldMk cId="1712897986" sldId="291"/>
            <ac:spMk id="4" creationId="{00000000-0000-0000-0000-000000000000}"/>
          </ac:spMkLst>
        </pc:spChg>
        <pc:spChg chg="mod">
          <ac:chgData name="Zhao, Hairong" userId="836876fe-804d-4bd9-9d0e-c259ce8ab2ed" providerId="ADAL" clId="{157A12D0-DD5F-47C8-92D5-FDFD3D95DB36}" dt="2023-02-09T00:44:08.085" v="245" actId="1076"/>
          <ac:spMkLst>
            <pc:docMk/>
            <pc:sldMk cId="1712897986" sldId="291"/>
            <ac:spMk id="36" creationId="{00000000-0000-0000-0000-000000000000}"/>
          </ac:spMkLst>
        </pc:spChg>
        <pc:spChg chg="mod">
          <ac:chgData name="Zhao, Hairong" userId="836876fe-804d-4bd9-9d0e-c259ce8ab2ed" providerId="ADAL" clId="{157A12D0-DD5F-47C8-92D5-FDFD3D95DB36}" dt="2023-02-09T00:43:50.886" v="242" actId="20577"/>
          <ac:spMkLst>
            <pc:docMk/>
            <pc:sldMk cId="1712897986" sldId="291"/>
            <ac:spMk id="19461" creationId="{00000000-0000-0000-0000-000000000000}"/>
          </ac:spMkLst>
        </pc:spChg>
        <pc:grpChg chg="mod">
          <ac:chgData name="Zhao, Hairong" userId="836876fe-804d-4bd9-9d0e-c259ce8ab2ed" providerId="ADAL" clId="{157A12D0-DD5F-47C8-92D5-FDFD3D95DB36}" dt="2023-02-09T00:44:04.672" v="244" actId="1076"/>
          <ac:grpSpMkLst>
            <pc:docMk/>
            <pc:sldMk cId="1712897986" sldId="291"/>
            <ac:grpSpMk id="38" creationId="{00000000-0000-0000-0000-000000000000}"/>
          </ac:grpSpMkLst>
        </pc:grpChg>
        <pc:graphicFrameChg chg="add mod modGraphic">
          <ac:chgData name="Zhao, Hairong" userId="836876fe-804d-4bd9-9d0e-c259ce8ab2ed" providerId="ADAL" clId="{157A12D0-DD5F-47C8-92D5-FDFD3D95DB36}" dt="2023-02-09T00:43:59.092" v="243" actId="1076"/>
          <ac:graphicFrameMkLst>
            <pc:docMk/>
            <pc:sldMk cId="1712897986" sldId="291"/>
            <ac:graphicFrameMk id="5" creationId="{9718899B-9A73-7B82-6729-47C882559F93}"/>
          </ac:graphicFrameMkLst>
        </pc:graphicFrameChg>
      </pc:sldChg>
      <pc:sldChg chg="modSp add mod">
        <pc:chgData name="Zhao, Hairong" userId="836876fe-804d-4bd9-9d0e-c259ce8ab2ed" providerId="ADAL" clId="{157A12D0-DD5F-47C8-92D5-FDFD3D95DB36}" dt="2023-02-09T00:47:08.750" v="257" actId="20577"/>
        <pc:sldMkLst>
          <pc:docMk/>
          <pc:sldMk cId="1282982789" sldId="292"/>
        </pc:sldMkLst>
        <pc:spChg chg="mod">
          <ac:chgData name="Zhao, Hairong" userId="836876fe-804d-4bd9-9d0e-c259ce8ab2ed" providerId="ADAL" clId="{157A12D0-DD5F-47C8-92D5-FDFD3D95DB36}" dt="2023-02-09T00:47:08.750" v="257" actId="20577"/>
          <ac:spMkLst>
            <pc:docMk/>
            <pc:sldMk cId="1282982789" sldId="292"/>
            <ac:spMk id="125955" creationId="{00000000-0000-0000-0000-000000000000}"/>
          </ac:spMkLst>
        </pc:spChg>
        <pc:grpChg chg="mod">
          <ac:chgData name="Zhao, Hairong" userId="836876fe-804d-4bd9-9d0e-c259ce8ab2ed" providerId="ADAL" clId="{157A12D0-DD5F-47C8-92D5-FDFD3D95DB36}" dt="2023-02-09T00:45:01.532" v="254" actId="1076"/>
          <ac:grpSpMkLst>
            <pc:docMk/>
            <pc:sldMk cId="1282982789" sldId="292"/>
            <ac:grpSpMk id="6" creationId="{00000000-0000-0000-0000-000000000000}"/>
          </ac:grpSpMkLst>
        </pc:grpChg>
      </pc:sldChg>
      <pc:sldChg chg="modSp add mod">
        <pc:chgData name="Zhao, Hairong" userId="836876fe-804d-4bd9-9d0e-c259ce8ab2ed" providerId="ADAL" clId="{157A12D0-DD5F-47C8-92D5-FDFD3D95DB36}" dt="2023-02-09T00:52:37.219" v="260" actId="20577"/>
        <pc:sldMkLst>
          <pc:docMk/>
          <pc:sldMk cId="123553516" sldId="293"/>
        </pc:sldMkLst>
        <pc:spChg chg="mod">
          <ac:chgData name="Zhao, Hairong" userId="836876fe-804d-4bd9-9d0e-c259ce8ab2ed" providerId="ADAL" clId="{157A12D0-DD5F-47C8-92D5-FDFD3D95DB36}" dt="2023-02-09T00:52:37.219" v="260" actId="20577"/>
          <ac:spMkLst>
            <pc:docMk/>
            <pc:sldMk cId="123553516" sldId="293"/>
            <ac:spMk id="125955" creationId="{00000000-0000-0000-0000-000000000000}"/>
          </ac:spMkLst>
        </pc:spChg>
      </pc:sldChg>
      <pc:sldChg chg="add">
        <pc:chgData name="Zhao, Hairong" userId="836876fe-804d-4bd9-9d0e-c259ce8ab2ed" providerId="ADAL" clId="{157A12D0-DD5F-47C8-92D5-FDFD3D95DB36}" dt="2023-02-09T00:34:10.522" v="212"/>
        <pc:sldMkLst>
          <pc:docMk/>
          <pc:sldMk cId="4207206131" sldId="294"/>
        </pc:sldMkLst>
      </pc:sldChg>
      <pc:sldChg chg="add">
        <pc:chgData name="Zhao, Hairong" userId="836876fe-804d-4bd9-9d0e-c259ce8ab2ed" providerId="ADAL" clId="{157A12D0-DD5F-47C8-92D5-FDFD3D95DB36}" dt="2023-02-09T00:34:10.522" v="212"/>
        <pc:sldMkLst>
          <pc:docMk/>
          <pc:sldMk cId="365689125" sldId="295"/>
        </pc:sldMkLst>
      </pc:sldChg>
      <pc:sldChg chg="add">
        <pc:chgData name="Zhao, Hairong" userId="836876fe-804d-4bd9-9d0e-c259ce8ab2ed" providerId="ADAL" clId="{157A12D0-DD5F-47C8-92D5-FDFD3D95DB36}" dt="2023-02-09T00:34:10.522" v="212"/>
        <pc:sldMkLst>
          <pc:docMk/>
          <pc:sldMk cId="958994621" sldId="296"/>
        </pc:sldMkLst>
      </pc:sldChg>
      <pc:sldChg chg="add">
        <pc:chgData name="Zhao, Hairong" userId="836876fe-804d-4bd9-9d0e-c259ce8ab2ed" providerId="ADAL" clId="{157A12D0-DD5F-47C8-92D5-FDFD3D95DB36}" dt="2023-02-09T00:34:10.522" v="212"/>
        <pc:sldMkLst>
          <pc:docMk/>
          <pc:sldMk cId="3699697022" sldId="297"/>
        </pc:sldMkLst>
      </pc:sldChg>
      <pc:sldChg chg="addSp delSp modSp add mod modAnim">
        <pc:chgData name="Zhao, Hairong" userId="836876fe-804d-4bd9-9d0e-c259ce8ab2ed" providerId="ADAL" clId="{157A12D0-DD5F-47C8-92D5-FDFD3D95DB36}" dt="2023-02-09T01:45:32.589" v="417" actId="20577"/>
        <pc:sldMkLst>
          <pc:docMk/>
          <pc:sldMk cId="240291202" sldId="298"/>
        </pc:sldMkLst>
        <pc:spChg chg="mod">
          <ac:chgData name="Zhao, Hairong" userId="836876fe-804d-4bd9-9d0e-c259ce8ab2ed" providerId="ADAL" clId="{157A12D0-DD5F-47C8-92D5-FDFD3D95DB36}" dt="2023-02-09T01:21:31.094" v="327" actId="1076"/>
          <ac:spMkLst>
            <pc:docMk/>
            <pc:sldMk cId="240291202" sldId="298"/>
            <ac:spMk id="25602" creationId="{00000000-0000-0000-0000-000000000000}"/>
          </ac:spMkLst>
        </pc:spChg>
        <pc:graphicFrameChg chg="modGraphic">
          <ac:chgData name="Zhao, Hairong" userId="836876fe-804d-4bd9-9d0e-c259ce8ab2ed" providerId="ADAL" clId="{157A12D0-DD5F-47C8-92D5-FDFD3D95DB36}" dt="2023-02-09T01:45:32.589" v="417" actId="20577"/>
          <ac:graphicFrameMkLst>
            <pc:docMk/>
            <pc:sldMk cId="240291202" sldId="298"/>
            <ac:graphicFrameMk id="29" creationId="{1CA0E7B9-8B9F-4861-9917-3F2AB12986B5}"/>
          </ac:graphicFrameMkLst>
        </pc:graphicFrameChg>
        <pc:graphicFrameChg chg="add del modGraphic">
          <ac:chgData name="Zhao, Hairong" userId="836876fe-804d-4bd9-9d0e-c259ce8ab2ed" providerId="ADAL" clId="{157A12D0-DD5F-47C8-92D5-FDFD3D95DB36}" dt="2023-02-09T01:21:34.575" v="329" actId="478"/>
          <ac:graphicFrameMkLst>
            <pc:docMk/>
            <pc:sldMk cId="240291202" sldId="298"/>
            <ac:graphicFrameMk id="11411" creationId="{00000000-0000-0000-0000-000000000000}"/>
          </ac:graphicFrameMkLst>
        </pc:graphicFrameChg>
        <pc:picChg chg="add mod">
          <ac:chgData name="Zhao, Hairong" userId="836876fe-804d-4bd9-9d0e-c259ce8ab2ed" providerId="ADAL" clId="{157A12D0-DD5F-47C8-92D5-FDFD3D95DB36}" dt="2023-02-09T01:22:03.004" v="333" actId="1076"/>
          <ac:picMkLst>
            <pc:docMk/>
            <pc:sldMk cId="240291202" sldId="298"/>
            <ac:picMk id="5" creationId="{27C44DAE-7E74-A2A9-4BCA-1115463F0742}"/>
          </ac:picMkLst>
        </pc:picChg>
        <pc:picChg chg="add mod">
          <ac:chgData name="Zhao, Hairong" userId="836876fe-804d-4bd9-9d0e-c259ce8ab2ed" providerId="ADAL" clId="{157A12D0-DD5F-47C8-92D5-FDFD3D95DB36}" dt="2023-02-09T01:21:55.272" v="331" actId="1076"/>
          <ac:picMkLst>
            <pc:docMk/>
            <pc:sldMk cId="240291202" sldId="298"/>
            <ac:picMk id="6" creationId="{07410D46-E2F0-FB23-62F1-DF607B1BF78C}"/>
          </ac:picMkLst>
        </pc:picChg>
        <pc:picChg chg="add mod">
          <ac:chgData name="Zhao, Hairong" userId="836876fe-804d-4bd9-9d0e-c259ce8ab2ed" providerId="ADAL" clId="{157A12D0-DD5F-47C8-92D5-FDFD3D95DB36}" dt="2023-02-09T01:21:55.272" v="331" actId="1076"/>
          <ac:picMkLst>
            <pc:docMk/>
            <pc:sldMk cId="240291202" sldId="298"/>
            <ac:picMk id="7" creationId="{354A8B29-EDB4-FED5-0E91-E2B0D8D113A0}"/>
          </ac:picMkLst>
        </pc:picChg>
        <pc:picChg chg="add mod">
          <ac:chgData name="Zhao, Hairong" userId="836876fe-804d-4bd9-9d0e-c259ce8ab2ed" providerId="ADAL" clId="{157A12D0-DD5F-47C8-92D5-FDFD3D95DB36}" dt="2023-02-09T01:21:55.272" v="331" actId="1076"/>
          <ac:picMkLst>
            <pc:docMk/>
            <pc:sldMk cId="240291202" sldId="298"/>
            <ac:picMk id="10" creationId="{EB0423A5-A084-8952-E209-17A8CBC2BCBA}"/>
          </ac:picMkLst>
        </pc:picChg>
        <pc:picChg chg="add mod">
          <ac:chgData name="Zhao, Hairong" userId="836876fe-804d-4bd9-9d0e-c259ce8ab2ed" providerId="ADAL" clId="{157A12D0-DD5F-47C8-92D5-FDFD3D95DB36}" dt="2023-02-09T01:21:55.272" v="331" actId="1076"/>
          <ac:picMkLst>
            <pc:docMk/>
            <pc:sldMk cId="240291202" sldId="298"/>
            <ac:picMk id="11" creationId="{7DC90FC8-AD37-4D03-B623-D598DF893ABE}"/>
          </ac:picMkLst>
        </pc:picChg>
        <pc:picChg chg="add mod">
          <ac:chgData name="Zhao, Hairong" userId="836876fe-804d-4bd9-9d0e-c259ce8ab2ed" providerId="ADAL" clId="{157A12D0-DD5F-47C8-92D5-FDFD3D95DB36}" dt="2023-02-09T01:21:55.272" v="331" actId="1076"/>
          <ac:picMkLst>
            <pc:docMk/>
            <pc:sldMk cId="240291202" sldId="298"/>
            <ac:picMk id="12" creationId="{04C1AA33-A3D3-17FA-B550-999ECBD4ACE4}"/>
          </ac:picMkLst>
        </pc:picChg>
        <pc:picChg chg="add mod">
          <ac:chgData name="Zhao, Hairong" userId="836876fe-804d-4bd9-9d0e-c259ce8ab2ed" providerId="ADAL" clId="{157A12D0-DD5F-47C8-92D5-FDFD3D95DB36}" dt="2023-02-09T01:21:55.272" v="331" actId="1076"/>
          <ac:picMkLst>
            <pc:docMk/>
            <pc:sldMk cId="240291202" sldId="298"/>
            <ac:picMk id="13" creationId="{B8599BA8-1867-A7E9-D1BE-B2D1B63DE496}"/>
          </ac:picMkLst>
        </pc:picChg>
      </pc:sldChg>
      <pc:sldChg chg="modSp add mod">
        <pc:chgData name="Zhao, Hairong" userId="836876fe-804d-4bd9-9d0e-c259ce8ab2ed" providerId="ADAL" clId="{157A12D0-DD5F-47C8-92D5-FDFD3D95DB36}" dt="2023-02-09T01:45:47.741" v="427" actId="20577"/>
        <pc:sldMkLst>
          <pc:docMk/>
          <pc:sldMk cId="1744703304" sldId="299"/>
        </pc:sldMkLst>
        <pc:graphicFrameChg chg="modGraphic">
          <ac:chgData name="Zhao, Hairong" userId="836876fe-804d-4bd9-9d0e-c259ce8ab2ed" providerId="ADAL" clId="{157A12D0-DD5F-47C8-92D5-FDFD3D95DB36}" dt="2023-02-09T01:45:47.741" v="427" actId="20577"/>
          <ac:graphicFrameMkLst>
            <pc:docMk/>
            <pc:sldMk cId="1744703304" sldId="299"/>
            <ac:graphicFrameMk id="33" creationId="{411074E9-3327-4C07-8B72-C6EB1D3C32C8}"/>
          </ac:graphicFrameMkLst>
        </pc:graphicFrameChg>
      </pc:sldChg>
      <pc:sldChg chg="addSp delSp modSp add mod">
        <pc:chgData name="Zhao, Hairong" userId="836876fe-804d-4bd9-9d0e-c259ce8ab2ed" providerId="ADAL" clId="{157A12D0-DD5F-47C8-92D5-FDFD3D95DB36}" dt="2023-02-09T01:45:56.041" v="429"/>
        <pc:sldMkLst>
          <pc:docMk/>
          <pc:sldMk cId="1480277854" sldId="300"/>
        </pc:sldMkLst>
        <pc:grpChg chg="mod">
          <ac:chgData name="Zhao, Hairong" userId="836876fe-804d-4bd9-9d0e-c259ce8ab2ed" providerId="ADAL" clId="{157A12D0-DD5F-47C8-92D5-FDFD3D95DB36}" dt="2023-02-09T01:44:02.767" v="414" actId="1076"/>
          <ac:grpSpMkLst>
            <pc:docMk/>
            <pc:sldMk cId="1480277854" sldId="300"/>
            <ac:grpSpMk id="2" creationId="{00000000-0000-0000-0000-000000000000}"/>
          </ac:grpSpMkLst>
        </pc:grpChg>
        <pc:graphicFrameChg chg="add mod">
          <ac:chgData name="Zhao, Hairong" userId="836876fe-804d-4bd9-9d0e-c259ce8ab2ed" providerId="ADAL" clId="{157A12D0-DD5F-47C8-92D5-FDFD3D95DB36}" dt="2023-02-09T01:45:56.041" v="429"/>
          <ac:graphicFrameMkLst>
            <pc:docMk/>
            <pc:sldMk cId="1480277854" sldId="300"/>
            <ac:graphicFrameMk id="12" creationId="{252AD4B7-D733-6396-582B-E4E6ED5754D4}"/>
          </ac:graphicFrameMkLst>
        </pc:graphicFrameChg>
        <pc:picChg chg="del">
          <ac:chgData name="Zhao, Hairong" userId="836876fe-804d-4bd9-9d0e-c259ce8ab2ed" providerId="ADAL" clId="{157A12D0-DD5F-47C8-92D5-FDFD3D95DB36}" dt="2023-02-09T01:45:55.351" v="428" actId="478"/>
          <ac:picMkLst>
            <pc:docMk/>
            <pc:sldMk cId="1480277854" sldId="300"/>
            <ac:picMk id="3" creationId="{8E4F04CD-AC47-4727-922F-A6984BC00F44}"/>
          </ac:picMkLst>
        </pc:picChg>
        <pc:cxnChg chg="add mod">
          <ac:chgData name="Zhao, Hairong" userId="836876fe-804d-4bd9-9d0e-c259ce8ab2ed" providerId="ADAL" clId="{157A12D0-DD5F-47C8-92D5-FDFD3D95DB36}" dt="2023-02-09T01:43:25.140" v="408" actId="1076"/>
          <ac:cxnSpMkLst>
            <pc:docMk/>
            <pc:sldMk cId="1480277854" sldId="300"/>
            <ac:cxnSpMk id="7" creationId="{C1C7D638-4194-1C7B-79B1-9FE116653786}"/>
          </ac:cxnSpMkLst>
        </pc:cxnChg>
        <pc:cxnChg chg="add mod">
          <ac:chgData name="Zhao, Hairong" userId="836876fe-804d-4bd9-9d0e-c259ce8ab2ed" providerId="ADAL" clId="{157A12D0-DD5F-47C8-92D5-FDFD3D95DB36}" dt="2023-02-09T01:43:57.029" v="413" actId="1037"/>
          <ac:cxnSpMkLst>
            <pc:docMk/>
            <pc:sldMk cId="1480277854" sldId="300"/>
            <ac:cxnSpMk id="11" creationId="{BF0EB23C-8D82-A970-6004-C1BFFD290B97}"/>
          </ac:cxnSpMkLst>
        </pc:cxnChg>
      </pc:sldChg>
      <pc:sldChg chg="addSp delSp modSp add mod">
        <pc:chgData name="Zhao, Hairong" userId="836876fe-804d-4bd9-9d0e-c259ce8ab2ed" providerId="ADAL" clId="{157A12D0-DD5F-47C8-92D5-FDFD3D95DB36}" dt="2023-02-09T01:46:05.210" v="431"/>
        <pc:sldMkLst>
          <pc:docMk/>
          <pc:sldMk cId="152783442" sldId="301"/>
        </pc:sldMkLst>
        <pc:graphicFrameChg chg="add mod">
          <ac:chgData name="Zhao, Hairong" userId="836876fe-804d-4bd9-9d0e-c259ce8ab2ed" providerId="ADAL" clId="{157A12D0-DD5F-47C8-92D5-FDFD3D95DB36}" dt="2023-02-09T01:46:05.210" v="431"/>
          <ac:graphicFrameMkLst>
            <pc:docMk/>
            <pc:sldMk cId="152783442" sldId="301"/>
            <ac:graphicFrameMk id="5" creationId="{8EB30D03-B923-BD03-F215-E2736B0579A3}"/>
          </ac:graphicFrameMkLst>
        </pc:graphicFrameChg>
        <pc:picChg chg="del">
          <ac:chgData name="Zhao, Hairong" userId="836876fe-804d-4bd9-9d0e-c259ce8ab2ed" providerId="ADAL" clId="{157A12D0-DD5F-47C8-92D5-FDFD3D95DB36}" dt="2023-02-09T01:46:02.335" v="430" actId="478"/>
          <ac:picMkLst>
            <pc:docMk/>
            <pc:sldMk cId="152783442" sldId="301"/>
            <ac:picMk id="2" creationId="{37DF8EF9-5A99-4B8F-BB30-A61705303935}"/>
          </ac:picMkLst>
        </pc:picChg>
      </pc:sldChg>
      <pc:sldChg chg="add">
        <pc:chgData name="Zhao, Hairong" userId="836876fe-804d-4bd9-9d0e-c259ce8ab2ed" providerId="ADAL" clId="{157A12D0-DD5F-47C8-92D5-FDFD3D95DB36}" dt="2023-02-09T00:34:10.522" v="212"/>
        <pc:sldMkLst>
          <pc:docMk/>
          <pc:sldMk cId="1527691812" sldId="302"/>
        </pc:sldMkLst>
      </pc:sldChg>
      <pc:sldChg chg="add">
        <pc:chgData name="Zhao, Hairong" userId="836876fe-804d-4bd9-9d0e-c259ce8ab2ed" providerId="ADAL" clId="{157A12D0-DD5F-47C8-92D5-FDFD3D95DB36}" dt="2023-02-09T00:34:10.522" v="212"/>
        <pc:sldMkLst>
          <pc:docMk/>
          <pc:sldMk cId="3663055488" sldId="303"/>
        </pc:sldMkLst>
      </pc:sldChg>
      <pc:sldChg chg="add">
        <pc:chgData name="Zhao, Hairong" userId="836876fe-804d-4bd9-9d0e-c259ce8ab2ed" providerId="ADAL" clId="{157A12D0-DD5F-47C8-92D5-FDFD3D95DB36}" dt="2023-02-09T00:34:10.522" v="212"/>
        <pc:sldMkLst>
          <pc:docMk/>
          <pc:sldMk cId="366966482" sldId="304"/>
        </pc:sldMkLst>
      </pc:sldChg>
      <pc:sldChg chg="addSp delSp modSp new del mod modAnim">
        <pc:chgData name="Zhao, Hairong" userId="836876fe-804d-4bd9-9d0e-c259ce8ab2ed" providerId="ADAL" clId="{157A12D0-DD5F-47C8-92D5-FDFD3D95DB36}" dt="2023-02-09T01:27:27.668" v="335" actId="47"/>
        <pc:sldMkLst>
          <pc:docMk/>
          <pc:sldMk cId="2721960174" sldId="305"/>
        </pc:sldMkLst>
        <pc:grpChg chg="add del mod">
          <ac:chgData name="Zhao, Hairong" userId="836876fe-804d-4bd9-9d0e-c259ce8ab2ed" providerId="ADAL" clId="{157A12D0-DD5F-47C8-92D5-FDFD3D95DB36}" dt="2023-02-09T01:20:06.255" v="311" actId="165"/>
          <ac:grpSpMkLst>
            <pc:docMk/>
            <pc:sldMk cId="2721960174" sldId="305"/>
            <ac:grpSpMk id="25" creationId="{A37B8A3C-EF11-484B-1D35-B088E6CAA39D}"/>
          </ac:grpSpMkLst>
        </pc:grpChg>
        <pc:graphicFrameChg chg="add del mod">
          <ac:chgData name="Zhao, Hairong" userId="836876fe-804d-4bd9-9d0e-c259ce8ab2ed" providerId="ADAL" clId="{157A12D0-DD5F-47C8-92D5-FDFD3D95DB36}" dt="2023-02-09T01:15:30.293" v="269" actId="478"/>
          <ac:graphicFrameMkLst>
            <pc:docMk/>
            <pc:sldMk cId="2721960174" sldId="305"/>
            <ac:graphicFrameMk id="4" creationId="{2FEF0F01-F9C2-F59A-2AF6-A8F3B37BB941}"/>
          </ac:graphicFrameMkLst>
        </pc:graphicFrameChg>
        <pc:graphicFrameChg chg="add del mod">
          <ac:chgData name="Zhao, Hairong" userId="836876fe-804d-4bd9-9d0e-c259ce8ab2ed" providerId="ADAL" clId="{157A12D0-DD5F-47C8-92D5-FDFD3D95DB36}" dt="2023-02-09T01:15:27.195" v="268" actId="478"/>
          <ac:graphicFrameMkLst>
            <pc:docMk/>
            <pc:sldMk cId="2721960174" sldId="305"/>
            <ac:graphicFrameMk id="5" creationId="{0FBB6CE0-1913-33EB-1E74-38546A480DAC}"/>
          </ac:graphicFrameMkLst>
        </pc:graphicFrameChg>
        <pc:graphicFrameChg chg="add mod modGraphic">
          <ac:chgData name="Zhao, Hairong" userId="836876fe-804d-4bd9-9d0e-c259ce8ab2ed" providerId="ADAL" clId="{157A12D0-DD5F-47C8-92D5-FDFD3D95DB36}" dt="2023-02-09T01:16:52.280" v="276" actId="14734"/>
          <ac:graphicFrameMkLst>
            <pc:docMk/>
            <pc:sldMk cId="2721960174" sldId="305"/>
            <ac:graphicFrameMk id="6" creationId="{6D59011A-E8DC-31EC-0E5B-FE34408FFE8F}"/>
          </ac:graphicFrameMkLst>
        </pc:graphicFrameChg>
        <pc:picChg chg="add del">
          <ac:chgData name="Zhao, Hairong" userId="836876fe-804d-4bd9-9d0e-c259ce8ab2ed" providerId="ADAL" clId="{157A12D0-DD5F-47C8-92D5-FDFD3D95DB36}" dt="2023-02-09T01:16:07.426" v="272" actId="22"/>
          <ac:picMkLst>
            <pc:docMk/>
            <pc:sldMk cId="2721960174" sldId="305"/>
            <ac:picMk id="8" creationId="{361E8895-65F1-9AE0-A2F0-D727E1EDCC59}"/>
          </ac:picMkLst>
        </pc:picChg>
        <pc:picChg chg="add mod topLvl">
          <ac:chgData name="Zhao, Hairong" userId="836876fe-804d-4bd9-9d0e-c259ce8ab2ed" providerId="ADAL" clId="{157A12D0-DD5F-47C8-92D5-FDFD3D95DB36}" dt="2023-02-09T01:20:06.255" v="311" actId="165"/>
          <ac:picMkLst>
            <pc:docMk/>
            <pc:sldMk cId="2721960174" sldId="305"/>
            <ac:picMk id="10" creationId="{33A322D7-1B37-4DAE-0592-DBD2A2DBCB0A}"/>
          </ac:picMkLst>
        </pc:picChg>
        <pc:picChg chg="add mod topLvl">
          <ac:chgData name="Zhao, Hairong" userId="836876fe-804d-4bd9-9d0e-c259ce8ab2ed" providerId="ADAL" clId="{157A12D0-DD5F-47C8-92D5-FDFD3D95DB36}" dt="2023-02-09T01:20:06.255" v="311" actId="165"/>
          <ac:picMkLst>
            <pc:docMk/>
            <pc:sldMk cId="2721960174" sldId="305"/>
            <ac:picMk id="12" creationId="{436551BA-F4A7-F367-BDF0-A10166EA885B}"/>
          </ac:picMkLst>
        </pc:picChg>
        <pc:picChg chg="add mod topLvl">
          <ac:chgData name="Zhao, Hairong" userId="836876fe-804d-4bd9-9d0e-c259ce8ab2ed" providerId="ADAL" clId="{157A12D0-DD5F-47C8-92D5-FDFD3D95DB36}" dt="2023-02-09T01:20:11.767" v="312" actId="1038"/>
          <ac:picMkLst>
            <pc:docMk/>
            <pc:sldMk cId="2721960174" sldId="305"/>
            <ac:picMk id="14" creationId="{005C9BDD-530C-E2DE-0472-D7C9A12B4846}"/>
          </ac:picMkLst>
        </pc:picChg>
        <pc:picChg chg="add mod topLvl">
          <ac:chgData name="Zhao, Hairong" userId="836876fe-804d-4bd9-9d0e-c259ce8ab2ed" providerId="ADAL" clId="{157A12D0-DD5F-47C8-92D5-FDFD3D95DB36}" dt="2023-02-09T01:20:15.227" v="313" actId="1038"/>
          <ac:picMkLst>
            <pc:docMk/>
            <pc:sldMk cId="2721960174" sldId="305"/>
            <ac:picMk id="16" creationId="{5890FA50-5A5E-487A-BECB-3E8FEEBA4945}"/>
          </ac:picMkLst>
        </pc:picChg>
        <pc:picChg chg="add mod topLvl">
          <ac:chgData name="Zhao, Hairong" userId="836876fe-804d-4bd9-9d0e-c259ce8ab2ed" providerId="ADAL" clId="{157A12D0-DD5F-47C8-92D5-FDFD3D95DB36}" dt="2023-02-09T01:20:17.807" v="314" actId="1038"/>
          <ac:picMkLst>
            <pc:docMk/>
            <pc:sldMk cId="2721960174" sldId="305"/>
            <ac:picMk id="18" creationId="{88A062B0-9F27-976D-3B0D-E1B7A05777DF}"/>
          </ac:picMkLst>
        </pc:picChg>
        <pc:picChg chg="add del mod">
          <ac:chgData name="Zhao, Hairong" userId="836876fe-804d-4bd9-9d0e-c259ce8ab2ed" providerId="ADAL" clId="{157A12D0-DD5F-47C8-92D5-FDFD3D95DB36}" dt="2023-02-09T01:18:33.676" v="291" actId="478"/>
          <ac:picMkLst>
            <pc:docMk/>
            <pc:sldMk cId="2721960174" sldId="305"/>
            <ac:picMk id="20" creationId="{76F77698-47FA-305B-97BE-BD43DB95779F}"/>
          </ac:picMkLst>
        </pc:picChg>
        <pc:picChg chg="add mod topLvl">
          <ac:chgData name="Zhao, Hairong" userId="836876fe-804d-4bd9-9d0e-c259ce8ab2ed" providerId="ADAL" clId="{157A12D0-DD5F-47C8-92D5-FDFD3D95DB36}" dt="2023-02-09T01:20:06.255" v="311" actId="165"/>
          <ac:picMkLst>
            <pc:docMk/>
            <pc:sldMk cId="2721960174" sldId="305"/>
            <ac:picMk id="22" creationId="{42321868-E060-ED6D-8CE3-9EDE1B60EB62}"/>
          </ac:picMkLst>
        </pc:picChg>
        <pc:picChg chg="add mod topLvl">
          <ac:chgData name="Zhao, Hairong" userId="836876fe-804d-4bd9-9d0e-c259ce8ab2ed" providerId="ADAL" clId="{157A12D0-DD5F-47C8-92D5-FDFD3D95DB36}" dt="2023-02-09T01:20:22.306" v="318" actId="1037"/>
          <ac:picMkLst>
            <pc:docMk/>
            <pc:sldMk cId="2721960174" sldId="305"/>
            <ac:picMk id="24" creationId="{9BBAE5B9-913B-2C3C-F065-0CBD7E25C597}"/>
          </ac:picMkLst>
        </pc:picChg>
      </pc:sldChg>
      <pc:sldChg chg="addSp delSp modSp new del mod">
        <pc:chgData name="Zhao, Hairong" userId="836876fe-804d-4bd9-9d0e-c259ce8ab2ed" providerId="ADAL" clId="{157A12D0-DD5F-47C8-92D5-FDFD3D95DB36}" dt="2023-02-09T01:38:53.932" v="401" actId="47"/>
        <pc:sldMkLst>
          <pc:docMk/>
          <pc:sldMk cId="4023442473" sldId="305"/>
        </pc:sldMkLst>
        <pc:graphicFrameChg chg="add mod modGraphic">
          <ac:chgData name="Zhao, Hairong" userId="836876fe-804d-4bd9-9d0e-c259ce8ab2ed" providerId="ADAL" clId="{157A12D0-DD5F-47C8-92D5-FDFD3D95DB36}" dt="2023-02-09T01:29:36.042" v="346" actId="14734"/>
          <ac:graphicFrameMkLst>
            <pc:docMk/>
            <pc:sldMk cId="4023442473" sldId="305"/>
            <ac:graphicFrameMk id="4" creationId="{C431C2C5-AC68-3E88-4341-03D892623CBF}"/>
          </ac:graphicFrameMkLst>
        </pc:graphicFrameChg>
        <pc:picChg chg="add mod">
          <ac:chgData name="Zhao, Hairong" userId="836876fe-804d-4bd9-9d0e-c259ce8ab2ed" providerId="ADAL" clId="{157A12D0-DD5F-47C8-92D5-FDFD3D95DB36}" dt="2023-02-09T01:28:39.411" v="342" actId="1076"/>
          <ac:picMkLst>
            <pc:docMk/>
            <pc:sldMk cId="4023442473" sldId="305"/>
            <ac:picMk id="6" creationId="{EBC598B8-1175-5E4A-281A-99361886CB44}"/>
          </ac:picMkLst>
        </pc:picChg>
        <pc:picChg chg="add del">
          <ac:chgData name="Zhao, Hairong" userId="836876fe-804d-4bd9-9d0e-c259ce8ab2ed" providerId="ADAL" clId="{157A12D0-DD5F-47C8-92D5-FDFD3D95DB36}" dt="2023-02-09T01:28:54.459" v="344" actId="478"/>
          <ac:picMkLst>
            <pc:docMk/>
            <pc:sldMk cId="4023442473" sldId="305"/>
            <ac:picMk id="8" creationId="{F442E073-6A2F-90AA-ADDA-1A85A9007408}"/>
          </ac:picMkLst>
        </pc:picChg>
        <pc:picChg chg="add mod">
          <ac:chgData name="Zhao, Hairong" userId="836876fe-804d-4bd9-9d0e-c259ce8ab2ed" providerId="ADAL" clId="{157A12D0-DD5F-47C8-92D5-FDFD3D95DB36}" dt="2023-02-09T01:33:07.309" v="353" actId="14100"/>
          <ac:picMkLst>
            <pc:docMk/>
            <pc:sldMk cId="4023442473" sldId="305"/>
            <ac:picMk id="10" creationId="{692B205F-F7EF-BF84-212B-68E5BC17DFB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45890A-5C33-4B2D-9883-1D2A35ADF016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AA117-546E-4A1B-837C-CDFF321A9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54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97B7A-AC5C-3445-B803-4455F5B321C2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E879FA-B4F9-AB45-A294-94B96C994CAA}" type="slidenum">
              <a:rPr lang="en-US"/>
              <a:pPr/>
              <a:t>11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780A91-D8FE-664A-A133-D23A4AF14F6E}" type="slidenum">
              <a:rPr lang="en-US"/>
              <a:pPr/>
              <a:t>12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903A87-646E-F044-B0B4-EC3BA58EF056}" type="slidenum">
              <a:rPr lang="en-US"/>
              <a:pPr/>
              <a:t>13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903A87-646E-F044-B0B4-EC3BA58EF056}" type="slidenum">
              <a:rPr lang="en-US"/>
              <a:pPr/>
              <a:t>14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95BC9E-0E19-AD44-A61B-D8C50E364F9F}" type="slidenum">
              <a:rPr lang="en-US"/>
              <a:pPr/>
              <a:t>15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F33372-3375-5C4E-8DBF-966FC7903CB4}" type="slidenum">
              <a:rPr lang="en-US"/>
              <a:pPr/>
              <a:t>16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F711B9-FA64-5644-9641-92C988A4C18F}" type="slidenum">
              <a:rPr lang="en-US"/>
              <a:pPr/>
              <a:t>17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668A49-9706-A540-B622-60A400DE4E18}" type="slidenum">
              <a:rPr lang="en-US"/>
              <a:pPr/>
              <a:t>18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dirty="0"/>
              <a:t>For any deterministic order of checking the productions,</a:t>
            </a:r>
            <a:r>
              <a:rPr lang="en-US" baseline="0" dirty="0"/>
              <a:t> some expression will produce this kind of infinite expansion.</a:t>
            </a:r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780A91-D8FE-664A-A133-D23A4AF14F6E}" type="slidenum">
              <a:rPr lang="en-US"/>
              <a:pPr/>
              <a:t>19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dirty="0"/>
              <a:t>And, we want a</a:t>
            </a:r>
            <a:r>
              <a:rPr lang="en-US" baseline="0" dirty="0"/>
              <a:t> leftmost derivation because it will consume the classified words produced by the scanner in the order that the scanner produces them — an important consideration.</a:t>
            </a:r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77FA24-E8E9-3F4D-8FED-78CC0DAB7532}" type="slidenum">
              <a:rPr lang="en-US"/>
              <a:pPr/>
              <a:t>20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97B7A-AC5C-3445-B803-4455F5B321C2}" type="slidenum">
              <a:rPr lang="en-US"/>
              <a:pPr/>
              <a:t>3</a:t>
            </a:fld>
            <a:endParaRPr lang="en-US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937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5DF798-ACF2-4B4E-BB24-9F1AF7738547}" type="slidenum">
              <a:rPr lang="en-US"/>
              <a:pPr/>
              <a:t>21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860451-7860-484D-A437-EE50EE51E7FA}" type="slidenum">
              <a:rPr lang="en-US"/>
              <a:pPr/>
              <a:t>22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860451-7860-484D-A437-EE50EE51E7FA}" type="slidenum">
              <a:rPr lang="en-US"/>
              <a:pPr/>
              <a:t>23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860451-7860-484D-A437-EE50EE51E7FA}" type="slidenum">
              <a:rPr lang="en-US"/>
              <a:pPr/>
              <a:t>24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919251-5451-804E-B42B-59E4C47FCB5E}" type="slidenum">
              <a:rPr lang="en-US"/>
              <a:pPr/>
              <a:t>25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919251-5451-804E-B42B-59E4C47FCB5E}" type="slidenum">
              <a:rPr lang="en-US"/>
              <a:pPr/>
              <a:t>26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942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F2482671-524F-47AC-A3DC-7C2585FE77F5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4505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  <a:ea typeface="ヒラギノ角ゴ Pro W3"/>
                <a:cs typeface="ヒラギノ角ゴ Pro W3"/>
              </a:rPr>
              <a:t>The restriction against a cycle in the grammar exists only because the case of 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  <a:ea typeface="ヒラギノ角ゴ Pro W3"/>
                <a:cs typeface="ヒラギノ角ゴ Pro W3"/>
              </a:rPr>
              <a:t>A =&gt; A must be handled carefully.</a:t>
            </a:r>
          </a:p>
          <a:p>
            <a:pPr eaLnBrk="1" hangingPunct="1"/>
            <a:endParaRPr lang="en-US" altLang="en-US" smtClean="0">
              <a:latin typeface="Arial" panose="020B0604020202020204" pitchFamily="34" charset="0"/>
              <a:ea typeface="ヒラギノ角ゴ Pro W3"/>
              <a:cs typeface="ヒラギノ角ゴ Pro W3"/>
            </a:endParaRP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  <a:ea typeface="ヒラギノ角ゴ Pro W3"/>
                <a:cs typeface="ヒラギノ角ゴ Pro W3"/>
              </a:rPr>
              <a:t>The diagonalization will eventually reduce it to the following form</a:t>
            </a:r>
          </a:p>
          <a:p>
            <a:pPr eaLnBrk="1" hangingPunct="1"/>
            <a:endParaRPr lang="en-US" altLang="en-US" smtClean="0">
              <a:latin typeface="Arial" panose="020B0604020202020204" pitchFamily="34" charset="0"/>
              <a:ea typeface="ヒラギノ角ゴ Pro W3"/>
              <a:cs typeface="ヒラギノ角ゴ Pro W3"/>
            </a:endParaRP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  <a:ea typeface="ヒラギノ角ゴ Pro W3"/>
                <a:cs typeface="ヒラギノ角ゴ Pro W3"/>
              </a:rPr>
              <a:t>A =&gt; A b</a:t>
            </a:r>
          </a:p>
          <a:p>
            <a:pPr eaLnBrk="1" hangingPunct="1"/>
            <a:endParaRPr lang="en-US" altLang="en-US" smtClean="0">
              <a:latin typeface="Arial" panose="020B0604020202020204" pitchFamily="34" charset="0"/>
              <a:ea typeface="ヒラギノ角ゴ Pro W3"/>
              <a:cs typeface="ヒラギノ角ゴ Pro W3"/>
            </a:endParaRP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  <a:ea typeface="ヒラギノ角ゴ Pro W3"/>
                <a:cs typeface="ヒラギノ角ゴ Pro W3"/>
              </a:rPr>
              <a:t>If b is not present, the grammar is not useful (in that it doesn’t terminate)</a:t>
            </a:r>
          </a:p>
          <a:p>
            <a:pPr eaLnBrk="1" hangingPunct="1"/>
            <a:r>
              <a:rPr lang="en-US" altLang="en-US" smtClean="0">
                <a:latin typeface="Arial" panose="020B0604020202020204" pitchFamily="34" charset="0"/>
                <a:ea typeface="ヒラギノ角ゴ Pro W3"/>
                <a:cs typeface="ヒラギノ角ゴ Pro W3"/>
              </a:rPr>
              <a:t>If b is present and another right hand side for A exists, then the standard transformation will fix it.  [It requires special case checking in the algorithm to handle it, but the basic idea is sound.]</a:t>
            </a:r>
          </a:p>
        </p:txBody>
      </p:sp>
    </p:spTree>
    <p:extLst>
      <p:ext uri="{BB962C8B-B14F-4D97-AF65-F5344CB8AC3E}">
        <p14:creationId xmlns:p14="http://schemas.microsoft.com/office/powerpoint/2010/main" val="17955523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A6AC007C-CA17-4DAB-B9F8-0E2D2219AD53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4710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2291021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64D37A90-7C24-49E3-B1CF-CFC097BD2608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4915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7887762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CDCC0E-182F-7B42-BE7B-B0FFFD2B9B70}" type="slidenum">
              <a:rPr lang="en-US"/>
              <a:pPr/>
              <a:t>30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97B7A-AC5C-3445-B803-4455F5B321C2}" type="slidenum">
              <a:rPr lang="en-US"/>
              <a:pPr/>
              <a:t>4</a:t>
            </a:fld>
            <a:endParaRPr lang="en-US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110192-10F6-1049-B026-EADEF3F171F8}" type="slidenum">
              <a:rPr lang="en-US"/>
              <a:pPr/>
              <a:t>5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E7F687-3575-5349-A8A6-CF21E5B2996F}" type="slidenum">
              <a:rPr lang="en-US"/>
              <a:pPr/>
              <a:t>6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97B7A-AC5C-3445-B803-4455F5B321C2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91409A-5B3F-0445-8FED-7B8714FB0FD9}" type="slidenum">
              <a:rPr lang="en-US"/>
              <a:pPr/>
              <a:t>8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97B7A-AC5C-3445-B803-4455F5B321C2}" type="slidenum">
              <a:rPr lang="en-US"/>
              <a:pPr/>
              <a:t>9</a:t>
            </a:fld>
            <a:endParaRPr lang="en-US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97B7A-AC5C-3445-B803-4455F5B321C2}" type="slidenum">
              <a:rPr lang="en-US"/>
              <a:pPr/>
              <a:t>10</a:t>
            </a:fld>
            <a:endParaRPr lang="en-US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D7210-1776-46D9-9FE0-848F3496E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F2563D-A036-4ABB-B193-6BB6980026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1A6D4-ED76-402D-A6A4-4F8019CB8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291D7-718E-4894-B6B7-9D325B510D84}" type="datetime1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69D53-EB18-4D2F-AB68-75F4415C5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48409-8651-4637-B436-69F8434E8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B8DC-CB05-4E77-A46A-F6B222FBA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62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93562-E6B3-44A1-A741-7C52D8727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F9717B-882B-4DB5-A30F-18C5830DB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679AA-D1CA-47A5-B479-2D52C4CDC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F2AF-1BFA-43F0-B8BB-4A0B8367A4FA}" type="datetime1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CB244-6199-4FD8-94D8-E2D5B1407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8C8A7-4B97-4809-A3D0-EC5751F6A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B8DC-CB05-4E77-A46A-F6B222FBA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41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3B49B0-9457-4E58-B4F2-44199B4EB6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DC0B36-9E81-4E08-81B2-EE1581094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C38E1-56F1-41A0-A030-38BD335C8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85E6F-569A-4416-BA34-742F32C9B23B}" type="datetime1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1FF7C-9232-462C-A1D3-325CAEA88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EB895-24EB-4EDE-A2E2-BFF40BA47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B8DC-CB05-4E77-A46A-F6B222FBA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66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8874D-2B25-4EA6-9A59-2DD93749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8EAEE-2D4F-4E37-9033-8D787271C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EAE4D-8375-4958-B965-3FE1717F7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F95F-D599-4F26-B057-B255F113DCEF}" type="datetime1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4CA32-9990-4756-8740-A61F883EC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0015E-BD6A-4E78-B9B2-EEE631CB0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B8DC-CB05-4E77-A46A-F6B222FBA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F9334-A326-4975-BA34-3B300696D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44846-AB94-4A07-8C54-F111E56C5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947DA-2B98-4113-81C0-1749BD20B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D900E-B185-487A-A97C-574DA4F0EFB4}" type="datetime1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6966F-8698-4C3F-B1AB-C315FDAAF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43A82-F326-416D-88C0-950743927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B8DC-CB05-4E77-A46A-F6B222FBA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139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00E8E-1328-487E-8E04-83C5689C0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13197-2BC1-4B85-B761-C513B47707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22A5A4-806C-4963-8E27-0DB38AF81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AB8CA-13B6-45B4-971D-24919B31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D62F-6F6E-4EAE-B3A7-16D326F95627}" type="datetime1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D441D-8EE9-4F55-9AFD-1014E4850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48AE9-144D-4CAA-9057-C2C6DFCAA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B8DC-CB05-4E77-A46A-F6B222FBA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89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261D8-5207-4D9E-9C67-FB0674997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763A4-1544-49F4-8BCD-1C61228D3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B614C-963F-40D9-AF96-100E65EAF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C15A69-095F-4384-9EC4-BC31D66384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5844BD-8853-49CC-A7CC-5C3234637E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F06DC7-4E0C-4F75-B89E-67B6834A3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602C-A8BD-4350-9520-88CB1EA695C7}" type="datetime1">
              <a:rPr lang="en-US" smtClean="0"/>
              <a:t>2/14/2023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EF0FAA-0580-44F6-A42E-2C849F774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E7B2D1-DF7D-46C3-A888-350860584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B8DC-CB05-4E77-A46A-F6B222FBA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57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2D34D-B1AF-4534-90CB-F267CA011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225FEF-C743-40F2-AF5C-25DC383F2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03AD-41E5-411F-805C-EBB3289155AA}" type="datetime1">
              <a:rPr lang="en-US" smtClean="0"/>
              <a:t>2/14/2023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0DD241-0E15-48CB-AE20-2890799D8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EEC3F5-6377-4B54-972E-EC2A4B6B4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B8DC-CB05-4E77-A46A-F6B222FBA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48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60D52C-2B4C-4BE5-A471-1427C5491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43BE-364C-4749-8F25-C46E2B3B4426}" type="datetime1">
              <a:rPr lang="en-US" smtClean="0"/>
              <a:t>2/14/2023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1F72B0-CA37-4DC3-9CAB-0DA88FF9A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A3B3C-3958-4A51-80C7-8192A6C96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B8DC-CB05-4E77-A46A-F6B222FBA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45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F724-EF9B-4C40-92A0-CA650776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2FF92-B396-4AB9-A971-62EB23E2F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04ACC-B9E8-4485-996B-6B008A5E2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AD179F-9C08-41AE-A956-B4A37644A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1A95-A8C3-49E5-B2EA-4C51EA6833F1}" type="datetime1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9ED90-04C6-4E28-AB74-A8D443A5A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5A1D9-7298-4CFE-9C4E-E749B0FF0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B8DC-CB05-4E77-A46A-F6B222FBA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6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9F023-71A9-4D76-B94A-B75BF5C55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90A004-E946-474D-9ACF-3C3F9C7610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F5E9C5-511E-4D58-B241-2AA2D8FFF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F7F47-7714-4995-83CE-A9BB13FBF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B5A92-6316-45F3-8E76-29015D203D5F}" type="datetime1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E40B8-1ECE-48D2-9EEA-18D370A3A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F86B0-120D-4A1B-925F-82652ECED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B8DC-CB05-4E77-A46A-F6B222FBA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816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3848F8-0D4E-4949-A524-E5F38077B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ED5D4E-FC87-43F4-ABE3-D7D354DF6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45D4D-B92C-49B4-8027-D52C5ADBBD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768C0-DB5D-43D9-9A59-340458A7978F}" type="datetime1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D1FD6-28EB-4FD2-BFD9-6F05DA8B73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Engineering a Compiler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4C2A7-A3B4-40C9-8EB5-3AB7AB7F56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8B8DC-CB05-4E77-A46A-F6B222FBA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321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recursion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3 Parsers</a:t>
            </a:r>
            <a:br>
              <a:rPr lang="en-US" dirty="0"/>
            </a:b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8038CEC-8F1B-420B-AD47-E65F0ECC3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B80C764-6B35-4AA5-81E4-EDDA474EA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B8DC-CB05-4E77-A46A-F6B222FBA2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3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0E1F-71D2-9042-A23A-DAC19B3D63BB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Top-Down Parsing	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83771" y="1538410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b="1" dirty="0">
                <a:solidFill>
                  <a:schemeClr val="tx2"/>
                </a:solidFill>
              </a:rPr>
              <a:t>We will examine two ways of implementing top-down parsers</a:t>
            </a:r>
          </a:p>
          <a:p>
            <a:pPr>
              <a:buNone/>
            </a:pPr>
            <a:r>
              <a:rPr lang="en-US" b="1" dirty="0">
                <a:solidFill>
                  <a:schemeClr val="tx2"/>
                </a:solidFill>
              </a:rPr>
              <a:t>2. Table-driven </a:t>
            </a:r>
            <a:r>
              <a:rPr lang="en-US" sz="1800" b="1" dirty="0">
                <a:solidFill>
                  <a:schemeClr val="tx2"/>
                </a:solidFill>
              </a:rPr>
              <a:t>LL(1)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tx2"/>
                </a:solidFill>
              </a:rPr>
              <a:t>Parser</a:t>
            </a:r>
          </a:p>
          <a:p>
            <a:pPr>
              <a:buNone/>
            </a:pPr>
            <a:endParaRPr lang="en-US" b="1" dirty="0">
              <a:solidFill>
                <a:schemeClr val="tx2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tx2"/>
              </a:solidFill>
            </a:endParaRPr>
          </a:p>
          <a:p>
            <a:pPr>
              <a:buNone/>
            </a:pPr>
            <a:endParaRPr lang="en-US" b="1" dirty="0" smtClean="0">
              <a:solidFill>
                <a:schemeClr val="tx2"/>
              </a:solidFill>
            </a:endParaRPr>
          </a:p>
          <a:p>
            <a:pPr>
              <a:buNone/>
            </a:pPr>
            <a:endParaRPr lang="en-US" b="1" dirty="0">
              <a:solidFill>
                <a:schemeClr val="tx2"/>
              </a:solidFill>
            </a:endParaRPr>
          </a:p>
          <a:p>
            <a:pPr>
              <a:buNone/>
            </a:pPr>
            <a:endParaRPr lang="en-US" b="1" dirty="0">
              <a:solidFill>
                <a:schemeClr val="tx2"/>
              </a:solidFill>
            </a:endParaRPr>
          </a:p>
          <a:p>
            <a:r>
              <a:rPr lang="en-US" dirty="0"/>
              <a:t>LL(1) Parser Generator takes as input a </a:t>
            </a:r>
            <a:r>
              <a:rPr lang="en-US" b="1" dirty="0"/>
              <a:t>CFG</a:t>
            </a:r>
            <a:r>
              <a:rPr lang="en-US" dirty="0"/>
              <a:t> that meets </a:t>
            </a:r>
            <a:r>
              <a:rPr lang="en-US" sz="1800" b="1" dirty="0">
                <a:solidFill>
                  <a:srgbClr val="000000"/>
                </a:solidFill>
              </a:rPr>
              <a:t>LL(1)</a:t>
            </a:r>
            <a:r>
              <a:rPr lang="en-US" dirty="0"/>
              <a:t> criterion</a:t>
            </a:r>
          </a:p>
          <a:p>
            <a:r>
              <a:rPr lang="en-US" dirty="0"/>
              <a:t>Skeleton </a:t>
            </a:r>
            <a:r>
              <a:rPr lang="en-US" sz="1800" b="1" dirty="0"/>
              <a:t>LL(1)</a:t>
            </a:r>
            <a:r>
              <a:rPr lang="en-US" dirty="0"/>
              <a:t> Parser interprets the table produced by the generator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98416" y="2333852"/>
            <a:ext cx="6068776" cy="2347626"/>
            <a:chOff x="1455971" y="1251858"/>
            <a:chExt cx="6068776" cy="2347626"/>
          </a:xfrm>
        </p:grpSpPr>
        <p:sp>
          <p:nvSpPr>
            <p:cNvPr id="7" name="Rounded Rectangle 6"/>
            <p:cNvSpPr/>
            <p:nvPr/>
          </p:nvSpPr>
          <p:spPr>
            <a:xfrm>
              <a:off x="3469819" y="1251858"/>
              <a:ext cx="1768928" cy="92528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28575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/>
                </a:solidFill>
              </a:endParaRPr>
            </a:p>
          </p:txBody>
        </p:sp>
        <p:cxnSp>
          <p:nvCxnSpPr>
            <p:cNvPr id="8" name="Straight Arrow Connector 7"/>
            <p:cNvCxnSpPr>
              <a:endCxn id="7" idx="1"/>
            </p:cNvCxnSpPr>
            <p:nvPr/>
          </p:nvCxnSpPr>
          <p:spPr>
            <a:xfrm>
              <a:off x="1537623" y="1714501"/>
              <a:ext cx="1932196" cy="0"/>
            </a:xfrm>
            <a:prstGeom prst="straightConnector1">
              <a:avLst/>
            </a:prstGeom>
            <a:ln w="19050" cmpd="sng">
              <a:solidFill>
                <a:schemeClr val="tx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7" idx="3"/>
            </p:cNvCxnSpPr>
            <p:nvPr/>
          </p:nvCxnSpPr>
          <p:spPr>
            <a:xfrm>
              <a:off x="5238747" y="1714501"/>
              <a:ext cx="2286000" cy="17488"/>
            </a:xfrm>
            <a:prstGeom prst="straightConnector1">
              <a:avLst/>
            </a:prstGeom>
            <a:ln w="19050" cmpd="sng">
              <a:solidFill>
                <a:schemeClr val="tx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037033" y="1424212"/>
              <a:ext cx="14877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/>
                <a:t>IR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64380" y="1424212"/>
              <a:ext cx="20054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&lt;word, category&gt; pairs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468012" y="2674198"/>
              <a:ext cx="1768928" cy="92528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28575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2"/>
                  </a:solidFill>
                </a:rPr>
                <a:t>LL(1)</a:t>
              </a:r>
              <a:r>
                <a:rPr lang="en-US" b="1" dirty="0">
                  <a:solidFill>
                    <a:schemeClr val="tx2"/>
                  </a:solidFill>
                </a:rPr>
                <a:t> </a:t>
              </a:r>
              <a:r>
                <a:rPr lang="en-US" dirty="0">
                  <a:solidFill>
                    <a:schemeClr val="tx2"/>
                  </a:solidFill>
                </a:rPr>
                <a:t>Parser</a:t>
              </a:r>
            </a:p>
            <a:p>
              <a:pPr algn="ctr"/>
              <a:r>
                <a:rPr lang="en-US" dirty="0">
                  <a:solidFill>
                    <a:schemeClr val="tx2"/>
                  </a:solidFill>
                </a:rPr>
                <a:t>Generator</a:t>
              </a:r>
            </a:p>
          </p:txBody>
        </p:sp>
        <p:cxnSp>
          <p:nvCxnSpPr>
            <p:cNvPr id="13" name="Straight Arrow Connector 12"/>
            <p:cNvCxnSpPr>
              <a:endCxn id="12" idx="1"/>
            </p:cNvCxnSpPr>
            <p:nvPr/>
          </p:nvCxnSpPr>
          <p:spPr>
            <a:xfrm>
              <a:off x="1535816" y="3136841"/>
              <a:ext cx="1932196" cy="0"/>
            </a:xfrm>
            <a:prstGeom prst="straightConnector1">
              <a:avLst/>
            </a:prstGeom>
            <a:ln w="19050" cmpd="sng">
              <a:solidFill>
                <a:schemeClr val="tx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455971" y="2829064"/>
              <a:ext cx="19303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specifications </a:t>
              </a:r>
              <a:r>
                <a:rPr lang="en-US" sz="1400" dirty="0"/>
                <a:t>(as a </a:t>
              </a:r>
              <a:r>
                <a:rPr lang="en-US" sz="1200" b="1" dirty="0"/>
                <a:t>CFG</a:t>
              </a:r>
              <a:r>
                <a:rPr lang="en-US" sz="1400" dirty="0"/>
                <a:t>)</a:t>
              </a:r>
              <a:endParaRPr lang="en-US" sz="14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21893" y="2195292"/>
              <a:ext cx="16827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2"/>
                  </a:solidFill>
                </a:rPr>
                <a:t>Knowledge encoded in tables to drive skeleton</a:t>
              </a:r>
              <a:endParaRPr 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531497" y="1446893"/>
              <a:ext cx="882077" cy="526143"/>
            </a:xfrm>
            <a:prstGeom prst="roundRect">
              <a:avLst/>
            </a:prstGeom>
            <a:solidFill>
              <a:schemeClr val="bg1"/>
            </a:solidFill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Skeleton </a:t>
              </a:r>
              <a:r>
                <a:rPr lang="en-US" sz="1400" b="1" dirty="0">
                  <a:solidFill>
                    <a:schemeClr val="tx1"/>
                  </a:solidFill>
                </a:rPr>
                <a:t>LL</a:t>
              </a:r>
              <a:r>
                <a:rPr lang="en-US" sz="1200" b="1" dirty="0">
                  <a:solidFill>
                    <a:schemeClr val="tx1"/>
                  </a:solidFill>
                </a:rPr>
                <a:t> </a:t>
              </a:r>
              <a:r>
                <a:rPr lang="en-US" sz="1400" dirty="0">
                  <a:solidFill>
                    <a:schemeClr val="tx1"/>
                  </a:solidFill>
                </a:rPr>
                <a:t>Parser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463148" y="1324429"/>
              <a:ext cx="729164" cy="771071"/>
            </a:xfrm>
            <a:prstGeom prst="roundRect">
              <a:avLst/>
            </a:prstGeom>
            <a:solidFill>
              <a:schemeClr val="bg1"/>
            </a:solidFill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Table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4263571" y="1941286"/>
              <a:ext cx="508000" cy="825500"/>
            </a:xfrm>
            <a:custGeom>
              <a:avLst/>
              <a:gdLst>
                <a:gd name="connsiteX0" fmla="*/ 0 w 508000"/>
                <a:gd name="connsiteY0" fmla="*/ 825500 h 825500"/>
                <a:gd name="connsiteX1" fmla="*/ 281215 w 508000"/>
                <a:gd name="connsiteY1" fmla="*/ 308428 h 825500"/>
                <a:gd name="connsiteX2" fmla="*/ 362858 w 508000"/>
                <a:gd name="connsiteY2" fmla="*/ 426357 h 825500"/>
                <a:gd name="connsiteX3" fmla="*/ 508000 w 508000"/>
                <a:gd name="connsiteY3" fmla="*/ 0 h 82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0" h="825500">
                  <a:moveTo>
                    <a:pt x="0" y="825500"/>
                  </a:moveTo>
                  <a:cubicBezTo>
                    <a:pt x="110369" y="600226"/>
                    <a:pt x="220739" y="374952"/>
                    <a:pt x="281215" y="308428"/>
                  </a:cubicBezTo>
                  <a:cubicBezTo>
                    <a:pt x="341691" y="241904"/>
                    <a:pt x="325061" y="477762"/>
                    <a:pt x="362858" y="426357"/>
                  </a:cubicBezTo>
                  <a:cubicBezTo>
                    <a:pt x="400656" y="374952"/>
                    <a:pt x="508000" y="0"/>
                    <a:pt x="508000" y="0"/>
                  </a:cubicBezTo>
                </a:path>
              </a:pathLst>
            </a:custGeom>
            <a:ln w="28575" cmpd="sng">
              <a:solidFill>
                <a:srgbClr val="074073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55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10381" y="1143000"/>
            <a:ext cx="9576619" cy="49530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Times" charset="0"/>
              <a:buNone/>
            </a:pPr>
            <a:r>
              <a:rPr lang="en-US" b="1" dirty="0">
                <a:solidFill>
                  <a:schemeClr val="tx2"/>
                </a:solidFill>
                <a:sym typeface="Symbol" charset="2"/>
              </a:rPr>
              <a:t>The Algorithm</a:t>
            </a:r>
          </a:p>
          <a:p>
            <a:r>
              <a:rPr lang="en-US" dirty="0">
                <a:sym typeface="Symbol" charset="2"/>
              </a:rPr>
              <a:t>A top-down parser starts with the root of the parse tree</a:t>
            </a:r>
          </a:p>
          <a:p>
            <a:r>
              <a:rPr lang="en-US" dirty="0">
                <a:sym typeface="Symbol" charset="2"/>
              </a:rPr>
              <a:t>The root node is labeled with the goal symbol of the grammar</a:t>
            </a:r>
          </a:p>
          <a:p>
            <a:pPr>
              <a:spcBef>
                <a:spcPts val="23800"/>
              </a:spcBef>
              <a:buNone/>
            </a:pPr>
            <a:r>
              <a:rPr lang="en-US" dirty="0">
                <a:sym typeface="Symbol" charset="2"/>
              </a:rPr>
              <a:t>The key is picking the right production in step 1</a:t>
            </a:r>
          </a:p>
          <a:p>
            <a:pPr lvl="1" eaLnBrk="1" hangingPunct="1"/>
            <a:r>
              <a:rPr lang="en-US" i="1" dirty="0">
                <a:sym typeface="Symbol" charset="2"/>
              </a:rPr>
              <a:t>That choice should be guided by the input string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710381" y="99218"/>
            <a:ext cx="10515600" cy="1325563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dirty="0">
                <a:sym typeface="Symbol" charset="2"/>
              </a:rPr>
              <a:t>Top-down Parsing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11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621340" y="2564430"/>
            <a:ext cx="6485412" cy="2223686"/>
          </a:xfrm>
          <a:prstGeom prst="rect">
            <a:avLst/>
          </a:prstGeom>
          <a:solidFill>
            <a:srgbClr val="BFBFBF"/>
          </a:solidFill>
          <a:ln w="19050">
            <a:solidFill>
              <a:srgbClr val="7F7F7F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284163" lvl="1" indent="-282575">
              <a:spcBef>
                <a:spcPts val="600"/>
              </a:spcBef>
            </a:pPr>
            <a:r>
              <a:rPr lang="en-US" i="1" dirty="0">
                <a:sym typeface="Symbol" charset="2"/>
              </a:rPr>
              <a:t>Construct the root node of the parse tree </a:t>
            </a:r>
          </a:p>
          <a:p>
            <a:pPr marL="284163" lvl="1" indent="-282575">
              <a:spcBef>
                <a:spcPts val="600"/>
              </a:spcBef>
            </a:pPr>
            <a:r>
              <a:rPr lang="en-US" i="1" dirty="0">
                <a:sym typeface="Symbol" charset="2"/>
              </a:rPr>
              <a:t>Repeat until lower fringe of the parse tree matches the input string</a:t>
            </a:r>
          </a:p>
          <a:p>
            <a:pPr marL="284163" lvl="1" indent="-282575">
              <a:spcBef>
                <a:spcPts val="300"/>
              </a:spcBef>
              <a:buClr>
                <a:srgbClr val="073E74"/>
              </a:buClr>
              <a:buSzPct val="90000"/>
              <a:buFont typeface="+mj-lt"/>
              <a:buAutoNum type="arabicPeriod"/>
            </a:pPr>
            <a:r>
              <a:rPr lang="en-US" i="1" dirty="0">
                <a:sym typeface="Symbol" charset="2"/>
              </a:rPr>
              <a:t>At a node labeled with </a:t>
            </a:r>
            <a:r>
              <a:rPr lang="en-US" sz="1600" b="1" i="1" dirty="0">
                <a:sym typeface="Symbol" charset="2"/>
              </a:rPr>
              <a:t>NT</a:t>
            </a:r>
            <a:r>
              <a:rPr lang="en-US" i="1" dirty="0">
                <a:sym typeface="Symbol" charset="2"/>
              </a:rPr>
              <a:t> </a:t>
            </a:r>
            <a:r>
              <a:rPr lang="en-US" i="1" dirty="0">
                <a:solidFill>
                  <a:srgbClr val="0000FF"/>
                </a:solidFill>
                <a:sym typeface="Symbol" charset="2"/>
              </a:rPr>
              <a:t>A</a:t>
            </a:r>
            <a:r>
              <a:rPr lang="en-US" i="1" dirty="0">
                <a:sym typeface="Symbol" charset="2"/>
              </a:rPr>
              <a:t>, </a:t>
            </a:r>
            <a:r>
              <a:rPr lang="en-US" i="1" dirty="0">
                <a:solidFill>
                  <a:srgbClr val="FF0000"/>
                </a:solidFill>
                <a:sym typeface="Symbol" charset="2"/>
              </a:rPr>
              <a:t>select a production </a:t>
            </a:r>
            <a:r>
              <a:rPr lang="en-US" i="1" dirty="0">
                <a:sym typeface="Symbol" charset="2"/>
              </a:rPr>
              <a:t>with A on its </a:t>
            </a:r>
            <a:r>
              <a:rPr lang="en-US" sz="1600" b="1" i="1" dirty="0">
                <a:sym typeface="Symbol" charset="2"/>
              </a:rPr>
              <a:t>LHS</a:t>
            </a:r>
            <a:r>
              <a:rPr lang="en-US" i="1" dirty="0">
                <a:sym typeface="Symbol" charset="2"/>
              </a:rPr>
              <a:t> and, for each symbol on its </a:t>
            </a:r>
            <a:r>
              <a:rPr lang="en-US" sz="1600" b="1" i="1" dirty="0">
                <a:sym typeface="Symbol" charset="2"/>
              </a:rPr>
              <a:t>RHS</a:t>
            </a:r>
            <a:r>
              <a:rPr lang="en-US" i="1" dirty="0">
                <a:sym typeface="Symbol" charset="2"/>
              </a:rPr>
              <a:t>, construct the appropriate child</a:t>
            </a:r>
          </a:p>
          <a:p>
            <a:pPr marL="284163" lvl="1" indent="-282575">
              <a:spcBef>
                <a:spcPts val="300"/>
              </a:spcBef>
              <a:buClr>
                <a:srgbClr val="073E74"/>
              </a:buClr>
              <a:buSzPct val="90000"/>
              <a:buFont typeface="+mj-lt"/>
              <a:buAutoNum type="arabicPeriod"/>
            </a:pPr>
            <a:r>
              <a:rPr lang="en-US" i="1" dirty="0">
                <a:sym typeface="Symbol" charset="2"/>
              </a:rPr>
              <a:t>When a terminal symbol is added to the fringe and it doesn’t match the fringe, </a:t>
            </a:r>
            <a:r>
              <a:rPr lang="en-US" i="1" dirty="0">
                <a:solidFill>
                  <a:srgbClr val="FF0000"/>
                </a:solidFill>
                <a:sym typeface="Symbol" charset="2"/>
              </a:rPr>
              <a:t>backtrack</a:t>
            </a:r>
          </a:p>
          <a:p>
            <a:pPr marL="284163" lvl="1" indent="-282575">
              <a:spcBef>
                <a:spcPts val="300"/>
              </a:spcBef>
              <a:buClr>
                <a:srgbClr val="073E74"/>
              </a:buClr>
              <a:buSzPct val="90000"/>
              <a:buFont typeface="+mj-lt"/>
              <a:buAutoNum type="arabicPeriod"/>
            </a:pPr>
            <a:r>
              <a:rPr lang="en-US" i="1" dirty="0">
                <a:sym typeface="Symbol" charset="2"/>
              </a:rPr>
              <a:t>Find the next node to be expanded</a:t>
            </a:r>
            <a:r>
              <a:rPr lang="en-US" dirty="0">
                <a:sym typeface="Symbol" charset="2"/>
              </a:rPr>
              <a:t>                              </a:t>
            </a:r>
            <a:r>
              <a:rPr lang="en-US" sz="1600" i="1" dirty="0">
                <a:sym typeface="Symbol" charset="2"/>
              </a:rPr>
              <a:t>(label </a:t>
            </a:r>
            <a:r>
              <a:rPr lang="en-US" sz="1400" i="1" dirty="0">
                <a:sym typeface="Symbol" charset="2"/>
              </a:rPr>
              <a:t></a:t>
            </a:r>
            <a:r>
              <a:rPr lang="en-US" sz="1600" i="1" dirty="0">
                <a:sym typeface="Symbol" charset="2"/>
              </a:rPr>
              <a:t> NT)</a:t>
            </a:r>
            <a:endParaRPr lang="en-US" dirty="0">
              <a:sym typeface="Symbol" charset="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3166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87689"/>
            <a:ext cx="10515600" cy="1325563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dirty="0">
                <a:sym typeface="Symbol" charset="2"/>
              </a:rPr>
              <a:t>The “Classic” Expression Grammar</a:t>
            </a:r>
          </a:p>
        </p:txBody>
      </p:sp>
      <p:sp>
        <p:nvSpPr>
          <p:cNvPr id="23557" name="Text Box 3"/>
          <p:cNvSpPr txBox="1">
            <a:spLocks noChangeArrowheads="1"/>
          </p:cNvSpPr>
          <p:nvPr/>
        </p:nvSpPr>
        <p:spPr bwMode="auto">
          <a:xfrm>
            <a:off x="6515100" y="3020021"/>
            <a:ext cx="2667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solidFill>
                  <a:srgbClr val="073E74"/>
                </a:solidFill>
              </a:rPr>
              <a:t>And the input </a:t>
            </a:r>
            <a:r>
              <a:rPr lang="en-US" sz="2000" u="sng" dirty="0">
                <a:solidFill>
                  <a:srgbClr val="073E74"/>
                </a:solidFill>
              </a:rPr>
              <a:t>x</a:t>
            </a:r>
            <a:r>
              <a:rPr lang="en-US" sz="2000" dirty="0">
                <a:solidFill>
                  <a:srgbClr val="073E74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–</a:t>
            </a:r>
            <a:r>
              <a:rPr lang="en-US" sz="2000" dirty="0">
                <a:solidFill>
                  <a:srgbClr val="073E74"/>
                </a:solidFill>
              </a:rPr>
              <a:t> </a:t>
            </a:r>
            <a:r>
              <a:rPr lang="en-US" sz="2000" u="sng" dirty="0">
                <a:solidFill>
                  <a:srgbClr val="073E74"/>
                </a:solidFill>
              </a:rPr>
              <a:t>2</a:t>
            </a:r>
            <a:r>
              <a:rPr lang="en-US" sz="2000" dirty="0">
                <a:solidFill>
                  <a:srgbClr val="073E74"/>
                </a:solidFill>
              </a:rPr>
              <a:t> * </a:t>
            </a:r>
            <a:r>
              <a:rPr lang="en-US" sz="2000" u="sng" dirty="0">
                <a:solidFill>
                  <a:srgbClr val="073E74"/>
                </a:solidFill>
              </a:rPr>
              <a:t>y</a:t>
            </a:r>
            <a:endParaRPr lang="en-US" sz="2000" i="1" dirty="0">
              <a:solidFill>
                <a:srgbClr val="073E74"/>
              </a:solidFill>
            </a:endParaRPr>
          </a:p>
        </p:txBody>
      </p:sp>
      <p:sp>
        <p:nvSpPr>
          <p:cNvPr id="23558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2209800" y="1132046"/>
            <a:ext cx="7816850" cy="5091696"/>
          </a:xfrm>
        </p:spPr>
        <p:txBody>
          <a:bodyPr/>
          <a:lstStyle/>
          <a:p>
            <a:pPr eaLnBrk="1" hangingPunct="1">
              <a:spcBef>
                <a:spcPct val="30000"/>
              </a:spcBef>
              <a:buFont typeface="Times" charset="0"/>
              <a:buNone/>
            </a:pPr>
            <a:r>
              <a:rPr lang="en-US" b="1" dirty="0">
                <a:solidFill>
                  <a:schemeClr val="tx2"/>
                </a:solidFill>
                <a:sym typeface="Symbol" charset="2"/>
              </a:rPr>
              <a:t>Consider the Classic Expression Grammar</a:t>
            </a:r>
          </a:p>
        </p:txBody>
      </p:sp>
      <p:graphicFrame>
        <p:nvGraphicFramePr>
          <p:cNvPr id="9222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301944"/>
              </p:ext>
            </p:extLst>
          </p:nvPr>
        </p:nvGraphicFramePr>
        <p:xfrm>
          <a:off x="2438400" y="1850033"/>
          <a:ext cx="3276600" cy="33274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0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Goal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➝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1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➝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+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2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-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3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4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➝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*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5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/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6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7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➝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  <a:defRPr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(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8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num</a:t>
                      </a:r>
                      <a:endParaRPr kumimoji="0" lang="en-US" sz="18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9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9462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209800" y="1156704"/>
            <a:ext cx="7816850" cy="5091696"/>
          </a:xfrm>
        </p:spPr>
        <p:txBody>
          <a:bodyPr/>
          <a:lstStyle/>
          <a:p>
            <a:pPr eaLnBrk="1" hangingPunct="1">
              <a:spcBef>
                <a:spcPct val="30000"/>
              </a:spcBef>
              <a:buFont typeface="Times" charset="0"/>
              <a:buNone/>
            </a:pPr>
            <a:r>
              <a:rPr lang="en-US" b="1" dirty="0">
                <a:solidFill>
                  <a:srgbClr val="073E74"/>
                </a:solidFill>
                <a:sym typeface="Symbol" charset="2"/>
              </a:rPr>
              <a:t>Let’s try to derive </a:t>
            </a:r>
            <a:r>
              <a:rPr lang="en-US" b="1" u="sng" dirty="0">
                <a:solidFill>
                  <a:srgbClr val="073E74"/>
                </a:solidFill>
                <a:sym typeface="Symbol" charset="2"/>
              </a:rPr>
              <a:t>x</a:t>
            </a:r>
            <a:r>
              <a:rPr lang="en-US" b="1" dirty="0">
                <a:solidFill>
                  <a:srgbClr val="073E74"/>
                </a:solidFill>
                <a:sym typeface="Symbol" charset="2"/>
              </a:rPr>
              <a:t> – </a:t>
            </a:r>
            <a:r>
              <a:rPr lang="en-US" b="1" u="sng" dirty="0">
                <a:solidFill>
                  <a:srgbClr val="073E74"/>
                </a:solidFill>
                <a:sym typeface="Symbol" charset="2"/>
              </a:rPr>
              <a:t>2</a:t>
            </a:r>
            <a:r>
              <a:rPr lang="en-US" b="1" dirty="0">
                <a:solidFill>
                  <a:srgbClr val="073E74"/>
                </a:solidFill>
                <a:sym typeface="Symbol" charset="2"/>
              </a:rPr>
              <a:t> * </a:t>
            </a:r>
            <a:r>
              <a:rPr lang="en-US" b="1" u="sng" dirty="0">
                <a:solidFill>
                  <a:srgbClr val="073E74"/>
                </a:solidFill>
                <a:sym typeface="Symbol" charset="2"/>
              </a:rPr>
              <a:t>y</a:t>
            </a:r>
            <a:r>
              <a:rPr lang="en-US" b="1" dirty="0">
                <a:solidFill>
                  <a:srgbClr val="073E74"/>
                </a:solidFill>
                <a:sym typeface="Symbol" charset="2"/>
              </a:rPr>
              <a:t> :</a:t>
            </a:r>
            <a:endParaRPr lang="en-US" b="1" i="1" dirty="0">
              <a:solidFill>
                <a:srgbClr val="073E74"/>
              </a:solidFill>
              <a:sym typeface="Symbol" charset="2"/>
            </a:endParaRPr>
          </a:p>
        </p:txBody>
      </p:sp>
      <p:graphicFrame>
        <p:nvGraphicFramePr>
          <p:cNvPr id="11411" name="Group 147"/>
          <p:cNvGraphicFramePr>
            <a:graphicFrameLocks noGrp="1"/>
          </p:cNvGraphicFramePr>
          <p:nvPr/>
        </p:nvGraphicFramePr>
        <p:xfrm>
          <a:off x="2590800" y="1828800"/>
          <a:ext cx="3581400" cy="74168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Rule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Sentential Form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Input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ヒラギノ角ゴ Pro W3" charset="-128"/>
                          <a:cs typeface="ヒラギノ角ゴ Pro W3" charset="-128"/>
                        </a:rPr>
                        <a:t>—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Goal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</a:t>
                      </a:r>
                      <a:r>
                        <a:rPr kumimoji="0" lang="en-US" sz="18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x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 - 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 * </a:t>
                      </a:r>
                      <a:r>
                        <a:rPr kumimoji="0" lang="en-US" sz="18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y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633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>
                <a:sym typeface="Symbol" charset="2"/>
              </a:rPr>
              <a:t>Example</a:t>
            </a:r>
          </a:p>
        </p:txBody>
      </p:sp>
      <p:sp>
        <p:nvSpPr>
          <p:cNvPr id="25639" name="Oval 6"/>
          <p:cNvSpPr>
            <a:spLocks noChangeArrowheads="1"/>
          </p:cNvSpPr>
          <p:nvPr/>
        </p:nvSpPr>
        <p:spPr bwMode="auto">
          <a:xfrm>
            <a:off x="7654925" y="1371600"/>
            <a:ext cx="5334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i="1" dirty="0"/>
              <a:t>Goal</a:t>
            </a:r>
            <a:endParaRPr lang="en-US" dirty="0"/>
          </a:p>
        </p:txBody>
      </p:sp>
      <p:sp>
        <p:nvSpPr>
          <p:cNvPr id="25637" name="Oval 148"/>
          <p:cNvSpPr>
            <a:spLocks noChangeArrowheads="1"/>
          </p:cNvSpPr>
          <p:nvPr/>
        </p:nvSpPr>
        <p:spPr bwMode="auto">
          <a:xfrm>
            <a:off x="5867400" y="2724150"/>
            <a:ext cx="152400" cy="152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38" name="Rectangle 25"/>
          <p:cNvSpPr>
            <a:spLocks noChangeArrowheads="1"/>
          </p:cNvSpPr>
          <p:nvPr/>
        </p:nvSpPr>
        <p:spPr bwMode="auto">
          <a:xfrm>
            <a:off x="6400800" y="5486400"/>
            <a:ext cx="15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590800" y="5397501"/>
            <a:ext cx="3200400" cy="9079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  <a:sym typeface="Symbol" charset="2"/>
              </a:rPr>
              <a:t> </a:t>
            </a:r>
            <a:r>
              <a:rPr lang="en-US" sz="1600" i="1" dirty="0">
                <a:solidFill>
                  <a:schemeClr val="tx2"/>
                </a:solidFill>
                <a:sym typeface="Symbol" charset="2"/>
              </a:rPr>
              <a:t>is the position in the input buffer</a:t>
            </a:r>
          </a:p>
          <a:p>
            <a:pPr>
              <a:spcBef>
                <a:spcPts val="600"/>
              </a:spcBef>
            </a:pPr>
            <a:r>
              <a:rPr lang="en-US" sz="1600" i="1" dirty="0">
                <a:solidFill>
                  <a:schemeClr val="tx2"/>
                </a:solidFill>
              </a:rPr>
              <a:t>Build a </a:t>
            </a:r>
            <a:r>
              <a:rPr lang="en-US" sz="1600" b="1" i="1" dirty="0">
                <a:solidFill>
                  <a:schemeClr val="tx2"/>
                </a:solidFill>
              </a:rPr>
              <a:t>leftmost </a:t>
            </a:r>
            <a:r>
              <a:rPr lang="en-US" sz="1600" i="1" dirty="0">
                <a:solidFill>
                  <a:schemeClr val="tx2"/>
                </a:solidFill>
              </a:rPr>
              <a:t>derivation, to work with a left-to-right scanner.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9702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69901" y="1034219"/>
            <a:ext cx="7816850" cy="5091696"/>
          </a:xfrm>
        </p:spPr>
        <p:txBody>
          <a:bodyPr/>
          <a:lstStyle/>
          <a:p>
            <a:pPr eaLnBrk="1" hangingPunct="1">
              <a:spcBef>
                <a:spcPct val="30000"/>
              </a:spcBef>
              <a:buFont typeface="Times" charset="0"/>
              <a:buNone/>
            </a:pPr>
            <a:r>
              <a:rPr lang="en-US" b="1" dirty="0">
                <a:solidFill>
                  <a:srgbClr val="074073"/>
                </a:solidFill>
                <a:sym typeface="Symbol" charset="2"/>
              </a:rPr>
              <a:t>Let’s try to derive </a:t>
            </a:r>
            <a:r>
              <a:rPr lang="en-US" b="1" u="sng" dirty="0">
                <a:solidFill>
                  <a:srgbClr val="074073"/>
                </a:solidFill>
                <a:sym typeface="Symbol" charset="2"/>
              </a:rPr>
              <a:t>x</a:t>
            </a:r>
            <a:r>
              <a:rPr lang="en-US" b="1" dirty="0">
                <a:solidFill>
                  <a:srgbClr val="074073"/>
                </a:solidFill>
                <a:sym typeface="Symbol" charset="2"/>
              </a:rPr>
              <a:t> – </a:t>
            </a:r>
            <a:r>
              <a:rPr lang="en-US" b="1" u="sng" dirty="0">
                <a:solidFill>
                  <a:srgbClr val="074073"/>
                </a:solidFill>
                <a:sym typeface="Symbol" charset="2"/>
              </a:rPr>
              <a:t>2</a:t>
            </a:r>
            <a:r>
              <a:rPr lang="en-US" b="1" dirty="0">
                <a:solidFill>
                  <a:srgbClr val="074073"/>
                </a:solidFill>
                <a:sym typeface="Symbol" charset="2"/>
              </a:rPr>
              <a:t> * </a:t>
            </a:r>
            <a:r>
              <a:rPr lang="en-US" b="1" u="sng" dirty="0">
                <a:solidFill>
                  <a:srgbClr val="074073"/>
                </a:solidFill>
                <a:sym typeface="Symbol" charset="2"/>
              </a:rPr>
              <a:t>y</a:t>
            </a:r>
            <a:r>
              <a:rPr lang="en-US" b="1" dirty="0">
                <a:solidFill>
                  <a:srgbClr val="074073"/>
                </a:solidFill>
                <a:sym typeface="Symbol" charset="2"/>
              </a:rPr>
              <a:t> :</a:t>
            </a:r>
            <a:endParaRPr lang="en-US" b="1" i="1" dirty="0">
              <a:solidFill>
                <a:srgbClr val="074073"/>
              </a:solidFill>
              <a:sym typeface="Symbol" charset="2"/>
            </a:endParaRPr>
          </a:p>
        </p:txBody>
      </p:sp>
      <p:sp>
        <p:nvSpPr>
          <p:cNvPr id="2563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860425" y="134142"/>
            <a:ext cx="10515600" cy="1325563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dirty="0">
                <a:sym typeface="Symbol" charset="2"/>
              </a:rPr>
              <a:t>Example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499364" y="1327666"/>
            <a:ext cx="1976437" cy="3265488"/>
            <a:chOff x="3411" y="864"/>
            <a:chExt cx="1245" cy="2057"/>
          </a:xfrm>
        </p:grpSpPr>
        <p:sp>
          <p:nvSpPr>
            <p:cNvPr id="25639" name="Oval 6"/>
            <p:cNvSpPr>
              <a:spLocks noChangeArrowheads="1"/>
            </p:cNvSpPr>
            <p:nvPr/>
          </p:nvSpPr>
          <p:spPr bwMode="auto">
            <a:xfrm>
              <a:off x="3862" y="864"/>
              <a:ext cx="336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 i="1">
                  <a:solidFill>
                    <a:srgbClr val="000000"/>
                  </a:solidFill>
                </a:rPr>
                <a:t>Goal</a:t>
              </a: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25640" name="Oval 7"/>
            <p:cNvSpPr>
              <a:spLocks noChangeArrowheads="1"/>
            </p:cNvSpPr>
            <p:nvPr/>
          </p:nvSpPr>
          <p:spPr bwMode="auto">
            <a:xfrm>
              <a:off x="3864" y="1248"/>
              <a:ext cx="336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 i="1" dirty="0">
                  <a:solidFill>
                    <a:srgbClr val="000000"/>
                  </a:solidFill>
                </a:rPr>
                <a:t>Expr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5641" name="Oval 8"/>
            <p:cNvSpPr>
              <a:spLocks noChangeArrowheads="1"/>
            </p:cNvSpPr>
            <p:nvPr/>
          </p:nvSpPr>
          <p:spPr bwMode="auto">
            <a:xfrm>
              <a:off x="4320" y="1584"/>
              <a:ext cx="336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 i="1">
                  <a:solidFill>
                    <a:srgbClr val="000000"/>
                  </a:solidFill>
                </a:rPr>
                <a:t>Term</a:t>
              </a: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25642" name="Oval 9"/>
            <p:cNvSpPr>
              <a:spLocks noChangeArrowheads="1"/>
            </p:cNvSpPr>
            <p:nvPr/>
          </p:nvSpPr>
          <p:spPr bwMode="auto">
            <a:xfrm>
              <a:off x="3864" y="1584"/>
              <a:ext cx="336" cy="24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</a:rPr>
                <a:t>+</a:t>
              </a:r>
            </a:p>
          </p:txBody>
        </p:sp>
        <p:sp>
          <p:nvSpPr>
            <p:cNvPr id="25643" name="Line 10"/>
            <p:cNvSpPr>
              <a:spLocks noChangeShapeType="1"/>
            </p:cNvSpPr>
            <p:nvPr/>
          </p:nvSpPr>
          <p:spPr bwMode="auto">
            <a:xfrm>
              <a:off x="4033" y="1102"/>
              <a:ext cx="0" cy="1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25644" name="Oval 11"/>
            <p:cNvSpPr>
              <a:spLocks noChangeArrowheads="1"/>
            </p:cNvSpPr>
            <p:nvPr/>
          </p:nvSpPr>
          <p:spPr bwMode="auto">
            <a:xfrm>
              <a:off x="3411" y="1584"/>
              <a:ext cx="336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 i="1" dirty="0">
                  <a:solidFill>
                    <a:srgbClr val="000000"/>
                  </a:solidFill>
                </a:rPr>
                <a:t>Expr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5645" name="Oval 12"/>
            <p:cNvSpPr>
              <a:spLocks noChangeArrowheads="1"/>
            </p:cNvSpPr>
            <p:nvPr/>
          </p:nvSpPr>
          <p:spPr bwMode="auto">
            <a:xfrm>
              <a:off x="3411" y="1968"/>
              <a:ext cx="336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 i="1">
                  <a:solidFill>
                    <a:srgbClr val="000000"/>
                  </a:solidFill>
                </a:rPr>
                <a:t>Term</a:t>
              </a: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25646" name="Oval 13"/>
            <p:cNvSpPr>
              <a:spLocks noChangeArrowheads="1"/>
            </p:cNvSpPr>
            <p:nvPr/>
          </p:nvSpPr>
          <p:spPr bwMode="auto">
            <a:xfrm>
              <a:off x="3411" y="2352"/>
              <a:ext cx="336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 i="1">
                  <a:solidFill>
                    <a:srgbClr val="000000"/>
                  </a:solidFill>
                </a:rPr>
                <a:t>Fact.</a:t>
              </a:r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25647" name="Oval 14"/>
            <p:cNvSpPr>
              <a:spLocks noChangeArrowheads="1"/>
            </p:cNvSpPr>
            <p:nvPr/>
          </p:nvSpPr>
          <p:spPr bwMode="auto">
            <a:xfrm>
              <a:off x="3411" y="2681"/>
              <a:ext cx="336" cy="24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</a:rPr>
                <a:t>&lt;</a:t>
              </a:r>
              <a:r>
                <a:rPr lang="en-US" sz="1600" dirty="0" err="1">
                  <a:solidFill>
                    <a:srgbClr val="000000"/>
                  </a:solidFill>
                </a:rPr>
                <a:t>id,x</a:t>
              </a:r>
              <a:r>
                <a:rPr lang="en-US" sz="1600" dirty="0">
                  <a:solidFill>
                    <a:srgbClr val="000000"/>
                  </a:solidFill>
                </a:rPr>
                <a:t>&gt;</a:t>
              </a:r>
            </a:p>
          </p:txBody>
        </p:sp>
        <p:sp>
          <p:nvSpPr>
            <p:cNvPr id="25648" name="Line 15"/>
            <p:cNvSpPr>
              <a:spLocks noChangeShapeType="1"/>
            </p:cNvSpPr>
            <p:nvPr/>
          </p:nvSpPr>
          <p:spPr bwMode="auto">
            <a:xfrm>
              <a:off x="3579" y="1825"/>
              <a:ext cx="0" cy="1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25649" name="Line 16"/>
            <p:cNvSpPr>
              <a:spLocks noChangeShapeType="1"/>
            </p:cNvSpPr>
            <p:nvPr/>
          </p:nvSpPr>
          <p:spPr bwMode="auto">
            <a:xfrm>
              <a:off x="3579" y="2208"/>
              <a:ext cx="0" cy="1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25650" name="Line 17"/>
            <p:cNvSpPr>
              <a:spLocks noChangeShapeType="1"/>
            </p:cNvSpPr>
            <p:nvPr/>
          </p:nvSpPr>
          <p:spPr bwMode="auto">
            <a:xfrm>
              <a:off x="3579" y="2591"/>
              <a:ext cx="0" cy="1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25651" name="Line 18"/>
            <p:cNvSpPr>
              <a:spLocks noChangeShapeType="1"/>
            </p:cNvSpPr>
            <p:nvPr/>
          </p:nvSpPr>
          <p:spPr bwMode="auto">
            <a:xfrm flipH="1">
              <a:off x="3693" y="1430"/>
              <a:ext cx="186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25652" name="Line 19"/>
            <p:cNvSpPr>
              <a:spLocks noChangeShapeType="1"/>
            </p:cNvSpPr>
            <p:nvPr/>
          </p:nvSpPr>
          <p:spPr bwMode="auto">
            <a:xfrm>
              <a:off x="4176" y="1440"/>
              <a:ext cx="18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25653" name="Line 20"/>
            <p:cNvSpPr>
              <a:spLocks noChangeShapeType="1"/>
            </p:cNvSpPr>
            <p:nvPr/>
          </p:nvSpPr>
          <p:spPr bwMode="auto">
            <a:xfrm>
              <a:off x="4032" y="1500"/>
              <a:ext cx="0" cy="1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000000"/>
                </a:solidFill>
              </a:endParaRPr>
            </a:p>
          </p:txBody>
        </p:sp>
      </p:grpSp>
      <p:sp>
        <p:nvSpPr>
          <p:cNvPr id="25637" name="Oval 148"/>
          <p:cNvSpPr>
            <a:spLocks noChangeArrowheads="1"/>
          </p:cNvSpPr>
          <p:nvPr/>
        </p:nvSpPr>
        <p:spPr bwMode="auto">
          <a:xfrm>
            <a:off x="4427800" y="2680216"/>
            <a:ext cx="152400" cy="152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38" name="Rectangle 25"/>
          <p:cNvSpPr>
            <a:spLocks noChangeArrowheads="1"/>
          </p:cNvSpPr>
          <p:nvPr/>
        </p:nvSpPr>
        <p:spPr bwMode="auto">
          <a:xfrm>
            <a:off x="4961200" y="5442466"/>
            <a:ext cx="15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14</a:t>
            </a:fld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151200" y="5919401"/>
            <a:ext cx="3200400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tx2"/>
                </a:solidFill>
                <a:sym typeface="Symbol" charset="2"/>
              </a:rPr>
              <a:t></a:t>
            </a:r>
            <a:r>
              <a:rPr lang="en-US" sz="1600" dirty="0">
                <a:solidFill>
                  <a:schemeClr val="tx2"/>
                </a:solidFill>
                <a:sym typeface="Symbol" charset="2"/>
              </a:rPr>
              <a:t> </a:t>
            </a:r>
            <a:r>
              <a:rPr lang="en-US" sz="1600" i="1" dirty="0">
                <a:solidFill>
                  <a:schemeClr val="tx2"/>
                </a:solidFill>
                <a:sym typeface="Symbol" charset="2"/>
              </a:rPr>
              <a:t>is the position in the input buffer</a:t>
            </a:r>
            <a:endParaRPr lang="en-US" sz="1600" i="1" dirty="0">
              <a:solidFill>
                <a:schemeClr val="tx2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24175" y="2953267"/>
            <a:ext cx="5572808" cy="2898279"/>
            <a:chOff x="739775" y="2997200"/>
            <a:chExt cx="5572808" cy="2898279"/>
          </a:xfrm>
        </p:grpSpPr>
        <p:sp>
          <p:nvSpPr>
            <p:cNvPr id="11295" name="Text Box 31"/>
            <p:cNvSpPr txBox="1">
              <a:spLocks noChangeArrowheads="1"/>
            </p:cNvSpPr>
            <p:nvPr/>
          </p:nvSpPr>
          <p:spPr bwMode="auto">
            <a:xfrm>
              <a:off x="739775" y="5126038"/>
              <a:ext cx="5572808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50000"/>
                </a:spcBef>
                <a:buClr>
                  <a:srgbClr val="1822CD"/>
                </a:buClr>
                <a:buSzPct val="120000"/>
                <a:buFont typeface="Times" charset="0"/>
                <a:buNone/>
              </a:pPr>
              <a:r>
                <a:rPr lang="en-US" sz="2000" dirty="0">
                  <a:sym typeface="Symbol" charset="2"/>
                </a:rPr>
                <a:t>This worked well, except that “–” doesn’t match “+”</a:t>
              </a:r>
            </a:p>
            <a:p>
              <a:pPr eaLnBrk="1" hangingPunct="1">
                <a:spcBef>
                  <a:spcPct val="20000"/>
                </a:spcBef>
                <a:buClr>
                  <a:srgbClr val="1822CD"/>
                </a:buClr>
                <a:buSzPct val="120000"/>
                <a:buFont typeface="Times" charset="0"/>
                <a:buNone/>
              </a:pPr>
              <a:r>
                <a:rPr lang="en-US" sz="2000" dirty="0">
                  <a:sym typeface="Symbol" charset="2"/>
                </a:rPr>
                <a:t>The parser must backtrack to here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4368800" y="2997200"/>
              <a:ext cx="856620" cy="2743200"/>
            </a:xfrm>
            <a:custGeom>
              <a:avLst/>
              <a:gdLst>
                <a:gd name="connsiteX0" fmla="*/ 228600 w 856620"/>
                <a:gd name="connsiteY0" fmla="*/ 2717800 h 2743200"/>
                <a:gd name="connsiteX1" fmla="*/ 596900 w 856620"/>
                <a:gd name="connsiteY1" fmla="*/ 2692400 h 2743200"/>
                <a:gd name="connsiteX2" fmla="*/ 838200 w 856620"/>
                <a:gd name="connsiteY2" fmla="*/ 2260600 h 2743200"/>
                <a:gd name="connsiteX3" fmla="*/ 812800 w 856620"/>
                <a:gd name="connsiteY3" fmla="*/ 1447800 h 2743200"/>
                <a:gd name="connsiteX4" fmla="*/ 596900 w 856620"/>
                <a:gd name="connsiteY4" fmla="*/ 330200 h 2743200"/>
                <a:gd name="connsiteX5" fmla="*/ 0 w 856620"/>
                <a:gd name="connsiteY5" fmla="*/ 0 h 27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6620" h="2743200">
                  <a:moveTo>
                    <a:pt x="228600" y="2717800"/>
                  </a:moveTo>
                  <a:cubicBezTo>
                    <a:pt x="361950" y="2743200"/>
                    <a:pt x="495300" y="2768600"/>
                    <a:pt x="596900" y="2692400"/>
                  </a:cubicBezTo>
                  <a:cubicBezTo>
                    <a:pt x="698500" y="2616200"/>
                    <a:pt x="802217" y="2468033"/>
                    <a:pt x="838200" y="2260600"/>
                  </a:cubicBezTo>
                  <a:cubicBezTo>
                    <a:pt x="874183" y="2053167"/>
                    <a:pt x="853017" y="1769533"/>
                    <a:pt x="812800" y="1447800"/>
                  </a:cubicBezTo>
                  <a:cubicBezTo>
                    <a:pt x="772583" y="1126067"/>
                    <a:pt x="732367" y="571500"/>
                    <a:pt x="596900" y="330200"/>
                  </a:cubicBezTo>
                  <a:cubicBezTo>
                    <a:pt x="461433" y="88900"/>
                    <a:pt x="0" y="0"/>
                    <a:pt x="0" y="0"/>
                  </a:cubicBezTo>
                </a:path>
              </a:pathLst>
            </a:custGeom>
            <a:ln w="19050" cmpd="sng">
              <a:solidFill>
                <a:srgbClr val="074073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/>
          </a:p>
        </p:txBody>
      </p:sp>
      <p:graphicFrame>
        <p:nvGraphicFramePr>
          <p:cNvPr id="29" name="Group 6">
            <a:extLst>
              <a:ext uri="{FF2B5EF4-FFF2-40B4-BE49-F238E27FC236}">
                <a16:creationId xmlns:a16="http://schemas.microsoft.com/office/drawing/2014/main" id="{1CA0E7B9-8B9F-4861-9917-3F2AB1298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786270"/>
              </p:ext>
            </p:extLst>
          </p:nvPr>
        </p:nvGraphicFramePr>
        <p:xfrm>
          <a:off x="8489949" y="350557"/>
          <a:ext cx="3276600" cy="33274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0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Goal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➝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1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➝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+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2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-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3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4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➝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*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5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/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6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7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➝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  <a:defRPr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(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8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num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9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7C44DAE-7E74-A2A9-4BCA-1115463F0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355" y="1527560"/>
            <a:ext cx="3741971" cy="8969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410D46-E2F0-FB23-62F1-DF607B1BF7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355" y="2424484"/>
            <a:ext cx="3577036" cy="4123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4A8B29-EDB4-FED5-0E91-E2B0D8D113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381" y="2836863"/>
            <a:ext cx="3586226" cy="4237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0423A5-A084-8952-E209-17A8CBC2BC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9515" y="3260637"/>
            <a:ext cx="3535803" cy="4123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DC90FC8-AD37-4D03-B623-D598DF893A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0351" y="3673016"/>
            <a:ext cx="3546111" cy="4020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4C1AA33-A3D3-17FA-B550-999ECBD4AC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6191" y="4068907"/>
            <a:ext cx="3546111" cy="4329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599BA8-1867-A7E9-D1BE-B2D1B63DE49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4211" y="4481286"/>
            <a:ext cx="3607962" cy="42268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713801" y="5282159"/>
            <a:ext cx="4292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Symbol" charset="2"/>
              </a:rPr>
              <a:t>Top down parsers build leftmost derivations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9120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4039" y="-8416"/>
            <a:ext cx="10515600" cy="1325563"/>
          </a:xfrm>
        </p:spPr>
        <p:txBody>
          <a:bodyPr/>
          <a:lstStyle/>
          <a:p>
            <a:pPr eaLnBrk="1" hangingPunct="1"/>
            <a:r>
              <a:rPr lang="en-US" dirty="0">
                <a:sym typeface="Symbol" charset="2"/>
              </a:rPr>
              <a:t>Example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4039" y="1490662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buFont typeface="Times" charset="0"/>
              <a:buNone/>
            </a:pPr>
            <a:r>
              <a:rPr lang="en-US" sz="2400" b="1" dirty="0">
                <a:solidFill>
                  <a:srgbClr val="074073"/>
                </a:solidFill>
                <a:sym typeface="Symbol" charset="2"/>
              </a:rPr>
              <a:t>Continuing with </a:t>
            </a:r>
            <a:r>
              <a:rPr lang="en-US" sz="2400" b="1" u="sng" dirty="0">
                <a:solidFill>
                  <a:srgbClr val="074073"/>
                </a:solidFill>
                <a:sym typeface="Symbol" charset="2"/>
              </a:rPr>
              <a:t>x</a:t>
            </a:r>
            <a:r>
              <a:rPr lang="en-US" sz="2400" b="1" dirty="0">
                <a:solidFill>
                  <a:srgbClr val="074073"/>
                </a:solidFill>
                <a:sym typeface="Symbol" charset="2"/>
              </a:rPr>
              <a:t> – </a:t>
            </a:r>
            <a:r>
              <a:rPr lang="en-US" sz="2400" b="1" u="sng" dirty="0">
                <a:solidFill>
                  <a:srgbClr val="074073"/>
                </a:solidFill>
                <a:sym typeface="Symbol" charset="2"/>
              </a:rPr>
              <a:t>2</a:t>
            </a:r>
            <a:r>
              <a:rPr lang="en-US" sz="2400" b="1" dirty="0">
                <a:solidFill>
                  <a:srgbClr val="074073"/>
                </a:solidFill>
                <a:sym typeface="Symbol" charset="2"/>
              </a:rPr>
              <a:t> * </a:t>
            </a:r>
            <a:r>
              <a:rPr lang="en-US" sz="2400" b="1" u="sng" dirty="0">
                <a:solidFill>
                  <a:srgbClr val="074073"/>
                </a:solidFill>
                <a:sym typeface="Symbol" charset="2"/>
              </a:rPr>
              <a:t>y</a:t>
            </a:r>
            <a:r>
              <a:rPr lang="en-US" sz="2400" b="1" dirty="0">
                <a:solidFill>
                  <a:srgbClr val="074073"/>
                </a:solidFill>
                <a:sym typeface="Symbol" charset="2"/>
              </a:rPr>
              <a:t> :</a:t>
            </a:r>
          </a:p>
        </p:txBody>
      </p:sp>
      <p:grpSp>
        <p:nvGrpSpPr>
          <p:cNvPr id="27654" name="Group 5"/>
          <p:cNvGrpSpPr>
            <a:grpSpLocks/>
          </p:cNvGrpSpPr>
          <p:nvPr/>
        </p:nvGrpSpPr>
        <p:grpSpPr bwMode="auto">
          <a:xfrm>
            <a:off x="5571803" y="1490661"/>
            <a:ext cx="1976437" cy="3265488"/>
            <a:chOff x="3411" y="864"/>
            <a:chExt cx="1245" cy="2057"/>
          </a:xfrm>
        </p:grpSpPr>
        <p:sp>
          <p:nvSpPr>
            <p:cNvPr id="27702" name="Oval 6"/>
            <p:cNvSpPr>
              <a:spLocks noChangeArrowheads="1"/>
            </p:cNvSpPr>
            <p:nvPr/>
          </p:nvSpPr>
          <p:spPr bwMode="auto">
            <a:xfrm>
              <a:off x="3862" y="864"/>
              <a:ext cx="336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 i="1"/>
                <a:t>Goal</a:t>
              </a:r>
              <a:endParaRPr lang="en-US" sz="1600"/>
            </a:p>
          </p:txBody>
        </p:sp>
        <p:sp>
          <p:nvSpPr>
            <p:cNvPr id="27703" name="Oval 7"/>
            <p:cNvSpPr>
              <a:spLocks noChangeArrowheads="1"/>
            </p:cNvSpPr>
            <p:nvPr/>
          </p:nvSpPr>
          <p:spPr bwMode="auto">
            <a:xfrm>
              <a:off x="3864" y="1248"/>
              <a:ext cx="336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 i="1" dirty="0"/>
                <a:t>Expr</a:t>
              </a:r>
              <a:endParaRPr lang="en-US" sz="1600" dirty="0"/>
            </a:p>
          </p:txBody>
        </p:sp>
        <p:sp>
          <p:nvSpPr>
            <p:cNvPr id="27704" name="Oval 8"/>
            <p:cNvSpPr>
              <a:spLocks noChangeArrowheads="1"/>
            </p:cNvSpPr>
            <p:nvPr/>
          </p:nvSpPr>
          <p:spPr bwMode="auto">
            <a:xfrm>
              <a:off x="4320" y="1584"/>
              <a:ext cx="336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 i="1"/>
                <a:t>Term</a:t>
              </a:r>
              <a:endParaRPr lang="en-US" sz="1600"/>
            </a:p>
          </p:txBody>
        </p:sp>
        <p:sp>
          <p:nvSpPr>
            <p:cNvPr id="27705" name="Oval 9"/>
            <p:cNvSpPr>
              <a:spLocks noChangeArrowheads="1"/>
            </p:cNvSpPr>
            <p:nvPr/>
          </p:nvSpPr>
          <p:spPr bwMode="auto">
            <a:xfrm>
              <a:off x="3864" y="1584"/>
              <a:ext cx="336" cy="24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</a:rPr>
                <a:t>–</a:t>
              </a:r>
            </a:p>
          </p:txBody>
        </p:sp>
        <p:sp>
          <p:nvSpPr>
            <p:cNvPr id="27706" name="Line 10"/>
            <p:cNvSpPr>
              <a:spLocks noChangeShapeType="1"/>
            </p:cNvSpPr>
            <p:nvPr/>
          </p:nvSpPr>
          <p:spPr bwMode="auto">
            <a:xfrm>
              <a:off x="4033" y="1102"/>
              <a:ext cx="0" cy="1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7707" name="Oval 11"/>
            <p:cNvSpPr>
              <a:spLocks noChangeArrowheads="1"/>
            </p:cNvSpPr>
            <p:nvPr/>
          </p:nvSpPr>
          <p:spPr bwMode="auto">
            <a:xfrm>
              <a:off x="3411" y="1584"/>
              <a:ext cx="336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 i="1" dirty="0"/>
                <a:t>Expr</a:t>
              </a:r>
              <a:endParaRPr lang="en-US" sz="1600" dirty="0"/>
            </a:p>
          </p:txBody>
        </p:sp>
        <p:sp>
          <p:nvSpPr>
            <p:cNvPr id="27708" name="Oval 12"/>
            <p:cNvSpPr>
              <a:spLocks noChangeArrowheads="1"/>
            </p:cNvSpPr>
            <p:nvPr/>
          </p:nvSpPr>
          <p:spPr bwMode="auto">
            <a:xfrm>
              <a:off x="3411" y="1968"/>
              <a:ext cx="336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 i="1"/>
                <a:t>Term</a:t>
              </a:r>
              <a:endParaRPr lang="en-US" sz="1600"/>
            </a:p>
          </p:txBody>
        </p:sp>
        <p:sp>
          <p:nvSpPr>
            <p:cNvPr id="27709" name="Oval 13"/>
            <p:cNvSpPr>
              <a:spLocks noChangeArrowheads="1"/>
            </p:cNvSpPr>
            <p:nvPr/>
          </p:nvSpPr>
          <p:spPr bwMode="auto">
            <a:xfrm>
              <a:off x="3411" y="2352"/>
              <a:ext cx="336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 i="1"/>
                <a:t>Fact.</a:t>
              </a:r>
              <a:endParaRPr lang="en-US" sz="1600"/>
            </a:p>
          </p:txBody>
        </p:sp>
        <p:sp>
          <p:nvSpPr>
            <p:cNvPr id="27710" name="Oval 14"/>
            <p:cNvSpPr>
              <a:spLocks noChangeArrowheads="1"/>
            </p:cNvSpPr>
            <p:nvPr/>
          </p:nvSpPr>
          <p:spPr bwMode="auto">
            <a:xfrm>
              <a:off x="3411" y="2681"/>
              <a:ext cx="336" cy="24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</a:rPr>
                <a:t>&lt;</a:t>
              </a:r>
              <a:r>
                <a:rPr lang="en-US" sz="1600" dirty="0" err="1">
                  <a:solidFill>
                    <a:srgbClr val="000000"/>
                  </a:solidFill>
                </a:rPr>
                <a:t>id,x</a:t>
              </a:r>
              <a:r>
                <a:rPr lang="en-US" sz="1600" dirty="0">
                  <a:solidFill>
                    <a:srgbClr val="000000"/>
                  </a:solidFill>
                </a:rPr>
                <a:t>&gt;</a:t>
              </a:r>
            </a:p>
          </p:txBody>
        </p:sp>
        <p:sp>
          <p:nvSpPr>
            <p:cNvPr id="27711" name="Line 15"/>
            <p:cNvSpPr>
              <a:spLocks noChangeShapeType="1"/>
            </p:cNvSpPr>
            <p:nvPr/>
          </p:nvSpPr>
          <p:spPr bwMode="auto">
            <a:xfrm>
              <a:off x="3579" y="1825"/>
              <a:ext cx="0" cy="1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7712" name="Line 16"/>
            <p:cNvSpPr>
              <a:spLocks noChangeShapeType="1"/>
            </p:cNvSpPr>
            <p:nvPr/>
          </p:nvSpPr>
          <p:spPr bwMode="auto">
            <a:xfrm>
              <a:off x="3579" y="2208"/>
              <a:ext cx="0" cy="1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7713" name="Line 17"/>
            <p:cNvSpPr>
              <a:spLocks noChangeShapeType="1"/>
            </p:cNvSpPr>
            <p:nvPr/>
          </p:nvSpPr>
          <p:spPr bwMode="auto">
            <a:xfrm>
              <a:off x="3579" y="2591"/>
              <a:ext cx="0" cy="1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7714" name="Line 18"/>
            <p:cNvSpPr>
              <a:spLocks noChangeShapeType="1"/>
            </p:cNvSpPr>
            <p:nvPr/>
          </p:nvSpPr>
          <p:spPr bwMode="auto">
            <a:xfrm flipH="1">
              <a:off x="3693" y="1430"/>
              <a:ext cx="186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7715" name="Line 19"/>
            <p:cNvSpPr>
              <a:spLocks noChangeShapeType="1"/>
            </p:cNvSpPr>
            <p:nvPr/>
          </p:nvSpPr>
          <p:spPr bwMode="auto">
            <a:xfrm>
              <a:off x="4176" y="1440"/>
              <a:ext cx="18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7716" name="Line 20"/>
            <p:cNvSpPr>
              <a:spLocks noChangeShapeType="1"/>
            </p:cNvSpPr>
            <p:nvPr/>
          </p:nvSpPr>
          <p:spPr bwMode="auto">
            <a:xfrm>
              <a:off x="4032" y="1500"/>
              <a:ext cx="0" cy="1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</p:grpSp>
      <p:sp>
        <p:nvSpPr>
          <p:cNvPr id="13342" name="Text Box 30"/>
          <p:cNvSpPr txBox="1">
            <a:spLocks noChangeArrowheads="1"/>
          </p:cNvSpPr>
          <p:nvPr/>
        </p:nvSpPr>
        <p:spPr bwMode="auto">
          <a:xfrm>
            <a:off x="918839" y="5989637"/>
            <a:ext cx="7092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buClr>
                <a:srgbClr val="003C75"/>
              </a:buClr>
              <a:buSzPct val="110000"/>
              <a:buFont typeface="Symbol" charset="2"/>
              <a:buChar char=""/>
            </a:pPr>
            <a:r>
              <a:rPr lang="en-US" sz="1600" dirty="0">
                <a:latin typeface="Arial Rounded MT Bold" charset="0"/>
              </a:rPr>
              <a:t>  </a:t>
            </a:r>
            <a:r>
              <a:rPr lang="en-US" dirty="0"/>
              <a:t>Now, we need to expand </a:t>
            </a:r>
            <a:r>
              <a:rPr lang="en-US" i="1" dirty="0"/>
              <a:t>Term</a:t>
            </a:r>
            <a:r>
              <a:rPr lang="en-US" dirty="0"/>
              <a:t> - the last </a:t>
            </a:r>
            <a:r>
              <a:rPr lang="en-US" sz="1600" b="1" dirty="0"/>
              <a:t>NT</a:t>
            </a:r>
            <a:r>
              <a:rPr lang="en-US" dirty="0"/>
              <a:t> on the fringe</a:t>
            </a:r>
            <a:endParaRPr lang="en-US" dirty="0">
              <a:latin typeface="Arial Rounded MT Bol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/>
          </a:p>
        </p:txBody>
      </p:sp>
      <p:graphicFrame>
        <p:nvGraphicFramePr>
          <p:cNvPr id="39" name="Group 6">
            <a:extLst>
              <a:ext uri="{FF2B5EF4-FFF2-40B4-BE49-F238E27FC236}">
                <a16:creationId xmlns:a16="http://schemas.microsoft.com/office/drawing/2014/main" id="{70B0E442-0A50-4F5C-8F60-FAAB02F24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672934"/>
              </p:ext>
            </p:extLst>
          </p:nvPr>
        </p:nvGraphicFramePr>
        <p:xfrm>
          <a:off x="8548687" y="526256"/>
          <a:ext cx="3276600" cy="33274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0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Goal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➝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1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➝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+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2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-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3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4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➝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*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5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/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6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7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➝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  <a:defRPr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(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8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num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9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B1BE96B6-40A7-3662-5986-4493452FC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852" y="1868224"/>
            <a:ext cx="3776875" cy="29441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908A93-D93D-D4F3-9164-8AADB8ADF8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3578" y="4800006"/>
            <a:ext cx="3365556" cy="395948"/>
          </a:xfrm>
          <a:prstGeom prst="rect">
            <a:avLst/>
          </a:prstGeom>
        </p:spPr>
      </p:pic>
      <p:grpSp>
        <p:nvGrpSpPr>
          <p:cNvPr id="3" name="Group 182"/>
          <p:cNvGrpSpPr>
            <a:grpSpLocks/>
          </p:cNvGrpSpPr>
          <p:nvPr/>
        </p:nvGrpSpPr>
        <p:grpSpPr bwMode="auto">
          <a:xfrm>
            <a:off x="858514" y="4574663"/>
            <a:ext cx="3244850" cy="1417637"/>
            <a:chOff x="384" y="2563"/>
            <a:chExt cx="2044" cy="893"/>
          </a:xfrm>
        </p:grpSpPr>
        <p:sp>
          <p:nvSpPr>
            <p:cNvPr id="27696" name="Text Box 174"/>
            <p:cNvSpPr txBox="1">
              <a:spLocks noChangeArrowheads="1"/>
            </p:cNvSpPr>
            <p:nvPr/>
          </p:nvSpPr>
          <p:spPr bwMode="auto">
            <a:xfrm>
              <a:off x="384" y="3264"/>
              <a:ext cx="13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400" dirty="0">
                  <a:solidFill>
                    <a:srgbClr val="003C75"/>
                  </a:solidFill>
                </a:rPr>
                <a:t>Now, “-” and “-” match</a:t>
              </a:r>
            </a:p>
          </p:txBody>
        </p:sp>
        <p:sp>
          <p:nvSpPr>
            <p:cNvPr id="27697" name="Oval 175"/>
            <p:cNvSpPr>
              <a:spLocks noChangeArrowheads="1"/>
            </p:cNvSpPr>
            <p:nvPr/>
          </p:nvSpPr>
          <p:spPr bwMode="auto">
            <a:xfrm>
              <a:off x="1412" y="2563"/>
              <a:ext cx="96" cy="96"/>
            </a:xfrm>
            <a:prstGeom prst="ellipse">
              <a:avLst/>
            </a:prstGeom>
            <a:noFill/>
            <a:ln w="19050">
              <a:solidFill>
                <a:srgbClr val="003C75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98" name="Oval 176"/>
            <p:cNvSpPr>
              <a:spLocks noChangeArrowheads="1"/>
            </p:cNvSpPr>
            <p:nvPr/>
          </p:nvSpPr>
          <p:spPr bwMode="auto">
            <a:xfrm>
              <a:off x="2332" y="2571"/>
              <a:ext cx="96" cy="96"/>
            </a:xfrm>
            <a:prstGeom prst="ellipse">
              <a:avLst/>
            </a:prstGeom>
            <a:noFill/>
            <a:ln w="19050">
              <a:solidFill>
                <a:srgbClr val="003C75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99" name="Line 178"/>
            <p:cNvSpPr>
              <a:spLocks noChangeShapeType="1"/>
            </p:cNvSpPr>
            <p:nvPr/>
          </p:nvSpPr>
          <p:spPr bwMode="auto">
            <a:xfrm>
              <a:off x="1776" y="3264"/>
              <a:ext cx="0" cy="192"/>
            </a:xfrm>
            <a:prstGeom prst="line">
              <a:avLst/>
            </a:prstGeom>
            <a:noFill/>
            <a:ln w="19050">
              <a:solidFill>
                <a:srgbClr val="003C75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00" name="Freeform 179"/>
            <p:cNvSpPr>
              <a:spLocks/>
            </p:cNvSpPr>
            <p:nvPr/>
          </p:nvSpPr>
          <p:spPr bwMode="auto">
            <a:xfrm>
              <a:off x="1488" y="2640"/>
              <a:ext cx="448" cy="672"/>
            </a:xfrm>
            <a:custGeom>
              <a:avLst/>
              <a:gdLst>
                <a:gd name="T0" fmla="*/ 288 w 448"/>
                <a:gd name="T1" fmla="*/ 672 h 672"/>
                <a:gd name="T2" fmla="*/ 384 w 448"/>
                <a:gd name="T3" fmla="*/ 576 h 672"/>
                <a:gd name="T4" fmla="*/ 384 w 448"/>
                <a:gd name="T5" fmla="*/ 336 h 672"/>
                <a:gd name="T6" fmla="*/ 0 w 448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8"/>
                <a:gd name="T13" fmla="*/ 0 h 672"/>
                <a:gd name="T14" fmla="*/ 448 w 448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8" h="672">
                  <a:moveTo>
                    <a:pt x="288" y="672"/>
                  </a:moveTo>
                  <a:cubicBezTo>
                    <a:pt x="328" y="652"/>
                    <a:pt x="368" y="632"/>
                    <a:pt x="384" y="576"/>
                  </a:cubicBezTo>
                  <a:cubicBezTo>
                    <a:pt x="400" y="520"/>
                    <a:pt x="448" y="432"/>
                    <a:pt x="384" y="336"/>
                  </a:cubicBezTo>
                  <a:cubicBezTo>
                    <a:pt x="320" y="240"/>
                    <a:pt x="160" y="120"/>
                    <a:pt x="0" y="0"/>
                  </a:cubicBezTo>
                </a:path>
              </a:pathLst>
            </a:custGeom>
            <a:noFill/>
            <a:ln w="9525">
              <a:solidFill>
                <a:srgbClr val="003C75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01" name="Freeform 181"/>
            <p:cNvSpPr>
              <a:spLocks/>
            </p:cNvSpPr>
            <p:nvPr/>
          </p:nvSpPr>
          <p:spPr bwMode="auto">
            <a:xfrm>
              <a:off x="1776" y="2688"/>
              <a:ext cx="624" cy="672"/>
            </a:xfrm>
            <a:custGeom>
              <a:avLst/>
              <a:gdLst>
                <a:gd name="T0" fmla="*/ 0 w 624"/>
                <a:gd name="T1" fmla="*/ 672 h 672"/>
                <a:gd name="T2" fmla="*/ 192 w 624"/>
                <a:gd name="T3" fmla="*/ 528 h 672"/>
                <a:gd name="T4" fmla="*/ 528 w 624"/>
                <a:gd name="T5" fmla="*/ 144 h 672"/>
                <a:gd name="T6" fmla="*/ 624 w 624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672"/>
                <a:gd name="T14" fmla="*/ 624 w 624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672">
                  <a:moveTo>
                    <a:pt x="0" y="672"/>
                  </a:moveTo>
                  <a:cubicBezTo>
                    <a:pt x="52" y="644"/>
                    <a:pt x="104" y="616"/>
                    <a:pt x="192" y="528"/>
                  </a:cubicBezTo>
                  <a:cubicBezTo>
                    <a:pt x="280" y="440"/>
                    <a:pt x="456" y="232"/>
                    <a:pt x="528" y="144"/>
                  </a:cubicBezTo>
                  <a:cubicBezTo>
                    <a:pt x="600" y="56"/>
                    <a:pt x="612" y="28"/>
                    <a:pt x="624" y="0"/>
                  </a:cubicBezTo>
                </a:path>
              </a:pathLst>
            </a:custGeom>
            <a:noFill/>
            <a:ln w="9525">
              <a:solidFill>
                <a:srgbClr val="003C75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689" name="Line 31"/>
          <p:cNvSpPr>
            <a:spLocks noChangeShapeType="1"/>
          </p:cNvSpPr>
          <p:nvPr/>
        </p:nvSpPr>
        <p:spPr bwMode="auto">
          <a:xfrm>
            <a:off x="961427" y="3109275"/>
            <a:ext cx="3924300" cy="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196"/>
          <p:cNvGrpSpPr>
            <a:grpSpLocks/>
          </p:cNvGrpSpPr>
          <p:nvPr/>
        </p:nvGrpSpPr>
        <p:grpSpPr bwMode="auto">
          <a:xfrm>
            <a:off x="2611114" y="4897437"/>
            <a:ext cx="5257800" cy="1162050"/>
            <a:chOff x="1488" y="2724"/>
            <a:chExt cx="3312" cy="732"/>
          </a:xfrm>
        </p:grpSpPr>
        <p:sp>
          <p:nvSpPr>
            <p:cNvPr id="27690" name="Text Box 183"/>
            <p:cNvSpPr txBox="1">
              <a:spLocks noChangeArrowheads="1"/>
            </p:cNvSpPr>
            <p:nvPr/>
          </p:nvSpPr>
          <p:spPr bwMode="auto">
            <a:xfrm>
              <a:off x="2544" y="3264"/>
              <a:ext cx="225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solidFill>
                    <a:srgbClr val="003C75"/>
                  </a:solidFill>
                </a:rPr>
                <a:t>Now we can expand Term to match “2”</a:t>
              </a:r>
            </a:p>
          </p:txBody>
        </p:sp>
        <p:sp>
          <p:nvSpPr>
            <p:cNvPr id="27691" name="Line 184"/>
            <p:cNvSpPr>
              <a:spLocks noChangeShapeType="1"/>
            </p:cNvSpPr>
            <p:nvPr/>
          </p:nvSpPr>
          <p:spPr bwMode="auto">
            <a:xfrm>
              <a:off x="2544" y="3264"/>
              <a:ext cx="0" cy="192"/>
            </a:xfrm>
            <a:prstGeom prst="line">
              <a:avLst/>
            </a:prstGeom>
            <a:noFill/>
            <a:ln w="19050">
              <a:solidFill>
                <a:srgbClr val="003C75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92" name="Oval 192"/>
            <p:cNvSpPr>
              <a:spLocks noChangeArrowheads="1"/>
            </p:cNvSpPr>
            <p:nvPr/>
          </p:nvSpPr>
          <p:spPr bwMode="auto">
            <a:xfrm>
              <a:off x="1488" y="2724"/>
              <a:ext cx="336" cy="192"/>
            </a:xfrm>
            <a:prstGeom prst="ellipse">
              <a:avLst/>
            </a:prstGeom>
            <a:noFill/>
            <a:ln w="9525">
              <a:solidFill>
                <a:srgbClr val="003C75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93" name="Oval 193"/>
            <p:cNvSpPr>
              <a:spLocks noChangeArrowheads="1"/>
            </p:cNvSpPr>
            <p:nvPr/>
          </p:nvSpPr>
          <p:spPr bwMode="auto">
            <a:xfrm>
              <a:off x="2364" y="2724"/>
              <a:ext cx="192" cy="192"/>
            </a:xfrm>
            <a:prstGeom prst="ellipse">
              <a:avLst/>
            </a:prstGeom>
            <a:noFill/>
            <a:ln w="9525">
              <a:solidFill>
                <a:srgbClr val="003C75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94" name="Freeform 194"/>
            <p:cNvSpPr>
              <a:spLocks/>
            </p:cNvSpPr>
            <p:nvPr/>
          </p:nvSpPr>
          <p:spPr bwMode="auto">
            <a:xfrm>
              <a:off x="1728" y="2880"/>
              <a:ext cx="816" cy="480"/>
            </a:xfrm>
            <a:custGeom>
              <a:avLst/>
              <a:gdLst>
                <a:gd name="T0" fmla="*/ 0 w 816"/>
                <a:gd name="T1" fmla="*/ 0 h 432"/>
                <a:gd name="T2" fmla="*/ 336 w 816"/>
                <a:gd name="T3" fmla="*/ 568 h 432"/>
                <a:gd name="T4" fmla="*/ 384 w 816"/>
                <a:gd name="T5" fmla="*/ 408 h 432"/>
                <a:gd name="T6" fmla="*/ 816 w 816"/>
                <a:gd name="T7" fmla="*/ 731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6"/>
                <a:gd name="T13" fmla="*/ 0 h 432"/>
                <a:gd name="T14" fmla="*/ 816 w 816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6" h="432">
                  <a:moveTo>
                    <a:pt x="0" y="0"/>
                  </a:moveTo>
                  <a:cubicBezTo>
                    <a:pt x="136" y="148"/>
                    <a:pt x="272" y="296"/>
                    <a:pt x="336" y="336"/>
                  </a:cubicBezTo>
                  <a:cubicBezTo>
                    <a:pt x="400" y="376"/>
                    <a:pt x="304" y="224"/>
                    <a:pt x="384" y="240"/>
                  </a:cubicBezTo>
                  <a:cubicBezTo>
                    <a:pt x="464" y="256"/>
                    <a:pt x="640" y="344"/>
                    <a:pt x="816" y="432"/>
                  </a:cubicBezTo>
                </a:path>
              </a:pathLst>
            </a:custGeom>
            <a:noFill/>
            <a:ln w="9525">
              <a:solidFill>
                <a:srgbClr val="003C75"/>
              </a:solidFill>
              <a:round/>
              <a:headEnd type="triangle" w="med" len="med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95" name="Freeform 195"/>
            <p:cNvSpPr>
              <a:spLocks/>
            </p:cNvSpPr>
            <p:nvPr/>
          </p:nvSpPr>
          <p:spPr bwMode="auto">
            <a:xfrm>
              <a:off x="2232" y="2880"/>
              <a:ext cx="312" cy="432"/>
            </a:xfrm>
            <a:custGeom>
              <a:avLst/>
              <a:gdLst>
                <a:gd name="T0" fmla="*/ 168 w 312"/>
                <a:gd name="T1" fmla="*/ 0 h 384"/>
                <a:gd name="T2" fmla="*/ 24 w 312"/>
                <a:gd name="T3" fmla="*/ 260 h 384"/>
                <a:gd name="T4" fmla="*/ 312 w 312"/>
                <a:gd name="T5" fmla="*/ 692 h 384"/>
                <a:gd name="T6" fmla="*/ 0 60000 65536"/>
                <a:gd name="T7" fmla="*/ 0 60000 65536"/>
                <a:gd name="T8" fmla="*/ 0 60000 65536"/>
                <a:gd name="T9" fmla="*/ 0 w 312"/>
                <a:gd name="T10" fmla="*/ 0 h 384"/>
                <a:gd name="T11" fmla="*/ 312 w 312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2" h="384">
                  <a:moveTo>
                    <a:pt x="168" y="0"/>
                  </a:moveTo>
                  <a:cubicBezTo>
                    <a:pt x="84" y="40"/>
                    <a:pt x="0" y="80"/>
                    <a:pt x="24" y="144"/>
                  </a:cubicBezTo>
                  <a:cubicBezTo>
                    <a:pt x="48" y="208"/>
                    <a:pt x="180" y="296"/>
                    <a:pt x="312" y="384"/>
                  </a:cubicBezTo>
                </a:path>
              </a:pathLst>
            </a:custGeom>
            <a:noFill/>
            <a:ln w="9525">
              <a:solidFill>
                <a:srgbClr val="003C75"/>
              </a:solidFill>
              <a:round/>
              <a:headEnd type="triangle" w="med" len="med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945284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4" name="Text Box 34"/>
          <p:cNvSpPr txBox="1">
            <a:spLocks noChangeArrowheads="1"/>
          </p:cNvSpPr>
          <p:nvPr/>
        </p:nvSpPr>
        <p:spPr bwMode="auto">
          <a:xfrm>
            <a:off x="1025433" y="3726402"/>
            <a:ext cx="6432550" cy="2154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690000"/>
              </a:spcBef>
              <a:buClr>
                <a:srgbClr val="1822CD"/>
              </a:buClr>
              <a:buSzPct val="120000"/>
              <a:buFont typeface="Times" charset="0"/>
              <a:buNone/>
            </a:pPr>
            <a:r>
              <a:rPr lang="en-US" sz="2000" dirty="0">
                <a:sym typeface="Symbol" charset="2"/>
              </a:rPr>
              <a:t>Where are we?</a:t>
            </a:r>
          </a:p>
          <a:p>
            <a:pPr eaLnBrk="1" hangingPunct="1">
              <a:spcBef>
                <a:spcPct val="20000"/>
              </a:spcBef>
              <a:buClr>
                <a:srgbClr val="003C75"/>
              </a:buClr>
              <a:buSzPct val="120000"/>
              <a:buFont typeface="Times" charset="0"/>
              <a:buChar char="•"/>
            </a:pPr>
            <a:r>
              <a:rPr lang="en-US" sz="2000" dirty="0">
                <a:sym typeface="Symbol" charset="2"/>
              </a:rPr>
              <a:t> “2” matches “2”</a:t>
            </a:r>
          </a:p>
          <a:p>
            <a:pPr eaLnBrk="1" hangingPunct="1">
              <a:spcBef>
                <a:spcPct val="20000"/>
              </a:spcBef>
              <a:buClr>
                <a:srgbClr val="003C75"/>
              </a:buClr>
              <a:buSzPct val="120000"/>
              <a:buFont typeface="Times" charset="0"/>
              <a:buChar char="•"/>
            </a:pPr>
            <a:r>
              <a:rPr lang="en-US" sz="2000" dirty="0">
                <a:sym typeface="Symbol" charset="2"/>
              </a:rPr>
              <a:t> We have more input, but no </a:t>
            </a:r>
            <a:r>
              <a:rPr lang="en-US" b="1" dirty="0">
                <a:sym typeface="Symbol" charset="2"/>
              </a:rPr>
              <a:t>NT</a:t>
            </a:r>
            <a:r>
              <a:rPr lang="en-US" sz="2000" dirty="0">
                <a:sym typeface="Symbol" charset="2"/>
              </a:rPr>
              <a:t>s left to expand</a:t>
            </a:r>
          </a:p>
          <a:p>
            <a:pPr eaLnBrk="1" hangingPunct="1">
              <a:spcBef>
                <a:spcPct val="20000"/>
              </a:spcBef>
              <a:buClr>
                <a:srgbClr val="003C75"/>
              </a:buClr>
              <a:buSzPct val="120000"/>
              <a:buFont typeface="Times" charset="0"/>
              <a:buChar char="•"/>
            </a:pPr>
            <a:r>
              <a:rPr lang="en-US" sz="2000" dirty="0">
                <a:sym typeface="Symbol" charset="2"/>
              </a:rPr>
              <a:t> The expansion terminated too soon</a:t>
            </a:r>
          </a:p>
          <a:p>
            <a:pPr eaLnBrk="1" hangingPunct="1">
              <a:spcBef>
                <a:spcPct val="20000"/>
              </a:spcBef>
              <a:buClr>
                <a:srgbClr val="003C75"/>
              </a:buClr>
              <a:buSzPct val="110000"/>
              <a:buFont typeface="Symbol" charset="2"/>
              <a:buChar char=""/>
            </a:pPr>
            <a:r>
              <a:rPr lang="en-US" sz="2000" dirty="0">
                <a:sym typeface="Symbol" charset="2"/>
              </a:rPr>
              <a:t> Need to backtrack</a:t>
            </a:r>
          </a:p>
          <a:p>
            <a:endParaRPr lang="en-US" dirty="0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-54372"/>
            <a:ext cx="10515600" cy="1325563"/>
          </a:xfrm>
        </p:spPr>
        <p:txBody>
          <a:bodyPr/>
          <a:lstStyle/>
          <a:p>
            <a:pPr eaLnBrk="1" hangingPunct="1"/>
            <a:r>
              <a:rPr lang="en-US" dirty="0">
                <a:sym typeface="Symbol" charset="2"/>
              </a:rPr>
              <a:t>Example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76183" y="1087184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buFont typeface="Times" charset="0"/>
              <a:buNone/>
            </a:pPr>
            <a:r>
              <a:rPr lang="en-US" sz="2400" b="1" dirty="0">
                <a:solidFill>
                  <a:schemeClr val="tx2"/>
                </a:solidFill>
                <a:sym typeface="Symbol" charset="2"/>
              </a:rPr>
              <a:t>Trying to match the “2” in  </a:t>
            </a:r>
            <a:r>
              <a:rPr lang="en-US" sz="2400" b="1" u="sng" dirty="0">
                <a:solidFill>
                  <a:schemeClr val="tx2"/>
                </a:solidFill>
                <a:sym typeface="Symbol" charset="2"/>
              </a:rPr>
              <a:t>x</a:t>
            </a:r>
            <a:r>
              <a:rPr lang="en-US" sz="2400" b="1" dirty="0">
                <a:solidFill>
                  <a:schemeClr val="tx2"/>
                </a:solidFill>
                <a:sym typeface="Symbol" charset="2"/>
              </a:rPr>
              <a:t> – </a:t>
            </a:r>
            <a:r>
              <a:rPr lang="en-US" sz="2400" b="1" u="sng" dirty="0">
                <a:solidFill>
                  <a:schemeClr val="tx2"/>
                </a:solidFill>
                <a:sym typeface="Symbol" charset="2"/>
              </a:rPr>
              <a:t>2</a:t>
            </a:r>
            <a:r>
              <a:rPr lang="en-US" sz="2400" b="1" dirty="0">
                <a:solidFill>
                  <a:schemeClr val="tx2"/>
                </a:solidFill>
                <a:sym typeface="Symbol" charset="2"/>
              </a:rPr>
              <a:t> * </a:t>
            </a:r>
            <a:r>
              <a:rPr lang="en-US" sz="2400" b="1" u="sng" dirty="0">
                <a:solidFill>
                  <a:schemeClr val="tx2"/>
                </a:solidFill>
                <a:sym typeface="Symbol" charset="2"/>
              </a:rPr>
              <a:t>y</a:t>
            </a:r>
            <a:r>
              <a:rPr lang="en-US" sz="2400" b="1" dirty="0">
                <a:solidFill>
                  <a:schemeClr val="tx2"/>
                </a:solidFill>
                <a:sym typeface="Symbol" charset="2"/>
              </a:rPr>
              <a:t> :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629183" y="1211802"/>
            <a:ext cx="2008188" cy="3265488"/>
            <a:chOff x="3408" y="864"/>
            <a:chExt cx="1265" cy="2057"/>
          </a:xfrm>
        </p:grpSpPr>
        <p:sp>
          <p:nvSpPr>
            <p:cNvPr id="29723" name="Oval 5"/>
            <p:cNvSpPr>
              <a:spLocks noChangeArrowheads="1"/>
            </p:cNvSpPr>
            <p:nvPr/>
          </p:nvSpPr>
          <p:spPr bwMode="auto">
            <a:xfrm>
              <a:off x="3859" y="864"/>
              <a:ext cx="336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 i="1" dirty="0"/>
                <a:t>Goal</a:t>
              </a:r>
              <a:endParaRPr lang="en-US" sz="1600" dirty="0"/>
            </a:p>
          </p:txBody>
        </p:sp>
        <p:sp>
          <p:nvSpPr>
            <p:cNvPr id="29724" name="Oval 6"/>
            <p:cNvSpPr>
              <a:spLocks noChangeArrowheads="1"/>
            </p:cNvSpPr>
            <p:nvPr/>
          </p:nvSpPr>
          <p:spPr bwMode="auto">
            <a:xfrm>
              <a:off x="3861" y="1248"/>
              <a:ext cx="336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 i="1" dirty="0"/>
                <a:t>Expr</a:t>
              </a:r>
              <a:endParaRPr lang="en-US" sz="1600" dirty="0"/>
            </a:p>
          </p:txBody>
        </p:sp>
        <p:sp>
          <p:nvSpPr>
            <p:cNvPr id="29725" name="Oval 7"/>
            <p:cNvSpPr>
              <a:spLocks noChangeArrowheads="1"/>
            </p:cNvSpPr>
            <p:nvPr/>
          </p:nvSpPr>
          <p:spPr bwMode="auto">
            <a:xfrm>
              <a:off x="4317" y="1584"/>
              <a:ext cx="336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 i="1"/>
                <a:t>Term</a:t>
              </a:r>
              <a:endParaRPr lang="en-US" sz="1600"/>
            </a:p>
          </p:txBody>
        </p:sp>
        <p:sp>
          <p:nvSpPr>
            <p:cNvPr id="29726" name="Oval 8"/>
            <p:cNvSpPr>
              <a:spLocks noChangeArrowheads="1"/>
            </p:cNvSpPr>
            <p:nvPr/>
          </p:nvSpPr>
          <p:spPr bwMode="auto">
            <a:xfrm>
              <a:off x="3861" y="1584"/>
              <a:ext cx="336" cy="24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</a:rPr>
                <a:t>-</a:t>
              </a:r>
            </a:p>
          </p:txBody>
        </p:sp>
        <p:sp>
          <p:nvSpPr>
            <p:cNvPr id="29727" name="Line 9"/>
            <p:cNvSpPr>
              <a:spLocks noChangeShapeType="1"/>
            </p:cNvSpPr>
            <p:nvPr/>
          </p:nvSpPr>
          <p:spPr bwMode="auto">
            <a:xfrm>
              <a:off x="4030" y="1102"/>
              <a:ext cx="0" cy="1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9728" name="Oval 10"/>
            <p:cNvSpPr>
              <a:spLocks noChangeArrowheads="1"/>
            </p:cNvSpPr>
            <p:nvPr/>
          </p:nvSpPr>
          <p:spPr bwMode="auto">
            <a:xfrm>
              <a:off x="3408" y="1584"/>
              <a:ext cx="336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 i="1" dirty="0"/>
                <a:t>Expr</a:t>
              </a:r>
              <a:endParaRPr lang="en-US" sz="1600" dirty="0"/>
            </a:p>
          </p:txBody>
        </p:sp>
        <p:sp>
          <p:nvSpPr>
            <p:cNvPr id="29729" name="Oval 11"/>
            <p:cNvSpPr>
              <a:spLocks noChangeArrowheads="1"/>
            </p:cNvSpPr>
            <p:nvPr/>
          </p:nvSpPr>
          <p:spPr bwMode="auto">
            <a:xfrm>
              <a:off x="3408" y="1968"/>
              <a:ext cx="336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 i="1"/>
                <a:t>Term</a:t>
              </a:r>
              <a:endParaRPr lang="en-US" sz="1600"/>
            </a:p>
          </p:txBody>
        </p:sp>
        <p:sp>
          <p:nvSpPr>
            <p:cNvPr id="29730" name="Oval 12"/>
            <p:cNvSpPr>
              <a:spLocks noChangeArrowheads="1"/>
            </p:cNvSpPr>
            <p:nvPr/>
          </p:nvSpPr>
          <p:spPr bwMode="auto">
            <a:xfrm>
              <a:off x="3408" y="2352"/>
              <a:ext cx="336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 i="1"/>
                <a:t>Fact.</a:t>
              </a:r>
              <a:endParaRPr lang="en-US" sz="1600"/>
            </a:p>
          </p:txBody>
        </p:sp>
        <p:sp>
          <p:nvSpPr>
            <p:cNvPr id="29731" name="Oval 13"/>
            <p:cNvSpPr>
              <a:spLocks noChangeArrowheads="1"/>
            </p:cNvSpPr>
            <p:nvPr/>
          </p:nvSpPr>
          <p:spPr bwMode="auto">
            <a:xfrm>
              <a:off x="3408" y="2681"/>
              <a:ext cx="336" cy="24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>
                  <a:solidFill>
                    <a:srgbClr val="000000"/>
                  </a:solidFill>
                </a:rPr>
                <a:t>&lt;id,x&gt;</a:t>
              </a:r>
            </a:p>
          </p:txBody>
        </p:sp>
        <p:sp>
          <p:nvSpPr>
            <p:cNvPr id="29732" name="Line 14"/>
            <p:cNvSpPr>
              <a:spLocks noChangeShapeType="1"/>
            </p:cNvSpPr>
            <p:nvPr/>
          </p:nvSpPr>
          <p:spPr bwMode="auto">
            <a:xfrm>
              <a:off x="3576" y="1825"/>
              <a:ext cx="0" cy="1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9733" name="Line 15"/>
            <p:cNvSpPr>
              <a:spLocks noChangeShapeType="1"/>
            </p:cNvSpPr>
            <p:nvPr/>
          </p:nvSpPr>
          <p:spPr bwMode="auto">
            <a:xfrm>
              <a:off x="3576" y="2208"/>
              <a:ext cx="0" cy="1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9734" name="Line 16"/>
            <p:cNvSpPr>
              <a:spLocks noChangeShapeType="1"/>
            </p:cNvSpPr>
            <p:nvPr/>
          </p:nvSpPr>
          <p:spPr bwMode="auto">
            <a:xfrm>
              <a:off x="3576" y="2591"/>
              <a:ext cx="0" cy="1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9735" name="Line 17"/>
            <p:cNvSpPr>
              <a:spLocks noChangeShapeType="1"/>
            </p:cNvSpPr>
            <p:nvPr/>
          </p:nvSpPr>
          <p:spPr bwMode="auto">
            <a:xfrm flipH="1">
              <a:off x="3690" y="1430"/>
              <a:ext cx="186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9736" name="Line 18"/>
            <p:cNvSpPr>
              <a:spLocks noChangeShapeType="1"/>
            </p:cNvSpPr>
            <p:nvPr/>
          </p:nvSpPr>
          <p:spPr bwMode="auto">
            <a:xfrm>
              <a:off x="4173" y="1440"/>
              <a:ext cx="18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9737" name="Line 19"/>
            <p:cNvSpPr>
              <a:spLocks noChangeShapeType="1"/>
            </p:cNvSpPr>
            <p:nvPr/>
          </p:nvSpPr>
          <p:spPr bwMode="auto">
            <a:xfrm>
              <a:off x="4029" y="1500"/>
              <a:ext cx="0" cy="1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9738" name="Oval 20"/>
            <p:cNvSpPr>
              <a:spLocks noChangeArrowheads="1"/>
            </p:cNvSpPr>
            <p:nvPr/>
          </p:nvSpPr>
          <p:spPr bwMode="auto">
            <a:xfrm>
              <a:off x="4326" y="1971"/>
              <a:ext cx="336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 i="1"/>
                <a:t>Fact.</a:t>
              </a:r>
              <a:endParaRPr lang="en-US" sz="1600"/>
            </a:p>
          </p:txBody>
        </p:sp>
        <p:sp>
          <p:nvSpPr>
            <p:cNvPr id="29739" name="Line 21"/>
            <p:cNvSpPr>
              <a:spLocks noChangeShapeType="1"/>
            </p:cNvSpPr>
            <p:nvPr/>
          </p:nvSpPr>
          <p:spPr bwMode="auto">
            <a:xfrm>
              <a:off x="4494" y="1828"/>
              <a:ext cx="0" cy="1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9740" name="Oval 22"/>
            <p:cNvSpPr>
              <a:spLocks noChangeArrowheads="1"/>
            </p:cNvSpPr>
            <p:nvPr/>
          </p:nvSpPr>
          <p:spPr bwMode="auto">
            <a:xfrm>
              <a:off x="4337" y="2305"/>
              <a:ext cx="336" cy="24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>
                  <a:solidFill>
                    <a:srgbClr val="000000"/>
                  </a:solidFill>
                </a:rPr>
                <a:t>&lt;num,2&gt;</a:t>
              </a:r>
            </a:p>
          </p:txBody>
        </p:sp>
        <p:sp>
          <p:nvSpPr>
            <p:cNvPr id="29741" name="Line 23"/>
            <p:cNvSpPr>
              <a:spLocks noChangeShapeType="1"/>
            </p:cNvSpPr>
            <p:nvPr/>
          </p:nvSpPr>
          <p:spPr bwMode="auto">
            <a:xfrm>
              <a:off x="4505" y="2215"/>
              <a:ext cx="0" cy="1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</p:grpSp>
      <p:graphicFrame>
        <p:nvGraphicFramePr>
          <p:cNvPr id="15498" name="Group 138"/>
          <p:cNvGraphicFramePr>
            <a:graphicFrameLocks noGrp="1"/>
          </p:cNvGraphicFramePr>
          <p:nvPr/>
        </p:nvGraphicFramePr>
        <p:xfrm>
          <a:off x="1285783" y="1669002"/>
          <a:ext cx="3581400" cy="18542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Rule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Sentential Form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Input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&lt;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id,</a:t>
                      </a:r>
                      <a:r>
                        <a:rPr kumimoji="0" lang="en-US" sz="18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x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&gt; -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x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 - </a:t>
                      </a:r>
                      <a:r>
                        <a:rPr kumimoji="0" 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2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 * </a:t>
                      </a:r>
                      <a:r>
                        <a:rPr kumimoji="0" 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y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6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&lt;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id,</a:t>
                      </a:r>
                      <a:r>
                        <a:rPr kumimoji="0" lang="en-US" sz="18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x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&gt; -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x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 - </a:t>
                      </a:r>
                      <a:r>
                        <a:rPr kumimoji="0" 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2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 * </a:t>
                      </a:r>
                      <a:r>
                        <a:rPr kumimoji="0" 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y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8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&lt;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id,</a:t>
                      </a:r>
                      <a:r>
                        <a:rPr kumimoji="0" lang="en-US" sz="18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x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&gt; -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&lt;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num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,</a:t>
                      </a:r>
                      <a:r>
                        <a:rPr kumimoji="0" lang="en-US" sz="1800" b="0" i="1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2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x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 - 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 * 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y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&lt;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id,</a:t>
                      </a:r>
                      <a:r>
                        <a:rPr kumimoji="0" lang="en-US" sz="18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x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&gt; -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&lt;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num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,</a:t>
                      </a:r>
                      <a:r>
                        <a:rPr kumimoji="0" lang="en-US" sz="1800" b="0" i="1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2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x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 - 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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* </a:t>
                      </a:r>
                      <a:r>
                        <a:rPr kumimoji="0" lang="en-US" sz="18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y</a:t>
                      </a:r>
                      <a:endParaRPr kumimoji="0" lang="en-US" sz="18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  <a:sym typeface="Symbol" charset="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1087664" y="2431002"/>
            <a:ext cx="4312921" cy="2959100"/>
            <a:chOff x="868680" y="2603500"/>
            <a:chExt cx="4312921" cy="2959100"/>
          </a:xfrm>
        </p:grpSpPr>
        <p:cxnSp>
          <p:nvCxnSpPr>
            <p:cNvPr id="5" name="Straight Connector 4"/>
            <p:cNvCxnSpPr/>
            <p:nvPr/>
          </p:nvCxnSpPr>
          <p:spPr bwMode="auto">
            <a:xfrm>
              <a:off x="868680" y="2603500"/>
              <a:ext cx="39319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3C75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 bwMode="auto">
            <a:xfrm>
              <a:off x="3251200" y="5562600"/>
              <a:ext cx="192430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3C7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 flipH="1" flipV="1">
              <a:off x="5181600" y="2603500"/>
              <a:ext cx="1" cy="29591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3C7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Arrow Connector 10"/>
            <p:cNvCxnSpPr/>
            <p:nvPr/>
          </p:nvCxnSpPr>
          <p:spPr bwMode="auto">
            <a:xfrm flipH="1">
              <a:off x="4876800" y="2603500"/>
              <a:ext cx="3048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003C75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/>
          </a:p>
        </p:txBody>
      </p:sp>
      <p:graphicFrame>
        <p:nvGraphicFramePr>
          <p:cNvPr id="33" name="Group 6">
            <a:extLst>
              <a:ext uri="{FF2B5EF4-FFF2-40B4-BE49-F238E27FC236}">
                <a16:creationId xmlns:a16="http://schemas.microsoft.com/office/drawing/2014/main" id="{411074E9-3327-4C07-8B72-C6EB1D3C32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444494"/>
              </p:ext>
            </p:extLst>
          </p:nvPr>
        </p:nvGraphicFramePr>
        <p:xfrm>
          <a:off x="8612960" y="187397"/>
          <a:ext cx="3276600" cy="33274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0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Goal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➝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1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➝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+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2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-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3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4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➝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*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5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/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6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7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➝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  <a:defRPr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(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8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num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9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470330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94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-68264"/>
            <a:ext cx="10515600" cy="1325563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dirty="0">
                <a:sym typeface="Symbol" charset="2"/>
              </a:rPr>
              <a:t>Example</a:t>
            </a:r>
          </a:p>
        </p:txBody>
      </p:sp>
      <p:sp>
        <p:nvSpPr>
          <p:cNvPr id="31749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569651" y="1166018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spcBef>
                <a:spcPct val="30000"/>
              </a:spcBef>
              <a:buFont typeface="Times" charset="0"/>
              <a:buNone/>
            </a:pPr>
            <a:r>
              <a:rPr lang="en-US" sz="2400" b="1" dirty="0">
                <a:solidFill>
                  <a:schemeClr val="tx2"/>
                </a:solidFill>
                <a:sym typeface="Symbol" charset="2"/>
              </a:rPr>
              <a:t>Trying again with “2” in </a:t>
            </a:r>
            <a:r>
              <a:rPr lang="en-US" sz="2400" b="1" u="sng" dirty="0">
                <a:solidFill>
                  <a:schemeClr val="tx2"/>
                </a:solidFill>
                <a:sym typeface="Symbol" charset="2"/>
              </a:rPr>
              <a:t>x</a:t>
            </a:r>
            <a:r>
              <a:rPr lang="en-US" sz="2400" b="1" dirty="0">
                <a:solidFill>
                  <a:schemeClr val="tx2"/>
                </a:solidFill>
                <a:sym typeface="Symbol" charset="2"/>
              </a:rPr>
              <a:t> – </a:t>
            </a:r>
            <a:r>
              <a:rPr lang="en-US" sz="2400" b="1" u="sng" dirty="0">
                <a:solidFill>
                  <a:schemeClr val="tx2"/>
                </a:solidFill>
                <a:sym typeface="Symbol" charset="2"/>
              </a:rPr>
              <a:t>2</a:t>
            </a:r>
            <a:r>
              <a:rPr lang="en-US" sz="2400" b="1" dirty="0">
                <a:solidFill>
                  <a:schemeClr val="tx2"/>
                </a:solidFill>
                <a:sym typeface="Symbol" charset="2"/>
              </a:rPr>
              <a:t> * </a:t>
            </a:r>
            <a:r>
              <a:rPr lang="en-US" sz="2400" b="1" u="sng" dirty="0">
                <a:solidFill>
                  <a:schemeClr val="tx2"/>
                </a:solidFill>
                <a:sym typeface="Symbol" charset="2"/>
              </a:rPr>
              <a:t>y</a:t>
            </a:r>
            <a:r>
              <a:rPr lang="en-US" sz="2400" b="1" dirty="0">
                <a:solidFill>
                  <a:schemeClr val="tx2"/>
                </a:solidFill>
                <a:sym typeface="Symbol" charset="2"/>
              </a:rPr>
              <a:t> :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996873" y="1103946"/>
            <a:ext cx="2693988" cy="3265488"/>
            <a:chOff x="3456" y="864"/>
            <a:chExt cx="1697" cy="2057"/>
          </a:xfrm>
        </p:grpSpPr>
        <p:sp>
          <p:nvSpPr>
            <p:cNvPr id="31787" name="Oval 6"/>
            <p:cNvSpPr>
              <a:spLocks noChangeArrowheads="1"/>
            </p:cNvSpPr>
            <p:nvPr/>
          </p:nvSpPr>
          <p:spPr bwMode="auto">
            <a:xfrm>
              <a:off x="3907" y="864"/>
              <a:ext cx="336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 i="1" dirty="0"/>
                <a:t>Goal</a:t>
              </a:r>
              <a:endParaRPr lang="en-US" sz="1600" dirty="0"/>
            </a:p>
          </p:txBody>
        </p:sp>
        <p:sp>
          <p:nvSpPr>
            <p:cNvPr id="31788" name="Oval 7"/>
            <p:cNvSpPr>
              <a:spLocks noChangeArrowheads="1"/>
            </p:cNvSpPr>
            <p:nvPr/>
          </p:nvSpPr>
          <p:spPr bwMode="auto">
            <a:xfrm>
              <a:off x="3909" y="1248"/>
              <a:ext cx="336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 i="1" dirty="0"/>
                <a:t>Expr</a:t>
              </a:r>
              <a:endParaRPr lang="en-US" sz="1600" dirty="0"/>
            </a:p>
          </p:txBody>
        </p:sp>
        <p:sp>
          <p:nvSpPr>
            <p:cNvPr id="31789" name="Oval 8"/>
            <p:cNvSpPr>
              <a:spLocks noChangeArrowheads="1"/>
            </p:cNvSpPr>
            <p:nvPr/>
          </p:nvSpPr>
          <p:spPr bwMode="auto">
            <a:xfrm>
              <a:off x="4365" y="1584"/>
              <a:ext cx="336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 i="1"/>
                <a:t>Term</a:t>
              </a:r>
              <a:endParaRPr lang="en-US" sz="1600"/>
            </a:p>
          </p:txBody>
        </p:sp>
        <p:sp>
          <p:nvSpPr>
            <p:cNvPr id="31790" name="Oval 9"/>
            <p:cNvSpPr>
              <a:spLocks noChangeArrowheads="1"/>
            </p:cNvSpPr>
            <p:nvPr/>
          </p:nvSpPr>
          <p:spPr bwMode="auto">
            <a:xfrm>
              <a:off x="3909" y="1584"/>
              <a:ext cx="336" cy="24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/>
                <a:t>–</a:t>
              </a:r>
            </a:p>
          </p:txBody>
        </p:sp>
        <p:sp>
          <p:nvSpPr>
            <p:cNvPr id="31791" name="Line 10"/>
            <p:cNvSpPr>
              <a:spLocks noChangeShapeType="1"/>
            </p:cNvSpPr>
            <p:nvPr/>
          </p:nvSpPr>
          <p:spPr bwMode="auto">
            <a:xfrm>
              <a:off x="4078" y="1102"/>
              <a:ext cx="0" cy="1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31792" name="Oval 11"/>
            <p:cNvSpPr>
              <a:spLocks noChangeArrowheads="1"/>
            </p:cNvSpPr>
            <p:nvPr/>
          </p:nvSpPr>
          <p:spPr bwMode="auto">
            <a:xfrm>
              <a:off x="3456" y="1584"/>
              <a:ext cx="336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 i="1" dirty="0"/>
                <a:t>Expr</a:t>
              </a:r>
              <a:endParaRPr lang="en-US" sz="1600" dirty="0"/>
            </a:p>
          </p:txBody>
        </p:sp>
        <p:sp>
          <p:nvSpPr>
            <p:cNvPr id="31793" name="Oval 12"/>
            <p:cNvSpPr>
              <a:spLocks noChangeArrowheads="1"/>
            </p:cNvSpPr>
            <p:nvPr/>
          </p:nvSpPr>
          <p:spPr bwMode="auto">
            <a:xfrm>
              <a:off x="3456" y="1968"/>
              <a:ext cx="336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 i="1"/>
                <a:t>Term</a:t>
              </a:r>
              <a:endParaRPr lang="en-US" sz="1600"/>
            </a:p>
          </p:txBody>
        </p:sp>
        <p:sp>
          <p:nvSpPr>
            <p:cNvPr id="31794" name="Oval 13"/>
            <p:cNvSpPr>
              <a:spLocks noChangeArrowheads="1"/>
            </p:cNvSpPr>
            <p:nvPr/>
          </p:nvSpPr>
          <p:spPr bwMode="auto">
            <a:xfrm>
              <a:off x="3456" y="2352"/>
              <a:ext cx="336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 i="1"/>
                <a:t>Fact.</a:t>
              </a:r>
              <a:endParaRPr lang="en-US" sz="1600"/>
            </a:p>
          </p:txBody>
        </p:sp>
        <p:sp>
          <p:nvSpPr>
            <p:cNvPr id="31795" name="Oval 14"/>
            <p:cNvSpPr>
              <a:spLocks noChangeArrowheads="1"/>
            </p:cNvSpPr>
            <p:nvPr/>
          </p:nvSpPr>
          <p:spPr bwMode="auto">
            <a:xfrm>
              <a:off x="3456" y="2681"/>
              <a:ext cx="336" cy="24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/>
                <a:t>&lt;id,x&gt;</a:t>
              </a:r>
            </a:p>
          </p:txBody>
        </p:sp>
        <p:sp>
          <p:nvSpPr>
            <p:cNvPr id="31796" name="Line 15"/>
            <p:cNvSpPr>
              <a:spLocks noChangeShapeType="1"/>
            </p:cNvSpPr>
            <p:nvPr/>
          </p:nvSpPr>
          <p:spPr bwMode="auto">
            <a:xfrm>
              <a:off x="3624" y="1825"/>
              <a:ext cx="0" cy="1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31797" name="Line 16"/>
            <p:cNvSpPr>
              <a:spLocks noChangeShapeType="1"/>
            </p:cNvSpPr>
            <p:nvPr/>
          </p:nvSpPr>
          <p:spPr bwMode="auto">
            <a:xfrm>
              <a:off x="3624" y="2208"/>
              <a:ext cx="0" cy="1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31798" name="Line 17"/>
            <p:cNvSpPr>
              <a:spLocks noChangeShapeType="1"/>
            </p:cNvSpPr>
            <p:nvPr/>
          </p:nvSpPr>
          <p:spPr bwMode="auto">
            <a:xfrm>
              <a:off x="3624" y="2591"/>
              <a:ext cx="0" cy="1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31799" name="Line 18"/>
            <p:cNvSpPr>
              <a:spLocks noChangeShapeType="1"/>
            </p:cNvSpPr>
            <p:nvPr/>
          </p:nvSpPr>
          <p:spPr bwMode="auto">
            <a:xfrm flipH="1">
              <a:off x="3738" y="1430"/>
              <a:ext cx="186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31800" name="Line 19"/>
            <p:cNvSpPr>
              <a:spLocks noChangeShapeType="1"/>
            </p:cNvSpPr>
            <p:nvPr/>
          </p:nvSpPr>
          <p:spPr bwMode="auto">
            <a:xfrm>
              <a:off x="4221" y="1440"/>
              <a:ext cx="18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31801" name="Line 20"/>
            <p:cNvSpPr>
              <a:spLocks noChangeShapeType="1"/>
            </p:cNvSpPr>
            <p:nvPr/>
          </p:nvSpPr>
          <p:spPr bwMode="auto">
            <a:xfrm>
              <a:off x="4077" y="1500"/>
              <a:ext cx="0" cy="1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31802" name="Oval 21"/>
            <p:cNvSpPr>
              <a:spLocks noChangeArrowheads="1"/>
            </p:cNvSpPr>
            <p:nvPr/>
          </p:nvSpPr>
          <p:spPr bwMode="auto">
            <a:xfrm>
              <a:off x="4800" y="1968"/>
              <a:ext cx="336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 i="1"/>
                <a:t>Fact.</a:t>
              </a:r>
              <a:endParaRPr lang="en-US" sz="1600"/>
            </a:p>
          </p:txBody>
        </p:sp>
        <p:sp>
          <p:nvSpPr>
            <p:cNvPr id="31803" name="Line 22"/>
            <p:cNvSpPr>
              <a:spLocks noChangeShapeType="1"/>
            </p:cNvSpPr>
            <p:nvPr/>
          </p:nvSpPr>
          <p:spPr bwMode="auto">
            <a:xfrm>
              <a:off x="4542" y="1828"/>
              <a:ext cx="0" cy="1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31804" name="Oval 23"/>
            <p:cNvSpPr>
              <a:spLocks noChangeArrowheads="1"/>
            </p:cNvSpPr>
            <p:nvPr/>
          </p:nvSpPr>
          <p:spPr bwMode="auto">
            <a:xfrm>
              <a:off x="4817" y="2305"/>
              <a:ext cx="336" cy="24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 dirty="0"/>
                <a:t>&lt;</a:t>
              </a:r>
              <a:r>
                <a:rPr lang="en-US" sz="1600" dirty="0" err="1"/>
                <a:t>id,y</a:t>
              </a:r>
              <a:r>
                <a:rPr lang="en-US" sz="1600" dirty="0"/>
                <a:t>&gt;</a:t>
              </a:r>
            </a:p>
          </p:txBody>
        </p:sp>
        <p:sp>
          <p:nvSpPr>
            <p:cNvPr id="31805" name="Line 24"/>
            <p:cNvSpPr>
              <a:spLocks noChangeShapeType="1"/>
            </p:cNvSpPr>
            <p:nvPr/>
          </p:nvSpPr>
          <p:spPr bwMode="auto">
            <a:xfrm>
              <a:off x="4985" y="2215"/>
              <a:ext cx="0" cy="1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grpSp>
          <p:nvGrpSpPr>
            <p:cNvPr id="31806" name="Group 25"/>
            <p:cNvGrpSpPr>
              <a:grpSpLocks/>
            </p:cNvGrpSpPr>
            <p:nvPr/>
          </p:nvGrpSpPr>
          <p:grpSpPr bwMode="auto">
            <a:xfrm>
              <a:off x="3909" y="1968"/>
              <a:ext cx="342" cy="953"/>
              <a:chOff x="3930" y="1968"/>
              <a:chExt cx="342" cy="953"/>
            </a:xfrm>
          </p:grpSpPr>
          <p:sp>
            <p:nvSpPr>
              <p:cNvPr id="31810" name="Oval 26"/>
              <p:cNvSpPr>
                <a:spLocks noChangeArrowheads="1"/>
              </p:cNvSpPr>
              <p:nvPr/>
            </p:nvSpPr>
            <p:spPr bwMode="auto">
              <a:xfrm>
                <a:off x="3930" y="1968"/>
                <a:ext cx="336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600" i="1"/>
                  <a:t>Term</a:t>
                </a:r>
                <a:endParaRPr lang="en-US" sz="1600"/>
              </a:p>
            </p:txBody>
          </p:sp>
          <p:sp>
            <p:nvSpPr>
              <p:cNvPr id="31811" name="Oval 27"/>
              <p:cNvSpPr>
                <a:spLocks noChangeArrowheads="1"/>
              </p:cNvSpPr>
              <p:nvPr/>
            </p:nvSpPr>
            <p:spPr bwMode="auto">
              <a:xfrm>
                <a:off x="3936" y="2352"/>
                <a:ext cx="336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600" i="1"/>
                  <a:t>Fact.</a:t>
                </a:r>
                <a:endParaRPr lang="en-US" sz="1600"/>
              </a:p>
            </p:txBody>
          </p:sp>
          <p:sp>
            <p:nvSpPr>
              <p:cNvPr id="31812" name="Oval 28"/>
              <p:cNvSpPr>
                <a:spLocks noChangeArrowheads="1"/>
              </p:cNvSpPr>
              <p:nvPr/>
            </p:nvSpPr>
            <p:spPr bwMode="auto">
              <a:xfrm>
                <a:off x="3936" y="2681"/>
                <a:ext cx="336" cy="240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600"/>
                  <a:t>&lt;num,2&gt;</a:t>
                </a:r>
              </a:p>
            </p:txBody>
          </p:sp>
          <p:sp>
            <p:nvSpPr>
              <p:cNvPr id="31813" name="Line 29"/>
              <p:cNvSpPr>
                <a:spLocks noChangeShapeType="1"/>
              </p:cNvSpPr>
              <p:nvPr/>
            </p:nvSpPr>
            <p:spPr bwMode="auto">
              <a:xfrm>
                <a:off x="4104" y="2208"/>
                <a:ext cx="0" cy="1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31814" name="Line 30"/>
              <p:cNvSpPr>
                <a:spLocks noChangeShapeType="1"/>
              </p:cNvSpPr>
              <p:nvPr/>
            </p:nvSpPr>
            <p:spPr bwMode="auto">
              <a:xfrm>
                <a:off x="4104" y="2591"/>
                <a:ext cx="0" cy="1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</p:grpSp>
        <p:sp>
          <p:nvSpPr>
            <p:cNvPr id="31807" name="Line 31"/>
            <p:cNvSpPr>
              <a:spLocks noChangeShapeType="1"/>
            </p:cNvSpPr>
            <p:nvPr/>
          </p:nvSpPr>
          <p:spPr bwMode="auto">
            <a:xfrm flipH="1">
              <a:off x="4209" y="1797"/>
              <a:ext cx="207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31808" name="Line 32"/>
            <p:cNvSpPr>
              <a:spLocks noChangeShapeType="1"/>
            </p:cNvSpPr>
            <p:nvPr/>
          </p:nvSpPr>
          <p:spPr bwMode="auto">
            <a:xfrm>
              <a:off x="4641" y="1803"/>
              <a:ext cx="203" cy="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31809" name="Oval 33"/>
            <p:cNvSpPr>
              <a:spLocks noChangeArrowheads="1"/>
            </p:cNvSpPr>
            <p:nvPr/>
          </p:nvSpPr>
          <p:spPr bwMode="auto">
            <a:xfrm>
              <a:off x="4368" y="1968"/>
              <a:ext cx="336" cy="24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/>
                <a:t>*</a:t>
              </a:r>
            </a:p>
          </p:txBody>
        </p:sp>
      </p:grpSp>
      <p:sp>
        <p:nvSpPr>
          <p:cNvPr id="17445" name="Text Box 37"/>
          <p:cNvSpPr txBox="1">
            <a:spLocks noChangeArrowheads="1"/>
          </p:cNvSpPr>
          <p:nvPr/>
        </p:nvSpPr>
        <p:spPr bwMode="auto">
          <a:xfrm>
            <a:off x="801427" y="5170486"/>
            <a:ext cx="472988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100000"/>
              </a:spcBef>
              <a:buClr>
                <a:srgbClr val="1822CD"/>
              </a:buClr>
              <a:buSzPct val="120000"/>
              <a:buFont typeface="Times" charset="0"/>
              <a:buNone/>
            </a:pPr>
            <a:r>
              <a:rPr lang="en-US">
                <a:sym typeface="Symbol" charset="2"/>
              </a:rPr>
              <a:t>This time, we matched &amp; consumed all the input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3C75"/>
              </a:buClr>
              <a:buSzPct val="110000"/>
              <a:buFont typeface="Symbol" charset="2"/>
              <a:buChar char=""/>
            </a:pPr>
            <a:r>
              <a:rPr lang="en-US">
                <a:sym typeface="Symbol" charset="2"/>
              </a:rPr>
              <a:t>Success!</a:t>
            </a:r>
          </a:p>
          <a:p>
            <a:endParaRPr lang="en-US"/>
          </a:p>
        </p:txBody>
      </p:sp>
      <p:sp>
        <p:nvSpPr>
          <p:cNvPr id="17517" name="Text Box 109"/>
          <p:cNvSpPr txBox="1">
            <a:spLocks noChangeArrowheads="1"/>
          </p:cNvSpPr>
          <p:nvPr/>
        </p:nvSpPr>
        <p:spPr bwMode="auto">
          <a:xfrm>
            <a:off x="874451" y="5056187"/>
            <a:ext cx="7467600" cy="103105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</a:rPr>
              <a:t>The Point:</a:t>
            </a:r>
          </a:p>
          <a:p>
            <a:pPr>
              <a:spcBef>
                <a:spcPts val="600"/>
              </a:spcBef>
            </a:pPr>
            <a:r>
              <a:rPr lang="en-US" dirty="0"/>
              <a:t>For efficiency, the parser must make the correct choice when it expands a </a:t>
            </a:r>
            <a:r>
              <a:rPr lang="en-US" sz="1600" b="1" dirty="0"/>
              <a:t>NT</a:t>
            </a:r>
            <a:r>
              <a:rPr lang="en-US" dirty="0"/>
              <a:t>.  </a:t>
            </a:r>
          </a:p>
          <a:p>
            <a:r>
              <a:rPr lang="en-US" dirty="0"/>
              <a:t>Wrong choices lead to </a:t>
            </a:r>
            <a:r>
              <a:rPr lang="en-US" dirty="0">
                <a:solidFill>
                  <a:srgbClr val="FF0000"/>
                </a:solidFill>
              </a:rPr>
              <a:t>wasted </a:t>
            </a:r>
            <a:r>
              <a:rPr lang="en-US" dirty="0" smtClean="0">
                <a:solidFill>
                  <a:srgbClr val="FF0000"/>
                </a:solidFill>
              </a:rPr>
              <a:t>effort (backtrack)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17516" name="Group 108"/>
          <p:cNvGraphicFramePr>
            <a:graphicFrameLocks noGrp="1"/>
          </p:cNvGraphicFramePr>
          <p:nvPr/>
        </p:nvGraphicFramePr>
        <p:xfrm>
          <a:off x="1052251" y="1762759"/>
          <a:ext cx="4343400" cy="3337560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Rule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Sentential Form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Input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&lt;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id,</a:t>
                      </a:r>
                      <a:r>
                        <a:rPr kumimoji="0" lang="en-US" sz="18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x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&gt; -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x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 - </a:t>
                      </a:r>
                      <a:r>
                        <a:rPr kumimoji="0" 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2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 * </a:t>
                      </a:r>
                      <a:r>
                        <a:rPr kumimoji="0" 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y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&lt;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id,</a:t>
                      </a:r>
                      <a:r>
                        <a:rPr kumimoji="0" lang="en-US" sz="18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x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&gt; -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*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x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 - </a:t>
                      </a:r>
                      <a:r>
                        <a:rPr kumimoji="0" 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2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 * </a:t>
                      </a:r>
                      <a:r>
                        <a:rPr kumimoji="0" 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y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&lt;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id,</a:t>
                      </a:r>
                      <a:r>
                        <a:rPr kumimoji="0" lang="en-US" sz="18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x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&gt; -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*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x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 - </a:t>
                      </a:r>
                      <a:r>
                        <a:rPr kumimoji="0" 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2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 * </a:t>
                      </a:r>
                      <a:r>
                        <a:rPr kumimoji="0" 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y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&lt;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id,</a:t>
                      </a:r>
                      <a:r>
                        <a:rPr kumimoji="0" lang="en-US" sz="18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x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&gt; - &lt;num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,</a:t>
                      </a:r>
                      <a:r>
                        <a:rPr kumimoji="0" lang="en-US" sz="1800" b="0" i="1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&gt; *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x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 - </a:t>
                      </a:r>
                      <a:r>
                        <a:rPr kumimoji="0" 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2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 * </a:t>
                      </a:r>
                      <a:r>
                        <a:rPr kumimoji="0" 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y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  <a:sym typeface="Symbol" charset="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&lt;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id,</a:t>
                      </a:r>
                      <a:r>
                        <a:rPr kumimoji="0" lang="en-US" sz="18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x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&gt; - &lt;num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,</a:t>
                      </a:r>
                      <a:r>
                        <a:rPr kumimoji="0" lang="en-US" sz="1800" b="0" i="1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&gt; *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x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 - </a:t>
                      </a:r>
                      <a:r>
                        <a:rPr kumimoji="0" 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2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 * </a:t>
                      </a:r>
                      <a:r>
                        <a:rPr kumimoji="0" 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y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  <a:sym typeface="Symbol" charset="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&lt;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id,</a:t>
                      </a:r>
                      <a:r>
                        <a:rPr kumimoji="0" lang="en-US" sz="18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x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&gt; - &lt;num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,</a:t>
                      </a:r>
                      <a:r>
                        <a:rPr kumimoji="0" lang="en-US" sz="1800" b="0" i="1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&gt; *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x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 - </a:t>
                      </a:r>
                      <a:r>
                        <a:rPr kumimoji="0" 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2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 * </a:t>
                      </a:r>
                      <a:r>
                        <a:rPr kumimoji="0" 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y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&lt;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id,</a:t>
                      </a:r>
                      <a:r>
                        <a:rPr kumimoji="0" lang="en-US" sz="18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x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&gt; - &lt;num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,</a:t>
                      </a:r>
                      <a:r>
                        <a:rPr kumimoji="0" lang="en-US" sz="1800" b="0" i="1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&gt; * &lt;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id,</a:t>
                      </a:r>
                      <a:r>
                        <a:rPr kumimoji="0" lang="en-US" sz="18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y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&gt;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x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 - 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 * 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y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  <a:sym typeface="Symbol" charset="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&lt;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id,</a:t>
                      </a:r>
                      <a:r>
                        <a:rPr kumimoji="0" lang="en-US" sz="18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x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&gt; - &lt;num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,</a:t>
                      </a:r>
                      <a:r>
                        <a:rPr kumimoji="0" lang="en-US" sz="1800" b="0" i="1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&gt; * &lt;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id,</a:t>
                      </a:r>
                      <a:r>
                        <a:rPr kumimoji="0" lang="en-US" sz="18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y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&gt;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x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 - 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 * </a:t>
                      </a:r>
                      <a:r>
                        <a:rPr kumimoji="0" lang="en-US" sz="18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y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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  <a:sym typeface="Symbol" charset="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5007508" y="4724399"/>
            <a:ext cx="411162" cy="584200"/>
            <a:chOff x="3072" y="2976"/>
            <a:chExt cx="259" cy="368"/>
          </a:xfrm>
        </p:grpSpPr>
        <p:sp>
          <p:nvSpPr>
            <p:cNvPr id="31785" name="Oval 35"/>
            <p:cNvSpPr>
              <a:spLocks noChangeArrowheads="1"/>
            </p:cNvSpPr>
            <p:nvPr/>
          </p:nvSpPr>
          <p:spPr bwMode="auto">
            <a:xfrm>
              <a:off x="3072" y="2976"/>
              <a:ext cx="192" cy="192"/>
            </a:xfrm>
            <a:prstGeom prst="ellipse">
              <a:avLst/>
            </a:prstGeom>
            <a:noFill/>
            <a:ln w="19050" cmpd="sng">
              <a:solidFill>
                <a:srgbClr val="074073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86" name="Line 36"/>
            <p:cNvSpPr>
              <a:spLocks noChangeShapeType="1"/>
            </p:cNvSpPr>
            <p:nvPr/>
          </p:nvSpPr>
          <p:spPr bwMode="auto">
            <a:xfrm flipH="1" flipV="1">
              <a:off x="3208" y="3152"/>
              <a:ext cx="123" cy="192"/>
            </a:xfrm>
            <a:prstGeom prst="line">
              <a:avLst/>
            </a:prstGeom>
            <a:noFill/>
            <a:ln w="19050" cmpd="sng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1C7D638-4194-1C7B-79B1-9FE116653786}"/>
              </a:ext>
            </a:extLst>
          </p:cNvPr>
          <p:cNvCxnSpPr>
            <a:cxnSpLocks/>
          </p:cNvCxnSpPr>
          <p:nvPr/>
        </p:nvCxnSpPr>
        <p:spPr bwMode="auto">
          <a:xfrm>
            <a:off x="746554" y="3952874"/>
            <a:ext cx="479742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3C75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F0EB23C-8D82-A970-6004-C1BFFD290B97}"/>
              </a:ext>
            </a:extLst>
          </p:cNvPr>
          <p:cNvCxnSpPr>
            <a:cxnSpLocks/>
          </p:cNvCxnSpPr>
          <p:nvPr/>
        </p:nvCxnSpPr>
        <p:spPr bwMode="auto">
          <a:xfrm>
            <a:off x="770947" y="4369434"/>
            <a:ext cx="479742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3C75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Group 171">
            <a:extLst>
              <a:ext uri="{FF2B5EF4-FFF2-40B4-BE49-F238E27FC236}">
                <a16:creationId xmlns:a16="http://schemas.microsoft.com/office/drawing/2014/main" id="{252AD4B7-D733-6396-582B-E4E6ED5754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102147"/>
              </p:ext>
            </p:extLst>
          </p:nvPr>
        </p:nvGraphicFramePr>
        <p:xfrm>
          <a:off x="8725153" y="74613"/>
          <a:ext cx="3276600" cy="32004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0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Goal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➝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1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➝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+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2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-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3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4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➝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*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5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/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6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7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➝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  <a:defRPr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(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8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  <a:defRPr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num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9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  <a:defRPr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27785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45" grpId="0" autoUpdateAnimBg="0"/>
      <p:bldP spid="17517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05161" y="1166018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buFont typeface="Times" charset="0"/>
              <a:buNone/>
            </a:pPr>
            <a:r>
              <a:rPr lang="en-US" b="1" dirty="0">
                <a:solidFill>
                  <a:srgbClr val="074073"/>
                </a:solidFill>
                <a:sym typeface="Symbol" charset="2"/>
              </a:rPr>
              <a:t>Other choices for expansion are possible</a:t>
            </a:r>
          </a:p>
          <a:p>
            <a:pPr eaLnBrk="1" hangingPunct="1">
              <a:spcBef>
                <a:spcPct val="600000"/>
              </a:spcBef>
              <a:buFont typeface="Times" charset="0"/>
              <a:buNone/>
            </a:pPr>
            <a:endParaRPr lang="en-US" dirty="0">
              <a:sym typeface="Symbol" charset="2"/>
            </a:endParaRPr>
          </a:p>
          <a:p>
            <a:pPr eaLnBrk="1" hangingPunct="1">
              <a:spcBef>
                <a:spcPct val="100000"/>
              </a:spcBef>
              <a:buFont typeface="Times" charset="0"/>
              <a:buNone/>
            </a:pPr>
            <a:endParaRPr lang="en-US" dirty="0">
              <a:sym typeface="Symbol" charset="2"/>
            </a:endParaRPr>
          </a:p>
          <a:p>
            <a:pPr eaLnBrk="1" hangingPunct="1">
              <a:spcBef>
                <a:spcPct val="50000"/>
              </a:spcBef>
              <a:buFont typeface="Times" charset="0"/>
              <a:buNone/>
            </a:pPr>
            <a:r>
              <a:rPr lang="en-US" b="1" dirty="0">
                <a:solidFill>
                  <a:schemeClr val="tx2"/>
                </a:solidFill>
                <a:sym typeface="Symbol" charset="2"/>
              </a:rPr>
              <a:t>This expansion doesn’t terminate                            </a:t>
            </a:r>
          </a:p>
          <a:p>
            <a:pPr lvl="1">
              <a:spcBef>
                <a:spcPct val="50000"/>
              </a:spcBef>
            </a:pPr>
            <a:r>
              <a:rPr lang="en-US" dirty="0">
                <a:sym typeface="Symbol" charset="2"/>
              </a:rPr>
              <a:t>Wrong choice of expansion leads to non-termination</a:t>
            </a:r>
          </a:p>
          <a:p>
            <a:pPr eaLnBrk="1" hangingPunct="1"/>
            <a:r>
              <a:rPr lang="en-US" b="1" i="1" dirty="0">
                <a:solidFill>
                  <a:schemeClr val="tx2"/>
                </a:solidFill>
                <a:sym typeface="Symbol" charset="2"/>
              </a:rPr>
              <a:t>Non-termination </a:t>
            </a:r>
            <a:r>
              <a:rPr lang="en-US" dirty="0">
                <a:sym typeface="Symbol" charset="2"/>
              </a:rPr>
              <a:t>is a bad property for a parser to have</a:t>
            </a:r>
          </a:p>
          <a:p>
            <a:pPr lvl="1"/>
            <a:r>
              <a:rPr lang="en-US" dirty="0">
                <a:sym typeface="Symbol" charset="2"/>
              </a:rPr>
              <a:t>Parser must make the right choice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11906"/>
            <a:ext cx="10515600" cy="1325563"/>
          </a:xfrm>
        </p:spPr>
        <p:txBody>
          <a:bodyPr/>
          <a:lstStyle/>
          <a:p>
            <a:pPr eaLnBrk="1" hangingPunct="1"/>
            <a:r>
              <a:rPr lang="en-US" dirty="0">
                <a:sym typeface="Symbol" charset="2"/>
              </a:rPr>
              <a:t>Another possible parse</a:t>
            </a:r>
          </a:p>
        </p:txBody>
      </p:sp>
      <p:graphicFrame>
        <p:nvGraphicFramePr>
          <p:cNvPr id="19513" name="Group 57"/>
          <p:cNvGraphicFramePr>
            <a:graphicFrameLocks noGrp="1"/>
          </p:cNvGraphicFramePr>
          <p:nvPr/>
        </p:nvGraphicFramePr>
        <p:xfrm>
          <a:off x="1214761" y="1487257"/>
          <a:ext cx="4521200" cy="259588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Rule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Sentential Form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74073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Input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—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Goal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</a:t>
                      </a:r>
                      <a:r>
                        <a:rPr kumimoji="0" 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x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 - </a:t>
                      </a:r>
                      <a:r>
                        <a:rPr kumimoji="0" 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2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 * </a:t>
                      </a:r>
                      <a:r>
                        <a:rPr kumimoji="0" 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y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0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</a:t>
                      </a:r>
                      <a:r>
                        <a:rPr kumimoji="0" 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x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 - </a:t>
                      </a:r>
                      <a:r>
                        <a:rPr kumimoji="0" 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2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 * </a:t>
                      </a:r>
                      <a:r>
                        <a:rPr kumimoji="0" 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y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1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+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</a:t>
                      </a:r>
                      <a:r>
                        <a:rPr kumimoji="0" 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x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 - </a:t>
                      </a:r>
                      <a:r>
                        <a:rPr kumimoji="0" 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2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 * </a:t>
                      </a:r>
                      <a:r>
                        <a:rPr kumimoji="0" 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y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1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+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+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</a:t>
                      </a:r>
                      <a:r>
                        <a:rPr kumimoji="0" 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x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 - </a:t>
                      </a:r>
                      <a:r>
                        <a:rPr kumimoji="0" 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2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 * </a:t>
                      </a:r>
                      <a:r>
                        <a:rPr kumimoji="0" 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y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1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+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+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+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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x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 - 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 * 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y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1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… and so on ….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</a:t>
                      </a:r>
                      <a:r>
                        <a:rPr kumimoji="0" lang="en-US" sz="18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x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 - 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 * </a:t>
                      </a:r>
                      <a:r>
                        <a:rPr kumimoji="0" lang="en-US" sz="18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y</a:t>
                      </a:r>
                      <a:endParaRPr kumimoji="0" lang="en-US" sz="18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  <a:sym typeface="Symbol" charset="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33823" name="Group 62"/>
          <p:cNvGrpSpPr>
            <a:grpSpLocks/>
          </p:cNvGrpSpPr>
          <p:nvPr/>
        </p:nvGrpSpPr>
        <p:grpSpPr bwMode="auto">
          <a:xfrm>
            <a:off x="4688211" y="2261957"/>
            <a:ext cx="3600450" cy="1828800"/>
            <a:chOff x="2964" y="1488"/>
            <a:chExt cx="2268" cy="1152"/>
          </a:xfrm>
        </p:grpSpPr>
        <p:sp>
          <p:nvSpPr>
            <p:cNvPr id="33824" name="Oval 58"/>
            <p:cNvSpPr>
              <a:spLocks noChangeArrowheads="1"/>
            </p:cNvSpPr>
            <p:nvPr/>
          </p:nvSpPr>
          <p:spPr bwMode="auto">
            <a:xfrm>
              <a:off x="2964" y="1728"/>
              <a:ext cx="240" cy="912"/>
            </a:xfrm>
            <a:prstGeom prst="ellipse">
              <a:avLst/>
            </a:prstGeom>
            <a:noFill/>
            <a:ln w="19050">
              <a:solidFill>
                <a:srgbClr val="003C75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3825" name="Text Box 59"/>
            <p:cNvSpPr txBox="1">
              <a:spLocks noChangeArrowheads="1"/>
            </p:cNvSpPr>
            <p:nvPr/>
          </p:nvSpPr>
          <p:spPr bwMode="auto">
            <a:xfrm>
              <a:off x="3792" y="1488"/>
              <a:ext cx="14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rgbClr val="003C75"/>
                  </a:solidFill>
                </a:rPr>
                <a:t>Consumes no input!</a:t>
              </a:r>
              <a:endParaRPr lang="en-US">
                <a:solidFill>
                  <a:srgbClr val="003C75"/>
                </a:solidFill>
              </a:endParaRPr>
            </a:p>
          </p:txBody>
        </p:sp>
        <p:sp>
          <p:nvSpPr>
            <p:cNvPr id="33826" name="Line 60"/>
            <p:cNvSpPr>
              <a:spLocks noChangeShapeType="1"/>
            </p:cNvSpPr>
            <p:nvPr/>
          </p:nvSpPr>
          <p:spPr bwMode="auto">
            <a:xfrm>
              <a:off x="3792" y="1488"/>
              <a:ext cx="0" cy="192"/>
            </a:xfrm>
            <a:prstGeom prst="line">
              <a:avLst/>
            </a:prstGeom>
            <a:noFill/>
            <a:ln w="19050">
              <a:solidFill>
                <a:srgbClr val="003C75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27" name="Freeform 61"/>
            <p:cNvSpPr>
              <a:spLocks/>
            </p:cNvSpPr>
            <p:nvPr/>
          </p:nvSpPr>
          <p:spPr bwMode="auto">
            <a:xfrm>
              <a:off x="3216" y="1536"/>
              <a:ext cx="600" cy="432"/>
            </a:xfrm>
            <a:custGeom>
              <a:avLst/>
              <a:gdLst>
                <a:gd name="T0" fmla="*/ 576 w 600"/>
                <a:gd name="T1" fmla="*/ 0 h 432"/>
                <a:gd name="T2" fmla="*/ 432 w 600"/>
                <a:gd name="T3" fmla="*/ 96 h 432"/>
                <a:gd name="T4" fmla="*/ 528 w 600"/>
                <a:gd name="T5" fmla="*/ 144 h 432"/>
                <a:gd name="T6" fmla="*/ 0 w 600"/>
                <a:gd name="T7" fmla="*/ 432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00"/>
                <a:gd name="T13" fmla="*/ 0 h 432"/>
                <a:gd name="T14" fmla="*/ 600 w 600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00" h="432">
                  <a:moveTo>
                    <a:pt x="576" y="0"/>
                  </a:moveTo>
                  <a:cubicBezTo>
                    <a:pt x="508" y="36"/>
                    <a:pt x="440" y="72"/>
                    <a:pt x="432" y="96"/>
                  </a:cubicBezTo>
                  <a:cubicBezTo>
                    <a:pt x="424" y="120"/>
                    <a:pt x="600" y="88"/>
                    <a:pt x="528" y="144"/>
                  </a:cubicBezTo>
                  <a:cubicBezTo>
                    <a:pt x="456" y="200"/>
                    <a:pt x="228" y="316"/>
                    <a:pt x="0" y="432"/>
                  </a:cubicBezTo>
                </a:path>
              </a:pathLst>
            </a:custGeom>
            <a:noFill/>
            <a:ln w="9525">
              <a:solidFill>
                <a:srgbClr val="003C75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/>
          </a:p>
        </p:txBody>
      </p:sp>
      <p:graphicFrame>
        <p:nvGraphicFramePr>
          <p:cNvPr id="5" name="Group 171">
            <a:extLst>
              <a:ext uri="{FF2B5EF4-FFF2-40B4-BE49-F238E27FC236}">
                <a16:creationId xmlns:a16="http://schemas.microsoft.com/office/drawing/2014/main" id="{8EB30D03-B923-BD03-F215-E2736B057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102147"/>
              </p:ext>
            </p:extLst>
          </p:nvPr>
        </p:nvGraphicFramePr>
        <p:xfrm>
          <a:off x="8725153" y="74613"/>
          <a:ext cx="3276600" cy="32004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0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Goal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➝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1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➝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+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2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-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3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4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➝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*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5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/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6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7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➝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  <a:defRPr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(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8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  <a:defRPr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num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9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  <a:defRPr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78344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dirty="0">
                <a:sym typeface="Symbol" charset="2"/>
              </a:rPr>
              <a:t>The Classic Expression Grammar</a:t>
            </a:r>
          </a:p>
        </p:txBody>
      </p:sp>
      <p:sp>
        <p:nvSpPr>
          <p:cNvPr id="23558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5512539" y="1104900"/>
            <a:ext cx="5318218" cy="4648200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ct val="30000"/>
              </a:spcBef>
              <a:buNone/>
            </a:pPr>
            <a:r>
              <a:rPr lang="en-US" dirty="0">
                <a:sym typeface="Symbol" charset="2"/>
              </a:rPr>
              <a:t>The possibility of an infinite sequence of expansions in a parser is bad.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>
                <a:sym typeface="Symbol" charset="2"/>
              </a:rPr>
              <a:t>The problem arises from </a:t>
            </a:r>
            <a:r>
              <a:rPr lang="en-US" i="1" dirty="0">
                <a:solidFill>
                  <a:srgbClr val="FF0000"/>
                </a:solidFill>
                <a:sym typeface="Symbol" charset="2"/>
              </a:rPr>
              <a:t>left recursion</a:t>
            </a:r>
            <a:r>
              <a:rPr lang="en-US" i="1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in the grammar and a </a:t>
            </a:r>
            <a:r>
              <a:rPr lang="en-US" i="1" dirty="0">
                <a:sym typeface="Symbol" charset="2"/>
              </a:rPr>
              <a:t>leftmost </a:t>
            </a:r>
            <a:r>
              <a:rPr lang="en-US" dirty="0">
                <a:sym typeface="Symbol" charset="2"/>
              </a:rPr>
              <a:t>derivation</a:t>
            </a:r>
            <a:r>
              <a:rPr lang="en-US" baseline="30000" dirty="0">
                <a:sym typeface="Symbol" charset="2"/>
              </a:rPr>
              <a:t>1</a:t>
            </a:r>
            <a:r>
              <a:rPr lang="en-US" dirty="0">
                <a:sym typeface="Symbol" charset="2"/>
              </a:rPr>
              <a:t> 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800" b="1" dirty="0">
                <a:sym typeface="Symbol" charset="2"/>
              </a:rPr>
              <a:t>LHS</a:t>
            </a:r>
            <a:r>
              <a:rPr lang="en-US" sz="1800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symbol cannot appear at start of the </a:t>
            </a:r>
            <a:r>
              <a:rPr lang="en-US" sz="1800" b="1" dirty="0">
                <a:sym typeface="Symbol" charset="2"/>
              </a:rPr>
              <a:t>RHS</a:t>
            </a:r>
            <a:endParaRPr lang="en-US" b="1" dirty="0">
              <a:sym typeface="Symbol" charset="2"/>
            </a:endParaRPr>
          </a:p>
          <a:p>
            <a:pPr marL="457200" lvl="1">
              <a:lnSpc>
                <a:spcPct val="120000"/>
              </a:lnSpc>
              <a:spcBef>
                <a:spcPts val="600"/>
              </a:spcBef>
            </a:pPr>
            <a:r>
              <a:rPr lang="en-US" i="1" dirty="0">
                <a:sym typeface="Symbol" charset="2"/>
              </a:rPr>
              <a:t>Cannot derive from it in multiple steps, either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>
                <a:sym typeface="Symbol" charset="2"/>
              </a:rPr>
              <a:t>Top down parsers build leftmost derivations, so grammars with left recursion are not suitable for top-down parsing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5800" y="5123418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074073"/>
                </a:solidFill>
              </a:rPr>
              <a:t>Classic Expression Grammar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19</a:t>
            </a:fld>
            <a:endParaRPr lang="en-US" dirty="0"/>
          </a:p>
        </p:txBody>
      </p:sp>
      <p:graphicFrame>
        <p:nvGraphicFramePr>
          <p:cNvPr id="8" name="Group 6"/>
          <p:cNvGraphicFramePr>
            <a:graphicFrameLocks noGrp="1"/>
          </p:cNvGraphicFramePr>
          <p:nvPr/>
        </p:nvGraphicFramePr>
        <p:xfrm>
          <a:off x="838200" y="1256268"/>
          <a:ext cx="3276600" cy="33274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0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Goal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➝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1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➝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9001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9001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+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2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9001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9001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-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3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4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9001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➝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9001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9001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*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5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9001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9001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/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6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7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➝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  <a:defRPr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(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8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number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9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898900" y="6032500"/>
            <a:ext cx="6127750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mpd="sng">
            <a:solidFill>
              <a:schemeClr val="bg1">
                <a:lumMod val="50000"/>
              </a:schemeClr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baseline="30000" dirty="0">
                <a:solidFill>
                  <a:schemeClr val="tx2"/>
                </a:solidFill>
                <a:sym typeface="Symbol" charset="2"/>
              </a:rPr>
              <a:t>1 </a:t>
            </a:r>
            <a:r>
              <a:rPr lang="en-US" sz="1600" dirty="0">
                <a:solidFill>
                  <a:schemeClr val="tx2"/>
                </a:solidFill>
                <a:sym typeface="Symbol" charset="2"/>
              </a:rPr>
              <a:t>Similar problem arises with </a:t>
            </a:r>
            <a:r>
              <a:rPr lang="en-US" sz="1600" i="1" dirty="0">
                <a:solidFill>
                  <a:schemeClr val="tx2"/>
                </a:solidFill>
                <a:sym typeface="Symbol" charset="2"/>
              </a:rPr>
              <a:t>right recursion </a:t>
            </a:r>
            <a:r>
              <a:rPr lang="en-US" sz="1600" dirty="0">
                <a:solidFill>
                  <a:schemeClr val="tx2"/>
                </a:solidFill>
                <a:sym typeface="Symbol" charset="2"/>
              </a:rPr>
              <a:t>and a </a:t>
            </a:r>
            <a:r>
              <a:rPr lang="en-US" sz="1600" i="1" dirty="0">
                <a:solidFill>
                  <a:schemeClr val="tx2"/>
                </a:solidFill>
                <a:sym typeface="Symbol" charset="2"/>
              </a:rPr>
              <a:t>rightmost </a:t>
            </a:r>
            <a:r>
              <a:rPr lang="en-US" sz="1600" dirty="0">
                <a:solidFill>
                  <a:schemeClr val="tx2"/>
                </a:solidFill>
                <a:sym typeface="Symbol" charset="2"/>
              </a:rPr>
              <a:t>derivation.</a:t>
            </a:r>
            <a:endParaRPr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81348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 dirty="0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Last Lecture: Rewrite </a:t>
            </a:r>
            <a:r>
              <a:rPr lang="en-US" b="1" dirty="0">
                <a:solidFill>
                  <a:schemeClr val="tx2"/>
                </a:solidFill>
              </a:rPr>
              <a:t>an ambiguous </a:t>
            </a:r>
            <a:r>
              <a:rPr lang="en-US" b="1" dirty="0" smtClean="0">
                <a:solidFill>
                  <a:schemeClr val="tx2"/>
                </a:solidFill>
              </a:rPr>
              <a:t>grammar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9A208F-7B77-4364-91B3-C0EADAEBF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B8DC-CB05-4E77-A46A-F6B222FBA2C9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856039"/>
              </p:ext>
            </p:extLst>
          </p:nvPr>
        </p:nvGraphicFramePr>
        <p:xfrm>
          <a:off x="6559093" y="1939047"/>
          <a:ext cx="3188613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8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77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720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Expr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➝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rgbClr val="FF0000"/>
                          </a:solidFill>
                        </a:rPr>
                        <a:t>Expr </a:t>
                      </a:r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 Op  </a:t>
                      </a:r>
                      <a:r>
                        <a:rPr lang="en-US" b="0" i="1" dirty="0">
                          <a:solidFill>
                            <a:srgbClr val="FF0000"/>
                          </a:solidFill>
                        </a:rPr>
                        <a:t>Value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|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u="none" dirty="0">
                          <a:solidFill>
                            <a:srgbClr val="FF0000"/>
                          </a:solidFill>
                        </a:rPr>
                        <a:t>Value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rgbClr val="FF0000"/>
                          </a:solidFill>
                        </a:rPr>
                        <a:t>Value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➝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rgbClr val="FF0000"/>
                          </a:solidFill>
                        </a:rPr>
                        <a:t>num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i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| 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rgbClr val="FF0000"/>
                          </a:solidFill>
                        </a:rPr>
                        <a:t>id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Op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➝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plus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|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minus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338481"/>
              </p:ext>
            </p:extLst>
          </p:nvPr>
        </p:nvGraphicFramePr>
        <p:xfrm>
          <a:off x="748957" y="1893073"/>
          <a:ext cx="3188613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8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77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720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Expr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➝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rgbClr val="0000FF"/>
                          </a:solidFill>
                        </a:rPr>
                        <a:t>Expr</a:t>
                      </a:r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  Op  </a:t>
                      </a:r>
                      <a:r>
                        <a:rPr lang="en-US" b="0" i="1" dirty="0">
                          <a:solidFill>
                            <a:srgbClr val="0000FF"/>
                          </a:solidFill>
                        </a:rPr>
                        <a:t>Expr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|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rgbClr val="0000FF"/>
                          </a:solidFill>
                        </a:rPr>
                        <a:t>num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| 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rgbClr val="0000FF"/>
                          </a:solidFill>
                        </a:rPr>
                        <a:t>id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Op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➝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plus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|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minus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15736" y="1228413"/>
            <a:ext cx="302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tx2"/>
                </a:solidFill>
              </a:rPr>
              <a:t>Ambiguous Grammar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88766" y="1361417"/>
            <a:ext cx="302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tx2"/>
                </a:solidFill>
              </a:rPr>
              <a:t>Rewritten Grammar</a:t>
            </a:r>
          </a:p>
        </p:txBody>
      </p:sp>
      <p:graphicFrame>
        <p:nvGraphicFramePr>
          <p:cNvPr id="10" name="Group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21717"/>
              </p:ext>
            </p:extLst>
          </p:nvPr>
        </p:nvGraphicFramePr>
        <p:xfrm>
          <a:off x="6594633" y="4356503"/>
          <a:ext cx="5511800" cy="18288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71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0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Stmt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➝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if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then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Stmt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endParaRPr kumimoji="0" lang="en-US" sz="18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2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1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|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if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then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WithElse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else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Stmt</a:t>
                      </a:r>
                      <a:endParaRPr kumimoji="0" lang="en-US" sz="18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2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2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|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… other statements …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8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3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WithElse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➝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if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then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WithElse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else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WithElse</a:t>
                      </a:r>
                      <a:endParaRPr kumimoji="0" lang="en-US" sz="1800" b="0" i="0" u="sng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6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4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|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… other statements …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Group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54070"/>
              </p:ext>
            </p:extLst>
          </p:nvPr>
        </p:nvGraphicFramePr>
        <p:xfrm>
          <a:off x="634619" y="4607995"/>
          <a:ext cx="4954147" cy="1097280"/>
        </p:xfrm>
        <a:graphic>
          <a:graphicData uri="http://schemas.openxmlformats.org/drawingml/2006/table">
            <a:tbl>
              <a:tblPr/>
              <a:tblGrid>
                <a:gridCol w="410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7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9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848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71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1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Stmt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➝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if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then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Stmt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endParaRPr kumimoji="0" lang="en-US" sz="18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2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2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|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if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 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then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Stmt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else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Stmt</a:t>
                      </a:r>
                      <a:endParaRPr kumimoji="0" lang="en-US" sz="18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2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3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|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… other statements …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ight Arrow 2"/>
          <p:cNvSpPr/>
          <p:nvPr/>
        </p:nvSpPr>
        <p:spPr>
          <a:xfrm>
            <a:off x="3937570" y="2596551"/>
            <a:ext cx="1651196" cy="4524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5477774" y="4753956"/>
            <a:ext cx="936590" cy="4524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7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95927" y="67468"/>
            <a:ext cx="10515600" cy="1325563"/>
          </a:xfrm>
        </p:spPr>
        <p:txBody>
          <a:bodyPr/>
          <a:lstStyle/>
          <a:p>
            <a:pPr eaLnBrk="1" hangingPunct="1">
              <a:spcBef>
                <a:spcPct val="35000"/>
              </a:spcBef>
            </a:pPr>
            <a:r>
              <a:rPr lang="en-US" dirty="0">
                <a:sym typeface="Symbol" charset="2"/>
              </a:rPr>
              <a:t>Left Recursion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80473" y="1066800"/>
            <a:ext cx="9354127" cy="4953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30000"/>
              </a:lnSpc>
              <a:spcBef>
                <a:spcPct val="0"/>
              </a:spcBef>
              <a:buFont typeface="Times" charset="0"/>
              <a:buNone/>
            </a:pPr>
            <a:endParaRPr lang="en-US" i="1" dirty="0">
              <a:solidFill>
                <a:srgbClr val="003C75"/>
              </a:solidFill>
              <a:sym typeface="Symbol" charset="2"/>
            </a:endParaRPr>
          </a:p>
          <a:p>
            <a:pPr eaLnBrk="1" hangingPunct="1">
              <a:buFont typeface="Times" charset="0"/>
              <a:buNone/>
            </a:pPr>
            <a:r>
              <a:rPr lang="en-US" sz="2400" b="1" dirty="0">
                <a:solidFill>
                  <a:srgbClr val="003C75"/>
                </a:solidFill>
                <a:sym typeface="Symbol" charset="2"/>
              </a:rPr>
              <a:t>Top-down parsers cannot handle left-recursive grammars</a:t>
            </a:r>
          </a:p>
          <a:p>
            <a:pPr eaLnBrk="1" hangingPunct="1">
              <a:spcBef>
                <a:spcPct val="100000"/>
              </a:spcBef>
              <a:buFont typeface="Times" charset="0"/>
              <a:buNone/>
            </a:pPr>
            <a:r>
              <a:rPr lang="en-US" sz="1800" dirty="0">
                <a:sym typeface="Symbol" charset="2"/>
              </a:rPr>
              <a:t>Formally,</a:t>
            </a:r>
          </a:p>
          <a:p>
            <a:pPr lvl="1" eaLnBrk="1" hangingPunct="1">
              <a:buFontTx/>
              <a:buNone/>
            </a:pPr>
            <a:r>
              <a:rPr lang="en-US" sz="1800" dirty="0">
                <a:sym typeface="Symbol" charset="2"/>
              </a:rPr>
              <a:t>A grammar is </a:t>
            </a:r>
            <a:r>
              <a:rPr lang="en-US" sz="1800" b="1" dirty="0">
                <a:sym typeface="Symbol" charset="2"/>
              </a:rPr>
              <a:t>left recursive </a:t>
            </a:r>
            <a:r>
              <a:rPr lang="en-US" sz="1800" dirty="0">
                <a:sym typeface="Symbol" charset="2"/>
              </a:rPr>
              <a:t>if    </a:t>
            </a:r>
            <a:r>
              <a:rPr lang="en-US" sz="1800" i="1" dirty="0">
                <a:sym typeface="Symbol" charset="2"/>
              </a:rPr>
              <a:t>A </a:t>
            </a:r>
            <a:r>
              <a:rPr lang="en-US" sz="1800" dirty="0">
                <a:sym typeface="Symbol" charset="2"/>
              </a:rPr>
              <a:t> </a:t>
            </a:r>
            <a:r>
              <a:rPr lang="en-US" sz="1800" i="1" dirty="0">
                <a:sym typeface="Symbol" charset="2"/>
              </a:rPr>
              <a:t>NT</a:t>
            </a:r>
            <a:r>
              <a:rPr lang="en-US" sz="1800" dirty="0">
                <a:sym typeface="Symbol" charset="2"/>
              </a:rPr>
              <a:t> such that  a derivation </a:t>
            </a:r>
          </a:p>
          <a:p>
            <a:pPr lvl="1" eaLnBrk="1" hangingPunct="1">
              <a:buFontTx/>
              <a:buNone/>
            </a:pPr>
            <a:r>
              <a:rPr lang="en-US" sz="1800" i="1" dirty="0">
                <a:sym typeface="Symbol" charset="2"/>
              </a:rPr>
              <a:t>A </a:t>
            </a:r>
            <a:r>
              <a:rPr lang="en-US" sz="1800" dirty="0">
                <a:solidFill>
                  <a:srgbClr val="0000FF"/>
                </a:solidFill>
                <a:sym typeface="Symbol" charset="2"/>
              </a:rPr>
              <a:t></a:t>
            </a:r>
            <a:r>
              <a:rPr lang="en-US" sz="1800" baseline="30000" dirty="0">
                <a:solidFill>
                  <a:srgbClr val="0000FF"/>
                </a:solidFill>
                <a:sym typeface="Symbol" charset="2"/>
              </a:rPr>
              <a:t>+</a:t>
            </a:r>
            <a:r>
              <a:rPr lang="en-US" sz="1800" dirty="0">
                <a:solidFill>
                  <a:srgbClr val="0000FF"/>
                </a:solidFill>
                <a:sym typeface="Symbol" charset="2"/>
              </a:rPr>
              <a:t> </a:t>
            </a:r>
            <a:r>
              <a:rPr lang="en-US" sz="1800" i="1" dirty="0">
                <a:sym typeface="Symbol" charset="2"/>
              </a:rPr>
              <a:t>A  </a:t>
            </a:r>
            <a:r>
              <a:rPr lang="en-US" sz="1800" dirty="0">
                <a:sym typeface="Symbol" charset="2"/>
              </a:rPr>
              <a:t>exists</a:t>
            </a:r>
            <a:r>
              <a:rPr lang="en-US" sz="1800" i="1" dirty="0">
                <a:sym typeface="Symbol" charset="2"/>
              </a:rPr>
              <a:t>, </a:t>
            </a:r>
            <a:r>
              <a:rPr lang="en-US" sz="1800" dirty="0">
                <a:sym typeface="Symbol" charset="2"/>
              </a:rPr>
              <a:t>for some string</a:t>
            </a:r>
            <a:r>
              <a:rPr lang="en-US" sz="1800" i="1" dirty="0">
                <a:sym typeface="Symbol" charset="2"/>
              </a:rPr>
              <a:t>  </a:t>
            </a:r>
            <a:r>
              <a:rPr lang="en-US" sz="1800" dirty="0">
                <a:sym typeface="Symbol" charset="2"/>
              </a:rPr>
              <a:t> (</a:t>
            </a:r>
            <a:r>
              <a:rPr lang="en-US" sz="1800" i="1" dirty="0">
                <a:sym typeface="Symbol" charset="2"/>
              </a:rPr>
              <a:t>NT  </a:t>
            </a:r>
            <a:r>
              <a:rPr lang="en-US" sz="1800" dirty="0">
                <a:sym typeface="Symbol" charset="2"/>
              </a:rPr>
              <a:t> </a:t>
            </a:r>
            <a:r>
              <a:rPr lang="en-US" sz="1800" i="1" dirty="0">
                <a:sym typeface="Symbol" charset="2"/>
              </a:rPr>
              <a:t>T </a:t>
            </a:r>
            <a:r>
              <a:rPr lang="en-US" sz="1800" dirty="0">
                <a:sym typeface="Symbol" charset="2"/>
              </a:rPr>
              <a:t>)</a:t>
            </a:r>
            <a:r>
              <a:rPr lang="en-US" sz="1800" baseline="30000" dirty="0">
                <a:sym typeface="Symbol" charset="2"/>
              </a:rPr>
              <a:t>+</a:t>
            </a:r>
            <a:endParaRPr lang="en-US" sz="1800" dirty="0">
              <a:sym typeface="Symbol" charset="2"/>
            </a:endParaRPr>
          </a:p>
          <a:p>
            <a:pPr eaLnBrk="1" hangingPunct="1">
              <a:spcBef>
                <a:spcPct val="110000"/>
              </a:spcBef>
              <a:buFont typeface="Times" charset="0"/>
              <a:buNone/>
            </a:pPr>
            <a:r>
              <a:rPr lang="en-US" sz="1800" dirty="0">
                <a:sym typeface="Symbol" charset="2"/>
              </a:rPr>
              <a:t>Our classic expression grammar is left recursive</a:t>
            </a:r>
          </a:p>
          <a:p>
            <a:pPr marL="231775" indent="-231775"/>
            <a:r>
              <a:rPr lang="en-US" sz="1800" dirty="0">
                <a:sym typeface="Symbol" charset="2"/>
              </a:rPr>
              <a:t>This can lead to non-termination in a top-down parser</a:t>
            </a:r>
          </a:p>
          <a:p>
            <a:pPr marL="231775" indent="-231775"/>
            <a:r>
              <a:rPr lang="en-US" sz="1800" dirty="0">
                <a:sym typeface="Symbol" charset="2"/>
              </a:rPr>
              <a:t>In a top-down parser, any recursion must be right recursion</a:t>
            </a:r>
          </a:p>
          <a:p>
            <a:pPr marL="231775" indent="-231775"/>
            <a:r>
              <a:rPr lang="en-US" sz="1800" dirty="0">
                <a:sym typeface="Symbol" charset="2"/>
              </a:rPr>
              <a:t>We would like to convert the left recursion to right recursion</a:t>
            </a:r>
          </a:p>
          <a:p>
            <a:pPr algn="ctr">
              <a:spcBef>
                <a:spcPts val="1800"/>
              </a:spcBef>
              <a:buNone/>
            </a:pPr>
            <a:r>
              <a:rPr lang="en-US" sz="1800" b="1" i="1" dirty="0">
                <a:solidFill>
                  <a:srgbClr val="FF0000"/>
                </a:solidFill>
                <a:sym typeface="Symbol" charset="2"/>
              </a:rPr>
              <a:t>Non-termination</a:t>
            </a:r>
            <a:r>
              <a:rPr lang="en-US" sz="1800" b="1" i="1" dirty="0">
                <a:solidFill>
                  <a:srgbClr val="074073"/>
                </a:solidFill>
                <a:sym typeface="Symbol" charset="2"/>
              </a:rPr>
              <a:t> is </a:t>
            </a:r>
            <a:r>
              <a:rPr lang="en-US" sz="1800" b="1" i="1" u="sng" dirty="0">
                <a:solidFill>
                  <a:srgbClr val="074073"/>
                </a:solidFill>
                <a:sym typeface="Symbol" charset="2"/>
              </a:rPr>
              <a:t>alway</a:t>
            </a:r>
            <a:r>
              <a:rPr lang="en-US" sz="1800" b="1" i="1" dirty="0">
                <a:solidFill>
                  <a:srgbClr val="074073"/>
                </a:solidFill>
                <a:sym typeface="Symbol" charset="2"/>
              </a:rPr>
              <a:t>s a bad property in a compiler</a:t>
            </a:r>
            <a:endParaRPr lang="en-US" sz="1800" b="1" dirty="0">
              <a:solidFill>
                <a:srgbClr val="074073"/>
              </a:solidFill>
              <a:sym typeface="Symbol" charset="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44205" y="2223086"/>
            <a:ext cx="4267200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mpd="sng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Right recursion is defined in a symmetric way.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09800" y="5447268"/>
            <a:ext cx="777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Fortunately, we can eliminate left recursion in an algorithmic way.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9181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7179" y="219643"/>
            <a:ext cx="10515600" cy="1325563"/>
          </a:xfrm>
        </p:spPr>
        <p:txBody>
          <a:bodyPr/>
          <a:lstStyle/>
          <a:p>
            <a:pPr eaLnBrk="1" hangingPunct="1">
              <a:spcBef>
                <a:spcPct val="35000"/>
              </a:spcBef>
            </a:pPr>
            <a:r>
              <a:rPr lang="en-US" dirty="0">
                <a:sym typeface="Symbol" charset="2"/>
              </a:rPr>
              <a:t>Eliminating Left Recursion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96158" y="1300080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spcBef>
                <a:spcPct val="35000"/>
              </a:spcBef>
              <a:buFont typeface="Times" charset="0"/>
              <a:buNone/>
            </a:pPr>
            <a:r>
              <a:rPr lang="en-US" b="1" dirty="0">
                <a:solidFill>
                  <a:srgbClr val="003C75"/>
                </a:solidFill>
                <a:sym typeface="Symbol" charset="2"/>
              </a:rPr>
              <a:t>To remove </a:t>
            </a:r>
            <a:r>
              <a:rPr lang="en-US" b="1" dirty="0" smtClean="0">
                <a:solidFill>
                  <a:srgbClr val="003C75"/>
                </a:solidFill>
                <a:sym typeface="Symbol" charset="2"/>
              </a:rPr>
              <a:t>left </a:t>
            </a:r>
            <a:r>
              <a:rPr lang="en-US" b="1" dirty="0">
                <a:solidFill>
                  <a:srgbClr val="003C75"/>
                </a:solidFill>
                <a:sym typeface="Symbol" charset="2"/>
              </a:rPr>
              <a:t>recursion, we can transform the grammar</a:t>
            </a:r>
            <a:endParaRPr lang="en-US" b="1" dirty="0">
              <a:sym typeface="Symbol" charset="2"/>
            </a:endParaRPr>
          </a:p>
          <a:p>
            <a:pPr eaLnBrk="1" hangingPunct="1">
              <a:spcBef>
                <a:spcPct val="60000"/>
              </a:spcBef>
              <a:buFont typeface="Times" charset="0"/>
              <a:buNone/>
            </a:pPr>
            <a:r>
              <a:rPr lang="en-US" dirty="0">
                <a:sym typeface="Symbol" charset="2"/>
              </a:rPr>
              <a:t>Consider a grammar fragment of the form</a:t>
            </a:r>
          </a:p>
          <a:p>
            <a:pPr lvl="1" eaLnBrk="1" hangingPunct="1">
              <a:buFontTx/>
              <a:buNone/>
            </a:pPr>
            <a:r>
              <a:rPr lang="en-US" i="1" dirty="0">
                <a:sym typeface="Symbol" charset="2"/>
              </a:rPr>
              <a:t>Fee </a:t>
            </a:r>
            <a:r>
              <a:rPr lang="en-US" sz="1600" dirty="0"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</a:t>
            </a:r>
            <a:r>
              <a:rPr lang="en-US" i="1" dirty="0">
                <a:sym typeface="Symbol" charset="2"/>
              </a:rPr>
              <a:t>Fee</a:t>
            </a:r>
            <a:r>
              <a:rPr lang="en-US" dirty="0">
                <a:sym typeface="Symbol" charset="2"/>
              </a:rPr>
              <a:t> 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b="1" dirty="0">
                <a:solidFill>
                  <a:srgbClr val="000000"/>
                </a:solidFill>
                <a:sym typeface="Symbol" charset="2"/>
              </a:rPr>
              <a:t></a:t>
            </a:r>
            <a:r>
              <a:rPr lang="en-US" dirty="0">
                <a:solidFill>
                  <a:srgbClr val="FF0065"/>
                </a:solidFill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   </a:t>
            </a:r>
          </a:p>
          <a:p>
            <a:pPr lvl="1" eaLnBrk="1" hangingPunct="1">
              <a:buFontTx/>
              <a:buNone/>
            </a:pPr>
            <a:r>
              <a:rPr lang="en-US" dirty="0">
                <a:sym typeface="Symbol" charset="2"/>
              </a:rPr>
              <a:t>         |  </a:t>
            </a:r>
            <a:r>
              <a:rPr lang="en-US" dirty="0">
                <a:solidFill>
                  <a:srgbClr val="FF0065"/>
                </a:solidFill>
                <a:sym typeface="Symbol" charset="2"/>
              </a:rPr>
              <a:t> </a:t>
            </a:r>
            <a:r>
              <a:rPr lang="en-US" b="1" dirty="0">
                <a:sym typeface="Symbol" charset="2"/>
              </a:rPr>
              <a:t></a:t>
            </a:r>
          </a:p>
          <a:p>
            <a:pPr eaLnBrk="1" hangingPunct="1">
              <a:buFont typeface="Times" charset="0"/>
              <a:buNone/>
            </a:pPr>
            <a:r>
              <a:rPr lang="en-US" dirty="0">
                <a:sym typeface="Symbol" charset="2"/>
              </a:rPr>
              <a:t>where neither  nor  start with </a:t>
            </a:r>
            <a:r>
              <a:rPr lang="en-US" i="1" dirty="0">
                <a:sym typeface="Symbol" charset="2"/>
              </a:rPr>
              <a:t>Fee</a:t>
            </a:r>
          </a:p>
          <a:p>
            <a:pPr eaLnBrk="1" hangingPunct="1">
              <a:spcBef>
                <a:spcPct val="150000"/>
              </a:spcBef>
              <a:buFont typeface="Times" charset="0"/>
              <a:buNone/>
            </a:pPr>
            <a:r>
              <a:rPr lang="en-US" dirty="0">
                <a:sym typeface="Symbol" charset="2"/>
              </a:rPr>
              <a:t>We can rewrite this fragment as </a:t>
            </a:r>
          </a:p>
          <a:p>
            <a:pPr lvl="1" eaLnBrk="1" hangingPunct="1">
              <a:buFontTx/>
              <a:buNone/>
            </a:pPr>
            <a:r>
              <a:rPr lang="en-US" sz="2000" i="1" dirty="0">
                <a:solidFill>
                  <a:srgbClr val="000000"/>
                </a:solidFill>
                <a:sym typeface="Symbol" charset="2"/>
              </a:rPr>
              <a:t>Fee </a:t>
            </a:r>
            <a:r>
              <a:rPr lang="en-US" sz="2000" dirty="0">
                <a:solidFill>
                  <a:srgbClr val="000000"/>
                </a:solidFill>
                <a:sym typeface="Symbol" charset="2"/>
              </a:rPr>
              <a:t> </a:t>
            </a:r>
            <a:r>
              <a:rPr lang="en-US" b="1" dirty="0">
                <a:solidFill>
                  <a:srgbClr val="000000"/>
                </a:solidFill>
                <a:sym typeface="Symbol" charset="2"/>
              </a:rPr>
              <a:t></a:t>
            </a:r>
            <a:r>
              <a:rPr lang="en-US" sz="2000" dirty="0">
                <a:solidFill>
                  <a:srgbClr val="000000"/>
                </a:solidFill>
                <a:sym typeface="Symbol" charset="2"/>
              </a:rPr>
              <a:t> </a:t>
            </a:r>
            <a:r>
              <a:rPr lang="en-US" sz="2000" i="1" dirty="0">
                <a:solidFill>
                  <a:srgbClr val="000000"/>
                </a:solidFill>
                <a:sym typeface="Symbol" charset="2"/>
              </a:rPr>
              <a:t>Fie</a:t>
            </a:r>
          </a:p>
          <a:p>
            <a:pPr lvl="1" eaLnBrk="1" hangingPunct="1">
              <a:buFontTx/>
              <a:buNone/>
            </a:pPr>
            <a:r>
              <a:rPr lang="en-US" sz="2000" i="1" dirty="0">
                <a:solidFill>
                  <a:srgbClr val="000000"/>
                </a:solidFill>
                <a:sym typeface="Symbol" charset="2"/>
              </a:rPr>
              <a:t>Fie  </a:t>
            </a:r>
            <a:r>
              <a:rPr lang="en-US" sz="2000" dirty="0">
                <a:solidFill>
                  <a:srgbClr val="000000"/>
                </a:solidFill>
                <a:sym typeface="Symbol" charset="2"/>
              </a:rPr>
              <a:t> </a:t>
            </a:r>
            <a:r>
              <a:rPr lang="en-US" b="1" dirty="0">
                <a:solidFill>
                  <a:srgbClr val="000000"/>
                </a:solidFill>
                <a:sym typeface="Symbol" charset="2"/>
              </a:rPr>
              <a:t></a:t>
            </a:r>
            <a:r>
              <a:rPr lang="en-US" sz="2000" dirty="0">
                <a:solidFill>
                  <a:srgbClr val="000000"/>
                </a:solidFill>
                <a:sym typeface="Symbol" charset="2"/>
              </a:rPr>
              <a:t> </a:t>
            </a:r>
            <a:r>
              <a:rPr lang="en-US" sz="2000" i="1" dirty="0">
                <a:solidFill>
                  <a:srgbClr val="000000"/>
                </a:solidFill>
                <a:sym typeface="Symbol" charset="2"/>
              </a:rPr>
              <a:t>Fie</a:t>
            </a:r>
            <a:endParaRPr lang="en-US" sz="2000" dirty="0">
              <a:solidFill>
                <a:srgbClr val="000000"/>
              </a:solidFill>
              <a:sym typeface="Symbol" charset="2"/>
            </a:endParaRPr>
          </a:p>
          <a:p>
            <a:pPr lvl="1">
              <a:lnSpc>
                <a:spcPts val="23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sym typeface="Symbol" charset="2"/>
              </a:rPr>
              <a:t>         |  </a:t>
            </a:r>
            <a:r>
              <a:rPr lang="en-US" dirty="0">
                <a:solidFill>
                  <a:srgbClr val="000000"/>
                </a:solidFill>
                <a:sym typeface="Symbol" charset="2"/>
              </a:rPr>
              <a:t></a:t>
            </a:r>
            <a:endParaRPr lang="en-US" sz="2000" dirty="0">
              <a:solidFill>
                <a:srgbClr val="000000"/>
              </a:solidFill>
              <a:sym typeface="Symbol" charset="2"/>
            </a:endParaRPr>
          </a:p>
          <a:p>
            <a:pPr eaLnBrk="1" hangingPunct="1">
              <a:buFont typeface="Times" charset="0"/>
              <a:buNone/>
            </a:pPr>
            <a:r>
              <a:rPr lang="en-US" dirty="0">
                <a:sym typeface="Symbol" charset="2"/>
              </a:rPr>
              <a:t>where </a:t>
            </a:r>
            <a:r>
              <a:rPr lang="en-US" i="1" dirty="0">
                <a:solidFill>
                  <a:srgbClr val="000000"/>
                </a:solidFill>
                <a:sym typeface="Symbol" charset="2"/>
              </a:rPr>
              <a:t>Fie</a:t>
            </a:r>
            <a:r>
              <a:rPr lang="en-US" dirty="0">
                <a:solidFill>
                  <a:srgbClr val="000000"/>
                </a:solidFill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is a new non-terminal</a:t>
            </a:r>
            <a:endParaRPr lang="en-US" sz="1800" dirty="0">
              <a:sym typeface="Symbol" charset="2"/>
            </a:endParaRPr>
          </a:p>
        </p:txBody>
      </p:sp>
      <p:grpSp>
        <p:nvGrpSpPr>
          <p:cNvPr id="37894" name="Group 11"/>
          <p:cNvGrpSpPr>
            <a:grpSpLocks/>
          </p:cNvGrpSpPr>
          <p:nvPr/>
        </p:nvGrpSpPr>
        <p:grpSpPr bwMode="auto">
          <a:xfrm>
            <a:off x="3090172" y="3930650"/>
            <a:ext cx="6362700" cy="2425700"/>
            <a:chOff x="1488" y="2368"/>
            <a:chExt cx="4008" cy="1528"/>
          </a:xfrm>
        </p:grpSpPr>
        <p:sp>
          <p:nvSpPr>
            <p:cNvPr id="37895" name="Text Box 5"/>
            <p:cNvSpPr txBox="1">
              <a:spLocks noChangeArrowheads="1"/>
            </p:cNvSpPr>
            <p:nvPr/>
          </p:nvSpPr>
          <p:spPr bwMode="auto">
            <a:xfrm>
              <a:off x="3520" y="2368"/>
              <a:ext cx="1976" cy="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chemeClr val="tx2"/>
                  </a:solidFill>
                </a:rPr>
                <a:t>The new grammar defines the same language as the old grammar, using only right recursion.</a:t>
              </a:r>
            </a:p>
          </p:txBody>
        </p:sp>
        <p:sp>
          <p:nvSpPr>
            <p:cNvPr id="37896" name="AutoShape 6"/>
            <p:cNvSpPr>
              <a:spLocks/>
            </p:cNvSpPr>
            <p:nvPr/>
          </p:nvSpPr>
          <p:spPr bwMode="auto">
            <a:xfrm>
              <a:off x="3296" y="2387"/>
              <a:ext cx="168" cy="712"/>
            </a:xfrm>
            <a:prstGeom prst="rightBrace">
              <a:avLst>
                <a:gd name="adj1" fmla="val 35317"/>
                <a:gd name="adj2" fmla="val 50000"/>
              </a:avLst>
            </a:prstGeom>
            <a:noFill/>
            <a:ln w="19050" cmpd="sng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897" name="Text Box 8"/>
            <p:cNvSpPr txBox="1">
              <a:spLocks noChangeArrowheads="1"/>
            </p:cNvSpPr>
            <p:nvPr/>
          </p:nvSpPr>
          <p:spPr bwMode="auto">
            <a:xfrm>
              <a:off x="3592" y="3480"/>
              <a:ext cx="153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chemeClr val="tx2"/>
                  </a:solidFill>
                </a:rPr>
                <a:t>Added a reference to the empty string</a:t>
              </a:r>
            </a:p>
          </p:txBody>
        </p:sp>
        <p:sp>
          <p:nvSpPr>
            <p:cNvPr id="37898" name="Line 9"/>
            <p:cNvSpPr>
              <a:spLocks noChangeShapeType="1"/>
            </p:cNvSpPr>
            <p:nvPr/>
          </p:nvSpPr>
          <p:spPr bwMode="auto">
            <a:xfrm flipH="1">
              <a:off x="3584" y="3480"/>
              <a:ext cx="8" cy="416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899" name="Freeform 10"/>
            <p:cNvSpPr>
              <a:spLocks/>
            </p:cNvSpPr>
            <p:nvPr/>
          </p:nvSpPr>
          <p:spPr bwMode="auto">
            <a:xfrm>
              <a:off x="1488" y="2716"/>
              <a:ext cx="2088" cy="884"/>
            </a:xfrm>
            <a:custGeom>
              <a:avLst/>
              <a:gdLst>
                <a:gd name="T0" fmla="*/ 2088 w 2088"/>
                <a:gd name="T1" fmla="*/ 884 h 884"/>
                <a:gd name="T2" fmla="*/ 1112 w 2088"/>
                <a:gd name="T3" fmla="*/ 108 h 884"/>
                <a:gd name="T4" fmla="*/ 1048 w 2088"/>
                <a:gd name="T5" fmla="*/ 236 h 884"/>
                <a:gd name="T6" fmla="*/ 0 w 2088"/>
                <a:gd name="T7" fmla="*/ 228 h 8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88"/>
                <a:gd name="T13" fmla="*/ 0 h 884"/>
                <a:gd name="T14" fmla="*/ 2088 w 2088"/>
                <a:gd name="T15" fmla="*/ 884 h 8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88" h="884">
                  <a:moveTo>
                    <a:pt x="2088" y="884"/>
                  </a:moveTo>
                  <a:cubicBezTo>
                    <a:pt x="1686" y="550"/>
                    <a:pt x="1285" y="216"/>
                    <a:pt x="1112" y="108"/>
                  </a:cubicBezTo>
                  <a:cubicBezTo>
                    <a:pt x="939" y="0"/>
                    <a:pt x="1233" y="216"/>
                    <a:pt x="1048" y="236"/>
                  </a:cubicBezTo>
                  <a:cubicBezTo>
                    <a:pt x="863" y="256"/>
                    <a:pt x="431" y="242"/>
                    <a:pt x="0" y="228"/>
                  </a:cubicBezTo>
                </a:path>
              </a:pathLst>
            </a:cu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21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102600" y="2036984"/>
            <a:ext cx="2178574" cy="58477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74073"/>
                </a:solidFill>
              </a:rPr>
              <a:t>Language is</a:t>
            </a:r>
            <a:r>
              <a:rPr lang="en-US" sz="1600" b="1" dirty="0">
                <a:solidFill>
                  <a:srgbClr val="074073"/>
                </a:solidFill>
              </a:rPr>
              <a:t> </a:t>
            </a:r>
            <a:r>
              <a:rPr lang="en-US" sz="1600" b="1" dirty="0">
                <a:solidFill>
                  <a:srgbClr val="074073"/>
                </a:solidFill>
                <a:sym typeface="Symbol" charset="2"/>
              </a:rPr>
              <a:t> </a:t>
            </a:r>
            <a:r>
              <a:rPr lang="en-US" sz="1600" dirty="0">
                <a:solidFill>
                  <a:srgbClr val="074073"/>
                </a:solidFill>
                <a:sym typeface="Symbol" charset="2"/>
              </a:rPr>
              <a:t>followed by </a:t>
            </a:r>
            <a:r>
              <a:rPr lang="en-US" sz="1600" dirty="0">
                <a:solidFill>
                  <a:srgbClr val="FF0000"/>
                </a:solidFill>
                <a:sym typeface="Symbol" charset="2"/>
              </a:rPr>
              <a:t>0 or more </a:t>
            </a:r>
            <a:r>
              <a:rPr lang="en-US" sz="1600" b="1" dirty="0">
                <a:solidFill>
                  <a:srgbClr val="FF0000"/>
                </a:solidFill>
                <a:sym typeface="Symbol" charset="2"/>
              </a:rPr>
              <a:t></a:t>
            </a:r>
            <a:r>
              <a:rPr lang="en-US" sz="1600" dirty="0">
                <a:solidFill>
                  <a:srgbClr val="FF0000"/>
                </a:solidFill>
                <a:sym typeface="Symbol" charset="2"/>
              </a:rPr>
              <a:t>’s 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5352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3558" y="1150962"/>
            <a:ext cx="9979241" cy="5071853"/>
          </a:xfrm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  <a:buFont typeface="Times" charset="0"/>
              <a:buNone/>
            </a:pPr>
            <a:r>
              <a:rPr lang="en-US" b="1" dirty="0">
                <a:solidFill>
                  <a:schemeClr val="tx2"/>
                </a:solidFill>
                <a:sym typeface="Symbol" charset="2"/>
              </a:rPr>
              <a:t>The naïve right-recursive form</a:t>
            </a:r>
          </a:p>
          <a:p>
            <a:pPr marL="0" indent="0">
              <a:lnSpc>
                <a:spcPct val="110000"/>
              </a:lnSpc>
              <a:spcBef>
                <a:spcPts val="25000"/>
              </a:spcBef>
              <a:buNone/>
            </a:pPr>
            <a:r>
              <a:rPr lang="en-US" dirty="0">
                <a:sym typeface="Symbol" charset="2"/>
              </a:rPr>
              <a:t>The naïve right-recursive form generates a different associativity (and parse tree) than did the original </a:t>
            </a:r>
            <a:r>
              <a:rPr lang="en-US">
                <a:sym typeface="Symbol" charset="2"/>
              </a:rPr>
              <a:t>grammar.</a:t>
            </a:r>
            <a:endParaRPr lang="en-US" dirty="0">
              <a:sym typeface="Symbol" charset="2"/>
            </a:endParaRP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pPr eaLnBrk="1" hangingPunct="1">
              <a:spcBef>
                <a:spcPct val="150000"/>
              </a:spcBef>
            </a:pPr>
            <a:r>
              <a:rPr lang="en-US" dirty="0">
                <a:sym typeface="Symbol" charset="2"/>
              </a:rPr>
              <a:t>Eliminating Left Recursion</a:t>
            </a:r>
          </a:p>
        </p:txBody>
      </p:sp>
      <p:graphicFrame>
        <p:nvGraphicFramePr>
          <p:cNvPr id="12" name="Group 107"/>
          <p:cNvGraphicFramePr>
            <a:graphicFrameLocks noGrp="1"/>
          </p:cNvGraphicFramePr>
          <p:nvPr/>
        </p:nvGraphicFramePr>
        <p:xfrm>
          <a:off x="5867399" y="1745304"/>
          <a:ext cx="3200400" cy="1165543"/>
        </p:xfrm>
        <a:graphic>
          <a:graphicData uri="http://schemas.openxmlformats.org/drawingml/2006/table">
            <a:tbl>
              <a:tblPr/>
              <a:tblGrid>
                <a:gridCol w="902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39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 + Expr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 - Expr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Term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905499" y="3494926"/>
            <a:ext cx="3124200" cy="369332"/>
          </a:xfrm>
          <a:prstGeom prst="rect">
            <a:avLst/>
          </a:prstGeom>
          <a:noFill/>
          <a:ln w="19050" cmpd="sng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Naïve right-recursive form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09800" y="90094"/>
            <a:ext cx="1676400" cy="369332"/>
          </a:xfrm>
          <a:prstGeom prst="rect">
            <a:avLst/>
          </a:prstGeom>
          <a:solidFill>
            <a:srgbClr val="BFBFBF"/>
          </a:solidFill>
          <a:ln w="19050" cmpd="sng">
            <a:solidFill>
              <a:srgbClr val="7F7F7F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3C75"/>
                </a:solidFill>
              </a:rPr>
              <a:t>Associativity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/>
          </a:p>
        </p:txBody>
      </p:sp>
      <p:graphicFrame>
        <p:nvGraphicFramePr>
          <p:cNvPr id="11" name="Group 76">
            <a:extLst>
              <a:ext uri="{FF2B5EF4-FFF2-40B4-BE49-F238E27FC236}">
                <a16:creationId xmlns:a16="http://schemas.microsoft.com/office/drawing/2014/main" id="{A54B0D5E-0927-4D2D-9B79-60D5F054DD14}"/>
              </a:ext>
            </a:extLst>
          </p:cNvPr>
          <p:cNvGraphicFramePr>
            <a:graphicFrameLocks noGrp="1"/>
          </p:cNvGraphicFramePr>
          <p:nvPr/>
        </p:nvGraphicFramePr>
        <p:xfrm>
          <a:off x="2400300" y="1774998"/>
          <a:ext cx="2971800" cy="1205865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9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 + Term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 - Term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A68E15B-B834-4836-AFFA-7AC1900A057F}"/>
              </a:ext>
            </a:extLst>
          </p:cNvPr>
          <p:cNvSpPr txBox="1"/>
          <p:nvPr/>
        </p:nvSpPr>
        <p:spPr>
          <a:xfrm>
            <a:off x="2476500" y="3564942"/>
            <a:ext cx="3124200" cy="369332"/>
          </a:xfrm>
          <a:prstGeom prst="rect">
            <a:avLst/>
          </a:prstGeom>
          <a:noFill/>
          <a:ln w="19050" cmpd="sng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Original form</a:t>
            </a:r>
          </a:p>
        </p:txBody>
      </p:sp>
    </p:spTree>
    <p:extLst>
      <p:ext uri="{BB962C8B-B14F-4D97-AF65-F5344CB8AC3E}">
        <p14:creationId xmlns:p14="http://schemas.microsoft.com/office/powerpoint/2010/main" val="157822459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6359" y="1134189"/>
            <a:ext cx="9459593" cy="51054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" charset="0"/>
              <a:buNone/>
            </a:pPr>
            <a:r>
              <a:rPr lang="en-US" sz="2400" b="1" dirty="0">
                <a:solidFill>
                  <a:srgbClr val="074073"/>
                </a:solidFill>
                <a:sym typeface="Symbol" charset="2"/>
              </a:rPr>
              <a:t>The naïve right-recursive form changes the associativity</a:t>
            </a:r>
          </a:p>
          <a:p>
            <a:pPr eaLnBrk="1" hangingPunct="1">
              <a:spcBef>
                <a:spcPct val="0"/>
              </a:spcBef>
              <a:buFont typeface="Times" charset="0"/>
              <a:buNone/>
            </a:pPr>
            <a:endParaRPr lang="en-US" dirty="0">
              <a:sym typeface="Symbol" charset="2"/>
            </a:endParaRP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168553"/>
            <a:ext cx="10515600" cy="1325563"/>
          </a:xfrm>
        </p:spPr>
        <p:txBody>
          <a:bodyPr/>
          <a:lstStyle/>
          <a:p>
            <a:pPr eaLnBrk="1" hangingPunct="1">
              <a:spcBef>
                <a:spcPct val="150000"/>
              </a:spcBef>
            </a:pPr>
            <a:r>
              <a:rPr lang="en-US" dirty="0">
                <a:sym typeface="Symbol" charset="2"/>
              </a:rPr>
              <a:t>Eliminating Left Recursion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58000" y="4102101"/>
            <a:ext cx="1828800" cy="1679377"/>
            <a:chOff x="1600200" y="4191000"/>
            <a:chExt cx="1828800" cy="1679377"/>
          </a:xfrm>
        </p:grpSpPr>
        <p:sp>
          <p:nvSpPr>
            <p:cNvPr id="4" name="TextBox 3"/>
            <p:cNvSpPr txBox="1"/>
            <p:nvPr/>
          </p:nvSpPr>
          <p:spPr>
            <a:xfrm>
              <a:off x="1981200" y="4191000"/>
              <a:ext cx="304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+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362200" y="4645223"/>
              <a:ext cx="304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+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743200" y="5099446"/>
              <a:ext cx="304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+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24200" y="5553669"/>
              <a:ext cx="304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z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438400" y="5562600"/>
              <a:ext cx="304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y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04940" y="5099446"/>
              <a:ext cx="304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600200" y="4645223"/>
              <a:ext cx="304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w</a:t>
              </a:r>
            </a:p>
          </p:txBody>
        </p:sp>
        <p:cxnSp>
          <p:nvCxnSpPr>
            <p:cNvPr id="6" name="Straight Connector 5"/>
            <p:cNvCxnSpPr>
              <a:cxnSpLocks noChangeAspect="1"/>
            </p:cNvCxnSpPr>
            <p:nvPr/>
          </p:nvCxnSpPr>
          <p:spPr bwMode="auto">
            <a:xfrm>
              <a:off x="2186060" y="4497220"/>
              <a:ext cx="228600" cy="22718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>
              <a:cxnSpLocks noChangeAspect="1"/>
            </p:cNvCxnSpPr>
            <p:nvPr/>
          </p:nvCxnSpPr>
          <p:spPr bwMode="auto">
            <a:xfrm flipH="1">
              <a:off x="1828800" y="4497220"/>
              <a:ext cx="228600" cy="22718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cxnSpLocks noChangeAspect="1"/>
            </p:cNvCxnSpPr>
            <p:nvPr/>
          </p:nvCxnSpPr>
          <p:spPr bwMode="auto">
            <a:xfrm>
              <a:off x="2567060" y="4930680"/>
              <a:ext cx="228600" cy="22718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>
              <a:cxnSpLocks noChangeAspect="1"/>
            </p:cNvCxnSpPr>
            <p:nvPr/>
          </p:nvCxnSpPr>
          <p:spPr bwMode="auto">
            <a:xfrm flipH="1">
              <a:off x="2209800" y="4930680"/>
              <a:ext cx="228600" cy="22718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>
              <a:cxnSpLocks noChangeAspect="1"/>
            </p:cNvCxnSpPr>
            <p:nvPr/>
          </p:nvCxnSpPr>
          <p:spPr bwMode="auto">
            <a:xfrm>
              <a:off x="2948060" y="5376010"/>
              <a:ext cx="228600" cy="22718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cxnSpLocks noChangeAspect="1"/>
            </p:cNvCxnSpPr>
            <p:nvPr/>
          </p:nvCxnSpPr>
          <p:spPr bwMode="auto">
            <a:xfrm flipH="1">
              <a:off x="2590800" y="5376010"/>
              <a:ext cx="228600" cy="22718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" name="Group 7"/>
          <p:cNvGrpSpPr/>
          <p:nvPr/>
        </p:nvGrpSpPr>
        <p:grpSpPr>
          <a:xfrm>
            <a:off x="3276600" y="4102101"/>
            <a:ext cx="1752600" cy="1679377"/>
            <a:chOff x="4648200" y="4191000"/>
            <a:chExt cx="1752600" cy="1679377"/>
          </a:xfrm>
        </p:grpSpPr>
        <p:sp>
          <p:nvSpPr>
            <p:cNvPr id="27" name="TextBox 26"/>
            <p:cNvSpPr txBox="1"/>
            <p:nvPr/>
          </p:nvSpPr>
          <p:spPr>
            <a:xfrm>
              <a:off x="5715000" y="4191000"/>
              <a:ext cx="304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+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334000" y="4645223"/>
              <a:ext cx="304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+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953000" y="5099446"/>
              <a:ext cx="304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+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334000" y="5553669"/>
              <a:ext cx="304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648200" y="5562600"/>
              <a:ext cx="304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w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15000" y="5099446"/>
              <a:ext cx="304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y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096000" y="4645223"/>
              <a:ext cx="304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z</a:t>
              </a:r>
            </a:p>
          </p:txBody>
        </p:sp>
        <p:cxnSp>
          <p:nvCxnSpPr>
            <p:cNvPr id="34" name="Straight Connector 33"/>
            <p:cNvCxnSpPr>
              <a:cxnSpLocks noChangeAspect="1"/>
            </p:cNvCxnSpPr>
            <p:nvPr/>
          </p:nvCxnSpPr>
          <p:spPr bwMode="auto">
            <a:xfrm>
              <a:off x="5919860" y="4497220"/>
              <a:ext cx="228600" cy="22718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cxnSpLocks noChangeAspect="1"/>
            </p:cNvCxnSpPr>
            <p:nvPr/>
          </p:nvCxnSpPr>
          <p:spPr bwMode="auto">
            <a:xfrm flipH="1">
              <a:off x="5562600" y="4497220"/>
              <a:ext cx="228600" cy="22718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/>
            <p:cNvCxnSpPr>
              <a:cxnSpLocks noChangeAspect="1"/>
            </p:cNvCxnSpPr>
            <p:nvPr/>
          </p:nvCxnSpPr>
          <p:spPr bwMode="auto">
            <a:xfrm>
              <a:off x="5538860" y="4930680"/>
              <a:ext cx="228600" cy="22718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>
              <a:cxnSpLocks noChangeAspect="1"/>
            </p:cNvCxnSpPr>
            <p:nvPr/>
          </p:nvCxnSpPr>
          <p:spPr bwMode="auto">
            <a:xfrm flipH="1">
              <a:off x="5181600" y="4930680"/>
              <a:ext cx="228600" cy="22718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37"/>
            <p:cNvCxnSpPr>
              <a:cxnSpLocks noChangeAspect="1"/>
            </p:cNvCxnSpPr>
            <p:nvPr/>
          </p:nvCxnSpPr>
          <p:spPr bwMode="auto">
            <a:xfrm>
              <a:off x="5157860" y="5376010"/>
              <a:ext cx="228600" cy="22718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>
              <a:cxnSpLocks noChangeAspect="1"/>
            </p:cNvCxnSpPr>
            <p:nvPr/>
          </p:nvCxnSpPr>
          <p:spPr bwMode="auto">
            <a:xfrm flipH="1">
              <a:off x="4800600" y="5376010"/>
              <a:ext cx="228600" cy="22718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" name="TextBox 9"/>
          <p:cNvSpPr txBox="1"/>
          <p:nvPr/>
        </p:nvSpPr>
        <p:spPr>
          <a:xfrm>
            <a:off x="4762500" y="5905500"/>
            <a:ext cx="2667000" cy="369332"/>
          </a:xfrm>
          <a:prstGeom prst="rect">
            <a:avLst/>
          </a:prstGeom>
          <a:solidFill>
            <a:srgbClr val="FFFFFF"/>
          </a:solidFill>
          <a:ln w="19050" cmpd="sng">
            <a:solidFill>
              <a:srgbClr val="FFFFFF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3C75"/>
                </a:solidFill>
              </a:rPr>
              <a:t>ASTs for w + x + y + 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23</a:t>
            </a:fld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209800" y="90094"/>
            <a:ext cx="1676400" cy="369332"/>
          </a:xfrm>
          <a:prstGeom prst="rect">
            <a:avLst/>
          </a:prstGeom>
          <a:solidFill>
            <a:srgbClr val="BFBFBF"/>
          </a:solidFill>
          <a:ln w="19050" cmpd="sng">
            <a:solidFill>
              <a:srgbClr val="7F7F7F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3C75"/>
                </a:solidFill>
              </a:rPr>
              <a:t>Associativity</a:t>
            </a:r>
          </a:p>
        </p:txBody>
      </p:sp>
      <p:graphicFrame>
        <p:nvGraphicFramePr>
          <p:cNvPr id="44" name="Group 107"/>
          <p:cNvGraphicFramePr>
            <a:graphicFrameLocks noGrp="1"/>
          </p:cNvGraphicFramePr>
          <p:nvPr/>
        </p:nvGraphicFramePr>
        <p:xfrm>
          <a:off x="6134100" y="1752601"/>
          <a:ext cx="3200400" cy="1165543"/>
        </p:xfrm>
        <a:graphic>
          <a:graphicData uri="http://schemas.openxmlformats.org/drawingml/2006/table">
            <a:tbl>
              <a:tblPr/>
              <a:tblGrid>
                <a:gridCol w="902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39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 + Expr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 - Expr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Term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6172200" y="3502223"/>
            <a:ext cx="3124200" cy="369332"/>
          </a:xfrm>
          <a:prstGeom prst="rect">
            <a:avLst/>
          </a:prstGeom>
          <a:solidFill>
            <a:srgbClr val="FFFFFF"/>
          </a:solidFill>
          <a:ln w="19050" cmpd="sng">
            <a:solidFill>
              <a:srgbClr val="FFFFFF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Naïve right-recursive form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/>
          </a:p>
        </p:txBody>
      </p:sp>
      <p:graphicFrame>
        <p:nvGraphicFramePr>
          <p:cNvPr id="40" name="Group 76">
            <a:extLst>
              <a:ext uri="{FF2B5EF4-FFF2-40B4-BE49-F238E27FC236}">
                <a16:creationId xmlns:a16="http://schemas.microsoft.com/office/drawing/2014/main" id="{780872B6-D74D-45BE-B03B-C2D62FDC0413}"/>
              </a:ext>
            </a:extLst>
          </p:cNvPr>
          <p:cNvGraphicFramePr>
            <a:graphicFrameLocks noGrp="1"/>
          </p:cNvGraphicFramePr>
          <p:nvPr/>
        </p:nvGraphicFramePr>
        <p:xfrm>
          <a:off x="2400300" y="1774998"/>
          <a:ext cx="2971800" cy="1205865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9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 + Term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 - Term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DB88B02F-B1B3-4329-9C41-3BE552CB756D}"/>
              </a:ext>
            </a:extLst>
          </p:cNvPr>
          <p:cNvSpPr txBox="1"/>
          <p:nvPr/>
        </p:nvSpPr>
        <p:spPr>
          <a:xfrm>
            <a:off x="2452760" y="3454808"/>
            <a:ext cx="3124200" cy="369332"/>
          </a:xfrm>
          <a:prstGeom prst="rect">
            <a:avLst/>
          </a:prstGeom>
          <a:noFill/>
          <a:ln w="19050" cmpd="sng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Original form</a:t>
            </a:r>
          </a:p>
        </p:txBody>
      </p:sp>
    </p:spTree>
    <p:extLst>
      <p:ext uri="{BB962C8B-B14F-4D97-AF65-F5344CB8AC3E}">
        <p14:creationId xmlns:p14="http://schemas.microsoft.com/office/powerpoint/2010/main" val="420720613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14904" y="1411781"/>
            <a:ext cx="10559495" cy="5410200"/>
          </a:xfrm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  <a:buFont typeface="Times" charset="0"/>
              <a:buNone/>
            </a:pPr>
            <a:r>
              <a:rPr lang="en-US" b="1" dirty="0">
                <a:solidFill>
                  <a:srgbClr val="074073"/>
                </a:solidFill>
                <a:sym typeface="Symbol" charset="2"/>
              </a:rPr>
              <a:t>The expression grammar contains two cases of </a:t>
            </a:r>
            <a:r>
              <a:rPr lang="en-US" b="1" dirty="0" smtClean="0">
                <a:solidFill>
                  <a:srgbClr val="074073"/>
                </a:solidFill>
                <a:sym typeface="Symbol" charset="2"/>
              </a:rPr>
              <a:t>direct left </a:t>
            </a:r>
            <a:r>
              <a:rPr lang="en-US" b="1" dirty="0">
                <a:solidFill>
                  <a:srgbClr val="074073"/>
                </a:solidFill>
                <a:sym typeface="Symbol" charset="2"/>
              </a:rPr>
              <a:t>recursion</a:t>
            </a:r>
          </a:p>
          <a:p>
            <a:pPr>
              <a:spcBef>
                <a:spcPts val="12000"/>
              </a:spcBef>
              <a:buNone/>
            </a:pPr>
            <a:r>
              <a:rPr lang="en-US" dirty="0">
                <a:sym typeface="Symbol" charset="2"/>
              </a:rPr>
              <a:t>Applying the transformation yields</a:t>
            </a:r>
          </a:p>
          <a:p>
            <a:pPr>
              <a:spcBef>
                <a:spcPts val="16200"/>
              </a:spcBef>
              <a:buNone/>
            </a:pPr>
            <a:r>
              <a:rPr lang="en-US" dirty="0">
                <a:sym typeface="Symbol" charset="2"/>
              </a:rPr>
              <a:t>These fragments use only right recursion </a:t>
            </a: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86218"/>
            <a:ext cx="10515600" cy="1325563"/>
          </a:xfrm>
        </p:spPr>
        <p:txBody>
          <a:bodyPr/>
          <a:lstStyle/>
          <a:p>
            <a:pPr eaLnBrk="1" hangingPunct="1">
              <a:spcBef>
                <a:spcPct val="150000"/>
              </a:spcBef>
            </a:pPr>
            <a:r>
              <a:rPr lang="en-US" dirty="0">
                <a:sym typeface="Symbol" charset="2"/>
              </a:rPr>
              <a:t>Eliminating Left Recursion</a:t>
            </a:r>
          </a:p>
        </p:txBody>
      </p:sp>
      <p:graphicFrame>
        <p:nvGraphicFramePr>
          <p:cNvPr id="25676" name="Group 76"/>
          <p:cNvGraphicFramePr>
            <a:graphicFrameLocks noGrp="1"/>
          </p:cNvGraphicFramePr>
          <p:nvPr/>
        </p:nvGraphicFramePr>
        <p:xfrm>
          <a:off x="2667000" y="2112156"/>
          <a:ext cx="2971800" cy="1205865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9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 + Term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 - Term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5675" name="Group 75"/>
          <p:cNvGraphicFramePr>
            <a:graphicFrameLocks noGrp="1"/>
          </p:cNvGraphicFramePr>
          <p:nvPr/>
        </p:nvGraphicFramePr>
        <p:xfrm>
          <a:off x="6248400" y="2143099"/>
          <a:ext cx="2971800" cy="1216978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9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 * Factor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 * Factor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5707" name="Group 107"/>
          <p:cNvGraphicFramePr>
            <a:graphicFrameLocks noGrp="1"/>
          </p:cNvGraphicFramePr>
          <p:nvPr/>
        </p:nvGraphicFramePr>
        <p:xfrm>
          <a:off x="2667000" y="4165545"/>
          <a:ext cx="3200400" cy="1587818"/>
        </p:xfrm>
        <a:graphic>
          <a:graphicData uri="http://schemas.openxmlformats.org/drawingml/2006/table">
            <a:tbl>
              <a:tblPr/>
              <a:tblGrid>
                <a:gridCol w="902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39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’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’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+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’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-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’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</a:t>
                      </a:r>
                      <a:endParaRPr kumimoji="0" lang="en-US" sz="24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5737" name="Group 137"/>
          <p:cNvGraphicFramePr>
            <a:graphicFrameLocks noGrp="1"/>
          </p:cNvGraphicFramePr>
          <p:nvPr/>
        </p:nvGraphicFramePr>
        <p:xfrm>
          <a:off x="6248400" y="4131521"/>
          <a:ext cx="3276600" cy="1621842"/>
        </p:xfrm>
        <a:graphic>
          <a:graphicData uri="http://schemas.openxmlformats.org/drawingml/2006/table">
            <a:tbl>
              <a:tblPr/>
              <a:tblGrid>
                <a:gridCol w="879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80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 Term’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9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Term’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* Factor Term’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7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/ Factor Term’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</a:t>
                      </a:r>
                      <a:endParaRPr kumimoji="0" lang="en-US" sz="24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236177" y="446372"/>
            <a:ext cx="1984023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i="1" dirty="0">
                <a:sym typeface="Symbol" charset="2"/>
              </a:rPr>
              <a:t>Fee </a:t>
            </a:r>
            <a:r>
              <a:rPr lang="en-US" sz="1600" dirty="0"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</a:t>
            </a:r>
            <a:r>
              <a:rPr lang="en-US" i="1" dirty="0">
                <a:sym typeface="Symbol" charset="2"/>
              </a:rPr>
              <a:t>Fee</a:t>
            </a:r>
            <a:r>
              <a:rPr lang="en-US" dirty="0">
                <a:sym typeface="Symbol" charset="2"/>
              </a:rPr>
              <a:t> 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b="1" dirty="0">
                <a:solidFill>
                  <a:srgbClr val="000000"/>
                </a:solidFill>
                <a:sym typeface="Symbol" charset="2"/>
              </a:rPr>
              <a:t></a:t>
            </a:r>
            <a:r>
              <a:rPr lang="en-US" dirty="0">
                <a:solidFill>
                  <a:srgbClr val="FF0065"/>
                </a:solidFill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   </a:t>
            </a:r>
          </a:p>
          <a:p>
            <a:pPr lvl="1"/>
            <a:r>
              <a:rPr lang="en-US" dirty="0">
                <a:sym typeface="Symbol" charset="2"/>
              </a:rPr>
              <a:t>         |  </a:t>
            </a:r>
            <a:r>
              <a:rPr lang="en-US" dirty="0">
                <a:solidFill>
                  <a:srgbClr val="FF0065"/>
                </a:solidFill>
                <a:sym typeface="Symbol" charset="2"/>
              </a:rPr>
              <a:t> </a:t>
            </a:r>
            <a:r>
              <a:rPr lang="en-US" b="1" dirty="0">
                <a:sym typeface="Symbol" charset="2"/>
              </a:rPr>
              <a:t></a:t>
            </a:r>
          </a:p>
        </p:txBody>
      </p:sp>
      <p:sp>
        <p:nvSpPr>
          <p:cNvPr id="5" name="Rectangle 4"/>
          <p:cNvSpPr/>
          <p:nvPr/>
        </p:nvSpPr>
        <p:spPr>
          <a:xfrm>
            <a:off x="9982200" y="354261"/>
            <a:ext cx="2218268" cy="1002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i="1" dirty="0">
                <a:solidFill>
                  <a:srgbClr val="000000"/>
                </a:solidFill>
                <a:sym typeface="Symbol" charset="2"/>
              </a:rPr>
              <a:t>Fee </a:t>
            </a:r>
            <a:r>
              <a:rPr lang="en-US" sz="2000" dirty="0">
                <a:solidFill>
                  <a:srgbClr val="000000"/>
                </a:solidFill>
                <a:sym typeface="Symbol" charset="2"/>
              </a:rPr>
              <a:t> </a:t>
            </a:r>
            <a:r>
              <a:rPr lang="en-US" b="1" dirty="0">
                <a:solidFill>
                  <a:srgbClr val="000000"/>
                </a:solidFill>
                <a:sym typeface="Symbol" charset="2"/>
              </a:rPr>
              <a:t></a:t>
            </a:r>
            <a:r>
              <a:rPr lang="en-US" sz="2000" dirty="0">
                <a:solidFill>
                  <a:srgbClr val="000000"/>
                </a:solidFill>
                <a:sym typeface="Symbol" charset="2"/>
              </a:rPr>
              <a:t> </a:t>
            </a:r>
            <a:r>
              <a:rPr lang="en-US" sz="2000" i="1" dirty="0">
                <a:solidFill>
                  <a:srgbClr val="000000"/>
                </a:solidFill>
                <a:sym typeface="Symbol" charset="2"/>
              </a:rPr>
              <a:t>Fie</a:t>
            </a:r>
          </a:p>
          <a:p>
            <a:pPr lvl="1"/>
            <a:r>
              <a:rPr lang="en-US" sz="2000" i="1" dirty="0">
                <a:solidFill>
                  <a:srgbClr val="000000"/>
                </a:solidFill>
                <a:sym typeface="Symbol" charset="2"/>
              </a:rPr>
              <a:t>Fie  </a:t>
            </a:r>
            <a:r>
              <a:rPr lang="en-US" sz="2000" dirty="0">
                <a:solidFill>
                  <a:srgbClr val="000000"/>
                </a:solidFill>
                <a:sym typeface="Symbol" charset="2"/>
              </a:rPr>
              <a:t> </a:t>
            </a:r>
            <a:r>
              <a:rPr lang="en-US" b="1" dirty="0">
                <a:solidFill>
                  <a:srgbClr val="000000"/>
                </a:solidFill>
                <a:sym typeface="Symbol" charset="2"/>
              </a:rPr>
              <a:t></a:t>
            </a:r>
            <a:r>
              <a:rPr lang="en-US" sz="2000" dirty="0">
                <a:solidFill>
                  <a:srgbClr val="000000"/>
                </a:solidFill>
                <a:sym typeface="Symbol" charset="2"/>
              </a:rPr>
              <a:t> </a:t>
            </a:r>
            <a:r>
              <a:rPr lang="en-US" sz="2000" i="1" dirty="0">
                <a:solidFill>
                  <a:srgbClr val="000000"/>
                </a:solidFill>
                <a:sym typeface="Symbol" charset="2"/>
              </a:rPr>
              <a:t>Fie</a:t>
            </a:r>
            <a:endParaRPr lang="en-US" sz="2000" dirty="0">
              <a:solidFill>
                <a:srgbClr val="000000"/>
              </a:solidFill>
              <a:sym typeface="Symbol" charset="2"/>
            </a:endParaRPr>
          </a:p>
          <a:p>
            <a:pPr lvl="1">
              <a:lnSpc>
                <a:spcPts val="23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sym typeface="Symbol" charset="2"/>
              </a:rPr>
              <a:t>         |  </a:t>
            </a:r>
            <a:r>
              <a:rPr lang="en-US" dirty="0">
                <a:solidFill>
                  <a:srgbClr val="000000"/>
                </a:solidFill>
                <a:sym typeface="Symbol" charset="2"/>
              </a:rPr>
              <a:t></a:t>
            </a:r>
            <a:endParaRPr lang="en-US" sz="2000" dirty="0">
              <a:solidFill>
                <a:srgbClr val="000000"/>
              </a:solidFill>
              <a:sym typeface="Symbol" charset="2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9258006" y="588917"/>
            <a:ext cx="834261" cy="4524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1731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05035" y="0"/>
            <a:ext cx="10515600" cy="1325563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dirty="0">
                <a:sym typeface="Symbol" charset="2"/>
              </a:rPr>
              <a:t>Eliminating Left Recursion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46826" y="1139959"/>
            <a:ext cx="7816850" cy="5091696"/>
          </a:xfrm>
        </p:spPr>
        <p:txBody>
          <a:bodyPr>
            <a:normAutofit/>
          </a:bodyPr>
          <a:lstStyle/>
          <a:p>
            <a:pPr eaLnBrk="1" hangingPunct="1">
              <a:spcBef>
                <a:spcPct val="30000"/>
              </a:spcBef>
              <a:buFont typeface="Times" charset="0"/>
              <a:buNone/>
            </a:pPr>
            <a:r>
              <a:rPr lang="en-US" sz="2400" b="1" dirty="0">
                <a:solidFill>
                  <a:schemeClr val="tx2"/>
                </a:solidFill>
                <a:sym typeface="Symbol" charset="2"/>
              </a:rPr>
              <a:t>Substituting them back into the grammar yields</a:t>
            </a:r>
          </a:p>
        </p:txBody>
      </p:sp>
      <p:sp>
        <p:nvSpPr>
          <p:cNvPr id="41990" name="Text Box 4"/>
          <p:cNvSpPr txBox="1">
            <a:spLocks noChangeArrowheads="1"/>
          </p:cNvSpPr>
          <p:nvPr/>
        </p:nvSpPr>
        <p:spPr bwMode="auto">
          <a:xfrm>
            <a:off x="6045200" y="1828800"/>
            <a:ext cx="4758924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ts val="1200"/>
              </a:spcBef>
              <a:buClr>
                <a:srgbClr val="003C75"/>
              </a:buClr>
              <a:buSzPct val="120000"/>
            </a:pPr>
            <a:r>
              <a:rPr lang="en-US" sz="2000" b="1" dirty="0">
                <a:solidFill>
                  <a:srgbClr val="074073"/>
                </a:solidFill>
              </a:rPr>
              <a:t>Right-recursive expression grammar</a:t>
            </a:r>
          </a:p>
          <a:p>
            <a:pPr marL="231775" indent="-231775">
              <a:spcBef>
                <a:spcPts val="600"/>
              </a:spcBef>
              <a:buClr>
                <a:srgbClr val="003C75"/>
              </a:buClr>
              <a:buSzPct val="120000"/>
              <a:buFontTx/>
              <a:buChar char="•"/>
            </a:pPr>
            <a:r>
              <a:rPr lang="en-US" sz="2000" dirty="0"/>
              <a:t>This grammar is correct,  if somewhat counter-intuitive.</a:t>
            </a:r>
          </a:p>
          <a:p>
            <a:pPr marL="231775" indent="-231775">
              <a:spcBef>
                <a:spcPts val="600"/>
              </a:spcBef>
              <a:buClr>
                <a:srgbClr val="003C75"/>
              </a:buClr>
              <a:buSzPct val="120000"/>
              <a:buFontTx/>
              <a:buChar char="•"/>
            </a:pPr>
            <a:r>
              <a:rPr lang="en-US" sz="2000" dirty="0"/>
              <a:t>A top-down parser will terminate using it.</a:t>
            </a:r>
          </a:p>
          <a:p>
            <a:pPr marL="231775" indent="-231775">
              <a:spcBef>
                <a:spcPts val="600"/>
              </a:spcBef>
              <a:buClr>
                <a:srgbClr val="003C75"/>
              </a:buClr>
              <a:buSzPct val="120000"/>
              <a:buFontTx/>
              <a:buChar char="•"/>
            </a:pPr>
            <a:r>
              <a:rPr lang="en-US" sz="2000" dirty="0"/>
              <a:t>A top-down parser may need to backtrack with it.</a:t>
            </a:r>
          </a:p>
          <a:p>
            <a:pPr marL="231775" indent="-231775">
              <a:spcBef>
                <a:spcPts val="600"/>
              </a:spcBef>
              <a:buClr>
                <a:srgbClr val="003C75"/>
              </a:buClr>
              <a:buSzPct val="120000"/>
              <a:buFontTx/>
              <a:buChar char="•"/>
            </a:pPr>
            <a:r>
              <a:rPr lang="en-US" sz="2000" dirty="0"/>
              <a:t>It is </a:t>
            </a:r>
            <a:r>
              <a:rPr lang="en-US" sz="2000" dirty="0">
                <a:solidFill>
                  <a:srgbClr val="FF0000"/>
                </a:solidFill>
              </a:rPr>
              <a:t>left associative</a:t>
            </a:r>
            <a:r>
              <a:rPr lang="en-US" sz="2000" dirty="0"/>
              <a:t>, as was the original</a:t>
            </a:r>
          </a:p>
        </p:txBody>
      </p:sp>
      <p:graphicFrame>
        <p:nvGraphicFramePr>
          <p:cNvPr id="27754" name="Group 106"/>
          <p:cNvGraphicFramePr>
            <a:graphicFrameLocks noGrp="1"/>
          </p:cNvGraphicFramePr>
          <p:nvPr/>
        </p:nvGraphicFramePr>
        <p:xfrm>
          <a:off x="1270247" y="1584049"/>
          <a:ext cx="3276600" cy="438912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0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Goal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1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 Expr’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2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Expr’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+ 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 Expr’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3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- 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 Expr’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4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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5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 Term’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6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Term’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* 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 Term’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7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/ 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 Term’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8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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9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  <a:defRPr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(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10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number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11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Engineering a Compiler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807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05035" y="0"/>
            <a:ext cx="10515600" cy="1325563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dirty="0">
                <a:sym typeface="Symbol" charset="2"/>
              </a:rPr>
              <a:t>Eliminating Left Recursion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46826" y="1139959"/>
            <a:ext cx="7816850" cy="5091696"/>
          </a:xfrm>
        </p:spPr>
        <p:txBody>
          <a:bodyPr>
            <a:normAutofit/>
          </a:bodyPr>
          <a:lstStyle/>
          <a:p>
            <a:pPr eaLnBrk="1" hangingPunct="1">
              <a:spcBef>
                <a:spcPct val="30000"/>
              </a:spcBef>
              <a:buFont typeface="Times" charset="0"/>
              <a:buNone/>
            </a:pPr>
            <a:r>
              <a:rPr lang="en-US" sz="2400" b="1" dirty="0">
                <a:solidFill>
                  <a:schemeClr val="tx2"/>
                </a:solidFill>
                <a:sym typeface="Symbol" charset="2"/>
              </a:rPr>
              <a:t>Substituting them back into the grammar yields</a:t>
            </a:r>
          </a:p>
        </p:txBody>
      </p:sp>
      <p:sp>
        <p:nvSpPr>
          <p:cNvPr id="41990" name="Text Box 4"/>
          <p:cNvSpPr txBox="1">
            <a:spLocks noChangeArrowheads="1"/>
          </p:cNvSpPr>
          <p:nvPr/>
        </p:nvSpPr>
        <p:spPr bwMode="auto">
          <a:xfrm>
            <a:off x="6045200" y="1828800"/>
            <a:ext cx="4758924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ts val="1200"/>
              </a:spcBef>
              <a:buClr>
                <a:srgbClr val="003C75"/>
              </a:buClr>
              <a:buSzPct val="120000"/>
            </a:pPr>
            <a:r>
              <a:rPr lang="en-US" sz="2000" b="1" dirty="0">
                <a:solidFill>
                  <a:srgbClr val="074073"/>
                </a:solidFill>
              </a:rPr>
              <a:t>Right-recursive expression grammar</a:t>
            </a:r>
          </a:p>
          <a:p>
            <a:pPr marL="231775" indent="-231775">
              <a:spcBef>
                <a:spcPts val="600"/>
              </a:spcBef>
              <a:buClr>
                <a:srgbClr val="003C75"/>
              </a:buClr>
              <a:buSzPct val="120000"/>
              <a:buFontTx/>
              <a:buChar char="•"/>
            </a:pPr>
            <a:r>
              <a:rPr lang="en-US" sz="2000" dirty="0"/>
              <a:t>This grammar is correct,  if somewhat counter-intuitive.</a:t>
            </a:r>
          </a:p>
          <a:p>
            <a:pPr marL="231775" indent="-231775">
              <a:spcBef>
                <a:spcPts val="600"/>
              </a:spcBef>
              <a:buClr>
                <a:srgbClr val="003C75"/>
              </a:buClr>
              <a:buSzPct val="120000"/>
              <a:buFontTx/>
              <a:buChar char="•"/>
            </a:pPr>
            <a:r>
              <a:rPr lang="en-US" sz="2000" dirty="0"/>
              <a:t>A top-down parser will terminate using it.</a:t>
            </a:r>
          </a:p>
          <a:p>
            <a:pPr marL="231775" indent="-231775">
              <a:spcBef>
                <a:spcPts val="600"/>
              </a:spcBef>
              <a:buClr>
                <a:srgbClr val="003C75"/>
              </a:buClr>
              <a:buSzPct val="120000"/>
              <a:buFontTx/>
              <a:buChar char="•"/>
            </a:pPr>
            <a:r>
              <a:rPr lang="en-US" sz="2000" dirty="0" smtClean="0"/>
              <a:t>It </a:t>
            </a:r>
            <a:r>
              <a:rPr lang="en-US" sz="2000" dirty="0"/>
              <a:t>is </a:t>
            </a:r>
            <a:r>
              <a:rPr lang="en-US" sz="2000" dirty="0">
                <a:solidFill>
                  <a:srgbClr val="0000FF"/>
                </a:solidFill>
              </a:rPr>
              <a:t>left associative</a:t>
            </a:r>
            <a:r>
              <a:rPr lang="en-US" sz="2000" dirty="0"/>
              <a:t>, as was the </a:t>
            </a:r>
            <a:r>
              <a:rPr lang="en-US" sz="2000" dirty="0" smtClean="0"/>
              <a:t>original</a:t>
            </a:r>
          </a:p>
          <a:p>
            <a:pPr marL="231775" indent="-231775">
              <a:spcBef>
                <a:spcPts val="600"/>
              </a:spcBef>
              <a:buClr>
                <a:srgbClr val="003C75"/>
              </a:buClr>
              <a:buSzPct val="120000"/>
              <a:buFontTx/>
              <a:buChar char="•"/>
            </a:pPr>
            <a:r>
              <a:rPr lang="en-US" sz="2000" dirty="0"/>
              <a:t>A top-down parser </a:t>
            </a:r>
            <a:r>
              <a:rPr lang="en-US" sz="2000" dirty="0">
                <a:solidFill>
                  <a:srgbClr val="FF0000"/>
                </a:solidFill>
              </a:rPr>
              <a:t>may need to backtrack </a:t>
            </a:r>
            <a:r>
              <a:rPr lang="en-US" sz="2000" dirty="0"/>
              <a:t>with it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graphicFrame>
        <p:nvGraphicFramePr>
          <p:cNvPr id="27754" name="Group 106"/>
          <p:cNvGraphicFramePr>
            <a:graphicFrameLocks noGrp="1"/>
          </p:cNvGraphicFramePr>
          <p:nvPr/>
        </p:nvGraphicFramePr>
        <p:xfrm>
          <a:off x="1270247" y="1584049"/>
          <a:ext cx="3276600" cy="438912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0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Goal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1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 Expr’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2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Expr’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+ 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 Expr’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3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- 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 Expr’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4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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5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 Term’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6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Term’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* 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 Term’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7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/ 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 Term’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8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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9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  <a:defRPr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(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10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number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11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Engineering a Compiler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8297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D68B59BE-361A-431A-9128-68F3C8753205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65125"/>
            <a:ext cx="10515600" cy="701675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altLang="en-US" dirty="0" smtClean="0">
                <a:sym typeface="Symbol" panose="05050102010706020507" pitchFamily="18" charset="2"/>
              </a:rPr>
              <a:t>Eliminating Left Recursion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77333" y="1066800"/>
            <a:ext cx="10363200" cy="4953000"/>
          </a:xfrm>
        </p:spPr>
        <p:txBody>
          <a:bodyPr>
            <a:normAutofit/>
          </a:bodyPr>
          <a:lstStyle/>
          <a:p>
            <a:pPr defTabSz="457200">
              <a:spcBef>
                <a:spcPct val="30000"/>
              </a:spcBef>
              <a:buNone/>
            </a:pPr>
            <a:r>
              <a:rPr lang="en-US" altLang="en-US" dirty="0" smtClean="0">
                <a:sym typeface="Symbol" panose="05050102010706020507" pitchFamily="18" charset="2"/>
              </a:rPr>
              <a:t>The transformation eliminates immediate left recursion</a:t>
            </a:r>
          </a:p>
          <a:p>
            <a:pPr defTabSz="457200">
              <a:buNone/>
            </a:pPr>
            <a:r>
              <a:rPr lang="en-US" altLang="en-US" dirty="0" smtClean="0">
                <a:sym typeface="Symbol" panose="05050102010706020507" pitchFamily="18" charset="2"/>
              </a:rPr>
              <a:t>What about more general, indirect left recursion ?</a:t>
            </a:r>
          </a:p>
          <a:p>
            <a:pPr defTabSz="457200">
              <a:spcBef>
                <a:spcPct val="70000"/>
              </a:spcBef>
              <a:buNone/>
            </a:pPr>
            <a:r>
              <a:rPr lang="en-US" altLang="en-US" dirty="0" smtClean="0">
                <a:sym typeface="Symbol" panose="05050102010706020507" pitchFamily="18" charset="2"/>
              </a:rPr>
              <a:t>The general algorithm:</a:t>
            </a:r>
          </a:p>
          <a:p>
            <a:pPr lvl="1" defTabSz="457200">
              <a:buNone/>
            </a:pPr>
            <a:r>
              <a:rPr lang="en-US" altLang="en-US" i="1" dirty="0" smtClean="0">
                <a:solidFill>
                  <a:srgbClr val="B025A6"/>
                </a:solidFill>
                <a:sym typeface="Symbol" panose="05050102010706020507" pitchFamily="18" charset="2"/>
              </a:rPr>
              <a:t>arrange the NTs into some order A</a:t>
            </a:r>
            <a:r>
              <a:rPr lang="en-US" altLang="en-US" i="1" baseline="-25000" dirty="0" smtClean="0">
                <a:solidFill>
                  <a:srgbClr val="B025A6"/>
                </a:solidFill>
                <a:sym typeface="Symbol" panose="05050102010706020507" pitchFamily="18" charset="2"/>
              </a:rPr>
              <a:t>1</a:t>
            </a:r>
            <a:r>
              <a:rPr lang="en-US" altLang="en-US" i="1" dirty="0" smtClean="0">
                <a:solidFill>
                  <a:srgbClr val="B025A6"/>
                </a:solidFill>
                <a:sym typeface="Symbol" panose="05050102010706020507" pitchFamily="18" charset="2"/>
              </a:rPr>
              <a:t>, A</a:t>
            </a:r>
            <a:r>
              <a:rPr lang="en-US" altLang="en-US" i="1" baseline="-25000" dirty="0" smtClean="0">
                <a:solidFill>
                  <a:srgbClr val="B025A6"/>
                </a:solidFill>
                <a:sym typeface="Symbol" panose="05050102010706020507" pitchFamily="18" charset="2"/>
              </a:rPr>
              <a:t>2</a:t>
            </a:r>
            <a:r>
              <a:rPr lang="en-US" altLang="en-US" i="1" dirty="0" smtClean="0">
                <a:solidFill>
                  <a:srgbClr val="B025A6"/>
                </a:solidFill>
                <a:sym typeface="Symbol" panose="05050102010706020507" pitchFamily="18" charset="2"/>
              </a:rPr>
              <a:t>, …, A</a:t>
            </a:r>
            <a:r>
              <a:rPr lang="en-US" altLang="en-US" i="1" baseline="-25000" dirty="0" smtClean="0">
                <a:solidFill>
                  <a:srgbClr val="B025A6"/>
                </a:solidFill>
                <a:sym typeface="Symbol" panose="05050102010706020507" pitchFamily="18" charset="2"/>
              </a:rPr>
              <a:t>n</a:t>
            </a:r>
            <a:endParaRPr lang="en-US" altLang="en-US" i="1" dirty="0" smtClean="0">
              <a:solidFill>
                <a:srgbClr val="B025A6"/>
              </a:solidFill>
              <a:sym typeface="Symbol" panose="05050102010706020507" pitchFamily="18" charset="2"/>
            </a:endParaRPr>
          </a:p>
          <a:p>
            <a:pPr lvl="1" defTabSz="457200">
              <a:buNone/>
            </a:pPr>
            <a:r>
              <a:rPr lang="en-US" altLang="en-US" i="1" dirty="0" smtClean="0">
                <a:solidFill>
                  <a:srgbClr val="B025A6"/>
                </a:solidFill>
                <a:sym typeface="Symbol" panose="05050102010706020507" pitchFamily="18" charset="2"/>
              </a:rPr>
              <a:t>for i  1 to n // consider A</a:t>
            </a:r>
            <a:r>
              <a:rPr lang="en-US" altLang="en-US" i="1" baseline="-25000" dirty="0" smtClean="0">
                <a:solidFill>
                  <a:srgbClr val="B025A6"/>
                </a:solidFill>
                <a:sym typeface="Symbol" panose="05050102010706020507" pitchFamily="18" charset="2"/>
              </a:rPr>
              <a:t>i </a:t>
            </a:r>
            <a:r>
              <a:rPr lang="en-US" altLang="en-US" i="1" dirty="0" smtClean="0">
                <a:solidFill>
                  <a:srgbClr val="B025A6"/>
                </a:solidFill>
                <a:sym typeface="Symbol" panose="05050102010706020507" pitchFamily="18" charset="2"/>
              </a:rPr>
              <a:t> … </a:t>
            </a:r>
          </a:p>
          <a:p>
            <a:pPr lvl="1" defTabSz="457200">
              <a:spcBef>
                <a:spcPct val="0"/>
              </a:spcBef>
              <a:buNone/>
            </a:pPr>
            <a:r>
              <a:rPr lang="en-US" altLang="en-US" i="1" dirty="0" smtClean="0">
                <a:solidFill>
                  <a:srgbClr val="B025A6"/>
                </a:solidFill>
                <a:sym typeface="Symbol" panose="05050102010706020507" pitchFamily="18" charset="2"/>
              </a:rPr>
              <a:t>	for s  1 to i – 1 </a:t>
            </a:r>
          </a:p>
          <a:p>
            <a:pPr marL="1085850" lvl="2" defTabSz="457200">
              <a:buNone/>
            </a:pPr>
            <a:r>
              <a:rPr lang="en-US" altLang="en-US" i="1" dirty="0" smtClean="0">
                <a:solidFill>
                  <a:srgbClr val="B025A6"/>
                </a:solidFill>
                <a:sym typeface="Symbol" panose="05050102010706020507" pitchFamily="18" charset="2"/>
              </a:rPr>
              <a:t>replace each production A</a:t>
            </a:r>
            <a:r>
              <a:rPr lang="en-US" altLang="en-US" i="1" baseline="-25000" dirty="0" smtClean="0">
                <a:solidFill>
                  <a:srgbClr val="B025A6"/>
                </a:solidFill>
                <a:sym typeface="Symbol" panose="05050102010706020507" pitchFamily="18" charset="2"/>
              </a:rPr>
              <a:t>i</a:t>
            </a:r>
            <a:r>
              <a:rPr lang="en-US" altLang="en-US" i="1" dirty="0" smtClean="0">
                <a:solidFill>
                  <a:srgbClr val="B025A6"/>
                </a:solidFill>
                <a:sym typeface="Symbol" panose="05050102010706020507" pitchFamily="18" charset="2"/>
              </a:rPr>
              <a:t>  A</a:t>
            </a:r>
            <a:r>
              <a:rPr lang="en-US" altLang="en-US" i="1" baseline="-25000" dirty="0" smtClean="0">
                <a:solidFill>
                  <a:srgbClr val="B025A6"/>
                </a:solidFill>
                <a:sym typeface="Symbol" panose="05050102010706020507" pitchFamily="18" charset="2"/>
              </a:rPr>
              <a:t>s</a:t>
            </a:r>
            <a:r>
              <a:rPr lang="en-US" altLang="en-US" i="1" dirty="0" smtClean="0">
                <a:solidFill>
                  <a:srgbClr val="B025A6"/>
                </a:solidFill>
                <a:sym typeface="Symbol" panose="05050102010706020507" pitchFamily="18" charset="2"/>
              </a:rPr>
              <a:t> with A</a:t>
            </a:r>
            <a:r>
              <a:rPr lang="en-US" altLang="en-US" i="1" baseline="-25000" dirty="0" smtClean="0">
                <a:solidFill>
                  <a:srgbClr val="B025A6"/>
                </a:solidFill>
                <a:sym typeface="Symbol" panose="05050102010706020507" pitchFamily="18" charset="2"/>
              </a:rPr>
              <a:t>i</a:t>
            </a:r>
            <a:r>
              <a:rPr lang="en-US" altLang="en-US" i="1" dirty="0" smtClean="0">
                <a:solidFill>
                  <a:srgbClr val="B025A6"/>
                </a:solidFill>
                <a:sym typeface="Symbol" panose="05050102010706020507" pitchFamily="18" charset="2"/>
              </a:rPr>
              <a:t>  </a:t>
            </a:r>
            <a:r>
              <a:rPr lang="en-US" altLang="en-US" i="1" baseline="-25000" dirty="0" smtClean="0">
                <a:solidFill>
                  <a:srgbClr val="B025A6"/>
                </a:solidFill>
                <a:sym typeface="Symbol" panose="05050102010706020507" pitchFamily="18" charset="2"/>
              </a:rPr>
              <a:t>1</a:t>
            </a:r>
            <a:r>
              <a:rPr lang="en-US" altLang="en-US" i="1" dirty="0" smtClean="0">
                <a:solidFill>
                  <a:srgbClr val="B025A6"/>
                </a:solidFill>
                <a:sym typeface="Symbol" panose="05050102010706020507" pitchFamily="18" charset="2"/>
              </a:rPr>
              <a:t></a:t>
            </a:r>
            <a:r>
              <a:rPr lang="en-US" altLang="en-US" dirty="0" smtClean="0">
                <a:solidFill>
                  <a:srgbClr val="B025A6"/>
                </a:solidFill>
                <a:sym typeface="Symbol" panose="05050102010706020507" pitchFamily="18" charset="2"/>
              </a:rPr>
              <a:t></a:t>
            </a:r>
            <a:r>
              <a:rPr lang="en-US" altLang="en-US" i="1" dirty="0" smtClean="0">
                <a:solidFill>
                  <a:srgbClr val="B025A6"/>
                </a:solidFill>
                <a:sym typeface="Symbol" panose="05050102010706020507" pitchFamily="18" charset="2"/>
              </a:rPr>
              <a:t></a:t>
            </a:r>
            <a:r>
              <a:rPr lang="en-US" altLang="en-US" i="1" baseline="-25000" dirty="0" smtClean="0">
                <a:solidFill>
                  <a:srgbClr val="B025A6"/>
                </a:solidFill>
                <a:sym typeface="Symbol" panose="05050102010706020507" pitchFamily="18" charset="2"/>
              </a:rPr>
              <a:t>2</a:t>
            </a:r>
            <a:r>
              <a:rPr lang="en-US" altLang="en-US" i="1" dirty="0" smtClean="0">
                <a:solidFill>
                  <a:srgbClr val="B025A6"/>
                </a:solidFill>
                <a:sym typeface="Symbol" panose="05050102010706020507" pitchFamily="18" charset="2"/>
              </a:rPr>
              <a:t></a:t>
            </a:r>
            <a:r>
              <a:rPr lang="en-US" altLang="en-US" dirty="0" smtClean="0">
                <a:solidFill>
                  <a:srgbClr val="B025A6"/>
                </a:solidFill>
                <a:sym typeface="Symbol" panose="05050102010706020507" pitchFamily="18" charset="2"/>
              </a:rPr>
              <a:t></a:t>
            </a:r>
            <a:r>
              <a:rPr lang="en-US" altLang="en-US" i="1" dirty="0" smtClean="0">
                <a:solidFill>
                  <a:srgbClr val="B025A6"/>
                </a:solidFill>
                <a:sym typeface="Symbol" panose="05050102010706020507" pitchFamily="18" charset="2"/>
              </a:rPr>
              <a:t></a:t>
            </a:r>
            <a:r>
              <a:rPr lang="en-US" altLang="en-US" dirty="0" smtClean="0">
                <a:solidFill>
                  <a:srgbClr val="B025A6"/>
                </a:solidFill>
                <a:sym typeface="Symbol" panose="05050102010706020507" pitchFamily="18" charset="2"/>
              </a:rPr>
              <a:t></a:t>
            </a:r>
            <a:r>
              <a:rPr lang="en-US" altLang="en-US" i="1" dirty="0" smtClean="0">
                <a:solidFill>
                  <a:srgbClr val="B025A6"/>
                </a:solidFill>
                <a:sym typeface="Symbol" panose="05050102010706020507" pitchFamily="18" charset="2"/>
              </a:rPr>
              <a:t></a:t>
            </a:r>
            <a:r>
              <a:rPr lang="en-US" altLang="en-US" i="1" baseline="-25000" dirty="0" smtClean="0">
                <a:solidFill>
                  <a:srgbClr val="B025A6"/>
                </a:solidFill>
                <a:sym typeface="Symbol" panose="05050102010706020507" pitchFamily="18" charset="2"/>
              </a:rPr>
              <a:t>k</a:t>
            </a:r>
            <a:r>
              <a:rPr lang="en-US" altLang="en-US" i="1" dirty="0" smtClean="0">
                <a:solidFill>
                  <a:srgbClr val="B025A6"/>
                </a:solidFill>
                <a:sym typeface="Symbol" panose="05050102010706020507" pitchFamily="18" charset="2"/>
              </a:rPr>
              <a:t>,  </a:t>
            </a:r>
          </a:p>
          <a:p>
            <a:pPr marL="1085850" lvl="2" defTabSz="457200">
              <a:spcBef>
                <a:spcPct val="10000"/>
              </a:spcBef>
              <a:buNone/>
            </a:pPr>
            <a:r>
              <a:rPr lang="en-US" altLang="en-US" i="1" dirty="0" smtClean="0">
                <a:solidFill>
                  <a:srgbClr val="B025A6"/>
                </a:solidFill>
                <a:sym typeface="Symbol" panose="05050102010706020507" pitchFamily="18" charset="2"/>
              </a:rPr>
              <a:t>	where A</a:t>
            </a:r>
            <a:r>
              <a:rPr lang="en-US" altLang="en-US" i="1" baseline="-25000" dirty="0" smtClean="0">
                <a:solidFill>
                  <a:srgbClr val="B025A6"/>
                </a:solidFill>
                <a:sym typeface="Symbol" panose="05050102010706020507" pitchFamily="18" charset="2"/>
              </a:rPr>
              <a:t>s</a:t>
            </a:r>
            <a:r>
              <a:rPr lang="en-US" altLang="en-US" i="1" dirty="0" smtClean="0">
                <a:solidFill>
                  <a:srgbClr val="B025A6"/>
                </a:solidFill>
                <a:sym typeface="Symbol" panose="05050102010706020507" pitchFamily="18" charset="2"/>
              </a:rPr>
              <a:t>  </a:t>
            </a:r>
            <a:r>
              <a:rPr lang="en-US" altLang="en-US" i="1" baseline="-25000" dirty="0" smtClean="0">
                <a:solidFill>
                  <a:srgbClr val="B025A6"/>
                </a:solidFill>
                <a:sym typeface="Symbol" panose="05050102010706020507" pitchFamily="18" charset="2"/>
              </a:rPr>
              <a:t>1</a:t>
            </a:r>
            <a:r>
              <a:rPr lang="en-US" altLang="en-US" dirty="0" smtClean="0">
                <a:solidFill>
                  <a:srgbClr val="B025A6"/>
                </a:solidFill>
                <a:sym typeface="Symbol" panose="05050102010706020507" pitchFamily="18" charset="2"/>
              </a:rPr>
              <a:t></a:t>
            </a:r>
            <a:r>
              <a:rPr lang="en-US" altLang="en-US" i="1" dirty="0" smtClean="0">
                <a:solidFill>
                  <a:srgbClr val="B025A6"/>
                </a:solidFill>
                <a:sym typeface="Symbol" panose="05050102010706020507" pitchFamily="18" charset="2"/>
              </a:rPr>
              <a:t></a:t>
            </a:r>
            <a:r>
              <a:rPr lang="en-US" altLang="en-US" i="1" baseline="-25000" dirty="0" smtClean="0">
                <a:solidFill>
                  <a:srgbClr val="B025A6"/>
                </a:solidFill>
                <a:sym typeface="Symbol" panose="05050102010706020507" pitchFamily="18" charset="2"/>
              </a:rPr>
              <a:t>2</a:t>
            </a:r>
            <a:r>
              <a:rPr lang="en-US" altLang="en-US" dirty="0" smtClean="0">
                <a:solidFill>
                  <a:srgbClr val="B025A6"/>
                </a:solidFill>
                <a:sym typeface="Symbol" panose="05050102010706020507" pitchFamily="18" charset="2"/>
              </a:rPr>
              <a:t></a:t>
            </a:r>
            <a:r>
              <a:rPr lang="en-US" altLang="en-US" i="1" dirty="0" smtClean="0">
                <a:solidFill>
                  <a:srgbClr val="B025A6"/>
                </a:solidFill>
                <a:sym typeface="Symbol" panose="05050102010706020507" pitchFamily="18" charset="2"/>
              </a:rPr>
              <a:t></a:t>
            </a:r>
            <a:r>
              <a:rPr lang="en-US" altLang="en-US" dirty="0" smtClean="0">
                <a:solidFill>
                  <a:srgbClr val="B025A6"/>
                </a:solidFill>
                <a:sym typeface="Symbol" panose="05050102010706020507" pitchFamily="18" charset="2"/>
              </a:rPr>
              <a:t></a:t>
            </a:r>
            <a:r>
              <a:rPr lang="en-US" altLang="en-US" i="1" dirty="0" smtClean="0">
                <a:solidFill>
                  <a:srgbClr val="B025A6"/>
                </a:solidFill>
                <a:sym typeface="Symbol" panose="05050102010706020507" pitchFamily="18" charset="2"/>
              </a:rPr>
              <a:t></a:t>
            </a:r>
            <a:r>
              <a:rPr lang="en-US" altLang="en-US" i="1" baseline="-25000" dirty="0" smtClean="0">
                <a:solidFill>
                  <a:srgbClr val="B025A6"/>
                </a:solidFill>
                <a:sym typeface="Symbol" panose="05050102010706020507" pitchFamily="18" charset="2"/>
              </a:rPr>
              <a:t>k</a:t>
            </a:r>
            <a:r>
              <a:rPr lang="en-US" altLang="en-US" i="1" dirty="0" smtClean="0">
                <a:solidFill>
                  <a:srgbClr val="B025A6"/>
                </a:solidFill>
                <a:sym typeface="Symbol" panose="05050102010706020507" pitchFamily="18" charset="2"/>
              </a:rPr>
              <a:t> are all the current productions for A</a:t>
            </a:r>
            <a:r>
              <a:rPr lang="en-US" altLang="en-US" i="1" baseline="-25000" dirty="0" smtClean="0">
                <a:solidFill>
                  <a:srgbClr val="B025A6"/>
                </a:solidFill>
                <a:sym typeface="Symbol" panose="05050102010706020507" pitchFamily="18" charset="2"/>
              </a:rPr>
              <a:t>s</a:t>
            </a:r>
          </a:p>
          <a:p>
            <a:pPr lvl="1" defTabSz="457200">
              <a:spcBef>
                <a:spcPct val="10000"/>
              </a:spcBef>
              <a:buNone/>
            </a:pPr>
            <a:r>
              <a:rPr lang="en-US" altLang="en-US" i="1" dirty="0" smtClean="0">
                <a:solidFill>
                  <a:srgbClr val="B025A6"/>
                </a:solidFill>
                <a:sym typeface="Symbol" panose="05050102010706020507" pitchFamily="18" charset="2"/>
              </a:rPr>
              <a:t>	eliminate any immediate left recursion on A</a:t>
            </a:r>
            <a:r>
              <a:rPr lang="en-US" altLang="en-US" i="1" baseline="-25000" dirty="0" smtClean="0">
                <a:solidFill>
                  <a:srgbClr val="B025A6"/>
                </a:solidFill>
                <a:sym typeface="Symbol" panose="05050102010706020507" pitchFamily="18" charset="2"/>
              </a:rPr>
              <a:t>i </a:t>
            </a:r>
            <a:r>
              <a:rPr lang="en-US" altLang="en-US" i="1" dirty="0" smtClean="0">
                <a:solidFill>
                  <a:srgbClr val="B025A6"/>
                </a:solidFill>
                <a:sym typeface="Symbol" panose="05050102010706020507" pitchFamily="18" charset="2"/>
              </a:rPr>
              <a:t>using the direct transformation</a:t>
            </a:r>
            <a:endParaRPr lang="en-US" altLang="en-US" dirty="0" smtClean="0">
              <a:solidFill>
                <a:srgbClr val="B025A6"/>
              </a:solidFill>
              <a:sym typeface="Symbol" panose="05050102010706020507" pitchFamily="18" charset="2"/>
            </a:endParaRPr>
          </a:p>
          <a:p>
            <a:pPr defTabSz="457200">
              <a:spcBef>
                <a:spcPct val="60000"/>
              </a:spcBef>
              <a:buNone/>
            </a:pPr>
            <a:r>
              <a:rPr lang="en-US" altLang="en-US" dirty="0" smtClean="0">
                <a:sym typeface="Symbol" panose="05050102010706020507" pitchFamily="18" charset="2"/>
              </a:rPr>
              <a:t>This assumes that the initial grammar has no cycles </a:t>
            </a:r>
            <a:r>
              <a:rPr lang="en-US" altLang="en-US" sz="1800" dirty="0">
                <a:sym typeface="Symbol" panose="05050102010706020507" pitchFamily="18" charset="2"/>
              </a:rPr>
              <a:t>(</a:t>
            </a:r>
            <a:r>
              <a:rPr lang="en-US" altLang="en-US" sz="1800" i="1" dirty="0">
                <a:sym typeface="Symbol" panose="05050102010706020507" pitchFamily="18" charset="2"/>
              </a:rPr>
              <a:t>A</a:t>
            </a:r>
            <a:r>
              <a:rPr lang="en-US" altLang="en-US" sz="1800" i="1" baseline="-25000" dirty="0">
                <a:sym typeface="Symbol" panose="05050102010706020507" pitchFamily="18" charset="2"/>
              </a:rPr>
              <a:t>i</a:t>
            </a:r>
            <a:r>
              <a:rPr lang="en-US" altLang="en-US" sz="1800" i="1" dirty="0">
                <a:sym typeface="Symbol" panose="05050102010706020507" pitchFamily="18" charset="2"/>
              </a:rPr>
              <a:t> </a:t>
            </a:r>
            <a:r>
              <a:rPr lang="en-US" altLang="en-US" sz="1800" baseline="30000" dirty="0">
                <a:sym typeface="Symbol" panose="05050102010706020507" pitchFamily="18" charset="2"/>
              </a:rPr>
              <a:t>+</a:t>
            </a:r>
            <a:r>
              <a:rPr lang="en-US" altLang="en-US" sz="1800" i="1" dirty="0">
                <a:sym typeface="Symbol" panose="05050102010706020507" pitchFamily="18" charset="2"/>
              </a:rPr>
              <a:t> A</a:t>
            </a:r>
            <a:r>
              <a:rPr lang="en-US" altLang="en-US" sz="1800" i="1" baseline="-25000" dirty="0">
                <a:sym typeface="Symbol" panose="05050102010706020507" pitchFamily="18" charset="2"/>
              </a:rPr>
              <a:t>i </a:t>
            </a:r>
            <a:r>
              <a:rPr lang="en-US" altLang="en-US" sz="1800" dirty="0">
                <a:sym typeface="Symbol" panose="05050102010706020507" pitchFamily="18" charset="2"/>
              </a:rPr>
              <a:t>),  </a:t>
            </a:r>
          </a:p>
          <a:p>
            <a:pPr defTabSz="457200">
              <a:spcBef>
                <a:spcPct val="10000"/>
              </a:spcBef>
              <a:buNone/>
            </a:pPr>
            <a:r>
              <a:rPr lang="en-US" altLang="en-US" dirty="0" smtClean="0">
                <a:sym typeface="Symbol" panose="05050102010706020507" pitchFamily="18" charset="2"/>
              </a:rPr>
              <a:t>	and no epsilon productions </a:t>
            </a:r>
            <a:r>
              <a:rPr lang="en-US" altLang="en-US" sz="1800" i="1" dirty="0">
                <a:sym typeface="Symbol" panose="05050102010706020507" pitchFamily="18" charset="2"/>
              </a:rPr>
              <a:t> </a:t>
            </a:r>
          </a:p>
        </p:txBody>
      </p:sp>
      <p:sp>
        <p:nvSpPr>
          <p:cNvPr id="44037" name="Rectangle 4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7620000" y="5791200"/>
            <a:ext cx="152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endParaRPr lang="en-GB" alt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109788" y="2949574"/>
            <a:ext cx="6575425" cy="593725"/>
            <a:chOff x="1457" y="1682"/>
            <a:chExt cx="4142" cy="374"/>
          </a:xfrm>
        </p:grpSpPr>
        <p:sp>
          <p:nvSpPr>
            <p:cNvPr id="29703" name="AutoShape 7"/>
            <p:cNvSpPr>
              <a:spLocks/>
            </p:cNvSpPr>
            <p:nvPr/>
          </p:nvSpPr>
          <p:spPr bwMode="auto">
            <a:xfrm>
              <a:off x="3443" y="1682"/>
              <a:ext cx="2156" cy="374"/>
            </a:xfrm>
            <a:prstGeom prst="borderCallout1">
              <a:avLst>
                <a:gd name="adj1" fmla="val 19250"/>
                <a:gd name="adj2" fmla="val -2227"/>
                <a:gd name="adj3" fmla="val 47593"/>
                <a:gd name="adj4" fmla="val -84370"/>
              </a:avLst>
            </a:prstGeom>
            <a:solidFill>
              <a:srgbClr val="EEEEEE"/>
            </a:solidFill>
            <a:ln w="12700">
              <a:solidFill>
                <a:srgbClr val="B025A6"/>
              </a:solidFill>
              <a:miter lim="800000"/>
              <a:headEnd/>
              <a:tailEnd type="triangle" w="med" len="med"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sz="1600">
                  <a:solidFill>
                    <a:srgbClr val="B025A6"/>
                  </a:solidFill>
                  <a:latin typeface="Comic Sans MS" charset="0"/>
                  <a:ea typeface="ヒラギノ角ゴ Pro W3" charset="-128"/>
                  <a:cs typeface="ヒラギノ角ゴ Pro W3" charset="-128"/>
                </a:rPr>
                <a:t>Must start with 1 to ensure that A</a:t>
              </a:r>
              <a:r>
                <a:rPr lang="en-US" sz="1600" baseline="-25000">
                  <a:solidFill>
                    <a:srgbClr val="B025A6"/>
                  </a:solidFill>
                  <a:latin typeface="Comic Sans MS" charset="0"/>
                  <a:ea typeface="ヒラギノ角ゴ Pro W3" charset="-128"/>
                  <a:cs typeface="ヒラギノ角ゴ Pro W3" charset="-128"/>
                </a:rPr>
                <a:t>1</a:t>
              </a:r>
              <a:r>
                <a:rPr lang="en-US" sz="1600">
                  <a:solidFill>
                    <a:srgbClr val="B025A6"/>
                  </a:solidFill>
                  <a:latin typeface="Comic Sans MS" charset="0"/>
                  <a:ea typeface="ヒラギノ角ゴ Pro W3" charset="-128"/>
                  <a:cs typeface="ヒラギノ角ゴ Pro W3" charset="-128"/>
                </a:rPr>
                <a:t> </a:t>
              </a:r>
              <a:r>
                <a:rPr lang="en-US" sz="1600">
                  <a:solidFill>
                    <a:srgbClr val="B025A6"/>
                  </a:solidFill>
                  <a:latin typeface="Comic Sans MS" charset="0"/>
                  <a:ea typeface="ヒラギノ角ゴ Pro W3" charset="-128"/>
                  <a:cs typeface="ヒラギノ角ゴ Pro W3" charset="-128"/>
                  <a:sym typeface="Symbol" charset="2"/>
                </a:rPr>
                <a:t> A</a:t>
              </a:r>
              <a:r>
                <a:rPr lang="en-US" sz="1600" baseline="-25000">
                  <a:solidFill>
                    <a:srgbClr val="B025A6"/>
                  </a:solidFill>
                  <a:latin typeface="Comic Sans MS" charset="0"/>
                  <a:ea typeface="ヒラギノ角ゴ Pro W3" charset="-128"/>
                  <a:cs typeface="ヒラギノ角ゴ Pro W3" charset="-128"/>
                  <a:sym typeface="Symbol" charset="2"/>
                </a:rPr>
                <a:t>1</a:t>
              </a:r>
              <a:r>
                <a:rPr lang="en-US" sz="1600">
                  <a:solidFill>
                    <a:srgbClr val="B025A6"/>
                  </a:solidFill>
                  <a:latin typeface="Comic Sans MS" charset="0"/>
                  <a:ea typeface="ヒラギノ角ゴ Pro W3" charset="-128"/>
                  <a:cs typeface="ヒラギノ角ゴ Pro W3" charset="-128"/>
                  <a:sym typeface="Symbol" charset="2"/>
                </a:rPr>
                <a:t>  is transformed</a:t>
              </a:r>
              <a:endParaRPr lang="en-US" sz="1600">
                <a:solidFill>
                  <a:srgbClr val="B025A6"/>
                </a:solidFill>
                <a:latin typeface="Comic Sans MS" charset="0"/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29704" name="Oval 8"/>
            <p:cNvSpPr>
              <a:spLocks noChangeArrowheads="1"/>
            </p:cNvSpPr>
            <p:nvPr/>
          </p:nvSpPr>
          <p:spPr bwMode="auto">
            <a:xfrm>
              <a:off x="1457" y="1841"/>
              <a:ext cx="192" cy="192"/>
            </a:xfrm>
            <a:prstGeom prst="ellipse">
              <a:avLst/>
            </a:prstGeom>
            <a:noFill/>
            <a:ln w="12700">
              <a:solidFill>
                <a:srgbClr val="B025A6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latin typeface="Comic Sans MS" charset="0"/>
                <a:ea typeface="ヒラギノ角ゴ Pro W3" charset="-128"/>
                <a:cs typeface="ヒラギノ角ゴ Pro W3" charset="-128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7185376" y="306654"/>
            <a:ext cx="1984023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i="1" dirty="0">
                <a:sym typeface="Symbol" charset="2"/>
              </a:rPr>
              <a:t>Fee </a:t>
            </a:r>
            <a:r>
              <a:rPr lang="en-US" sz="1600" dirty="0"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</a:t>
            </a:r>
            <a:r>
              <a:rPr lang="en-US" i="1" dirty="0">
                <a:sym typeface="Symbol" charset="2"/>
              </a:rPr>
              <a:t>Fee</a:t>
            </a:r>
            <a:r>
              <a:rPr lang="en-US" dirty="0">
                <a:sym typeface="Symbol" charset="2"/>
              </a:rPr>
              <a:t> 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b="1" dirty="0">
                <a:solidFill>
                  <a:srgbClr val="000000"/>
                </a:solidFill>
                <a:sym typeface="Symbol" charset="2"/>
              </a:rPr>
              <a:t></a:t>
            </a:r>
            <a:r>
              <a:rPr lang="en-US" dirty="0">
                <a:solidFill>
                  <a:srgbClr val="FF0065"/>
                </a:solidFill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   </a:t>
            </a:r>
          </a:p>
          <a:p>
            <a:pPr lvl="1"/>
            <a:r>
              <a:rPr lang="en-US" dirty="0">
                <a:sym typeface="Symbol" charset="2"/>
              </a:rPr>
              <a:t>         |  </a:t>
            </a:r>
            <a:r>
              <a:rPr lang="en-US" dirty="0">
                <a:solidFill>
                  <a:srgbClr val="FF0065"/>
                </a:solidFill>
                <a:sym typeface="Symbol" charset="2"/>
              </a:rPr>
              <a:t> </a:t>
            </a:r>
            <a:r>
              <a:rPr lang="en-US" b="1" dirty="0">
                <a:sym typeface="Symbol" charset="2"/>
              </a:rPr>
              <a:t>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931399" y="214543"/>
            <a:ext cx="2218268" cy="1002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i="1" dirty="0">
                <a:solidFill>
                  <a:srgbClr val="000000"/>
                </a:solidFill>
                <a:sym typeface="Symbol" charset="2"/>
              </a:rPr>
              <a:t>Fee </a:t>
            </a:r>
            <a:r>
              <a:rPr lang="en-US" sz="2000" dirty="0">
                <a:solidFill>
                  <a:srgbClr val="000000"/>
                </a:solidFill>
                <a:sym typeface="Symbol" charset="2"/>
              </a:rPr>
              <a:t> </a:t>
            </a:r>
            <a:r>
              <a:rPr lang="en-US" b="1" dirty="0">
                <a:solidFill>
                  <a:srgbClr val="000000"/>
                </a:solidFill>
                <a:sym typeface="Symbol" charset="2"/>
              </a:rPr>
              <a:t></a:t>
            </a:r>
            <a:r>
              <a:rPr lang="en-US" sz="2000" dirty="0">
                <a:solidFill>
                  <a:srgbClr val="000000"/>
                </a:solidFill>
                <a:sym typeface="Symbol" charset="2"/>
              </a:rPr>
              <a:t> </a:t>
            </a:r>
            <a:r>
              <a:rPr lang="en-US" sz="2000" i="1" dirty="0">
                <a:solidFill>
                  <a:srgbClr val="000000"/>
                </a:solidFill>
                <a:sym typeface="Symbol" charset="2"/>
              </a:rPr>
              <a:t>Fie</a:t>
            </a:r>
          </a:p>
          <a:p>
            <a:pPr lvl="1"/>
            <a:r>
              <a:rPr lang="en-US" sz="2000" i="1" dirty="0">
                <a:solidFill>
                  <a:srgbClr val="000000"/>
                </a:solidFill>
                <a:sym typeface="Symbol" charset="2"/>
              </a:rPr>
              <a:t>Fie  </a:t>
            </a:r>
            <a:r>
              <a:rPr lang="en-US" sz="2000" dirty="0">
                <a:solidFill>
                  <a:srgbClr val="000000"/>
                </a:solidFill>
                <a:sym typeface="Symbol" charset="2"/>
              </a:rPr>
              <a:t> </a:t>
            </a:r>
            <a:r>
              <a:rPr lang="en-US" b="1" dirty="0">
                <a:solidFill>
                  <a:srgbClr val="000000"/>
                </a:solidFill>
                <a:sym typeface="Symbol" charset="2"/>
              </a:rPr>
              <a:t></a:t>
            </a:r>
            <a:r>
              <a:rPr lang="en-US" sz="2000" dirty="0">
                <a:solidFill>
                  <a:srgbClr val="000000"/>
                </a:solidFill>
                <a:sym typeface="Symbol" charset="2"/>
              </a:rPr>
              <a:t> </a:t>
            </a:r>
            <a:r>
              <a:rPr lang="en-US" sz="2000" i="1" dirty="0">
                <a:solidFill>
                  <a:srgbClr val="000000"/>
                </a:solidFill>
                <a:sym typeface="Symbol" charset="2"/>
              </a:rPr>
              <a:t>Fie</a:t>
            </a:r>
            <a:endParaRPr lang="en-US" sz="2000" dirty="0">
              <a:solidFill>
                <a:srgbClr val="000000"/>
              </a:solidFill>
              <a:sym typeface="Symbol" charset="2"/>
            </a:endParaRPr>
          </a:p>
          <a:p>
            <a:pPr lvl="1">
              <a:lnSpc>
                <a:spcPts val="23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sym typeface="Symbol" charset="2"/>
              </a:rPr>
              <a:t>         |  </a:t>
            </a:r>
            <a:r>
              <a:rPr lang="en-US" dirty="0">
                <a:solidFill>
                  <a:srgbClr val="000000"/>
                </a:solidFill>
                <a:sym typeface="Symbol" charset="2"/>
              </a:rPr>
              <a:t></a:t>
            </a:r>
            <a:endParaRPr lang="en-US" sz="2000" dirty="0">
              <a:solidFill>
                <a:srgbClr val="000000"/>
              </a:solidFill>
              <a:sym typeface="Symbol" charset="2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9207205" y="449199"/>
            <a:ext cx="834261" cy="4524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8141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83F31C33-E3AA-478D-9DED-DFC2B9A5FBAA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ym typeface="Symbol" panose="05050102010706020507" pitchFamily="18" charset="2"/>
              </a:rPr>
              <a:t>Eliminating Left Recursion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dirty="0" smtClean="0">
                <a:sym typeface="Symbol" panose="05050102010706020507" pitchFamily="18" charset="2"/>
              </a:rPr>
              <a:t>How does this algorithm work?</a:t>
            </a:r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dirty="0" smtClean="0">
                <a:sym typeface="Symbol" panose="05050102010706020507" pitchFamily="18" charset="2"/>
              </a:rPr>
              <a:t>1.  Impose arbitrary order on the non-terminals</a:t>
            </a:r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dirty="0" smtClean="0">
                <a:sym typeface="Symbol" panose="05050102010706020507" pitchFamily="18" charset="2"/>
              </a:rPr>
              <a:t>2.  Outer loop cycles through </a:t>
            </a:r>
            <a:r>
              <a:rPr lang="en-US" altLang="en-US" sz="1800" dirty="0">
                <a:sym typeface="Symbol" panose="05050102010706020507" pitchFamily="18" charset="2"/>
              </a:rPr>
              <a:t>NT</a:t>
            </a:r>
            <a:r>
              <a:rPr lang="en-US" altLang="en-US" dirty="0" smtClean="0">
                <a:sym typeface="Symbol" panose="05050102010706020507" pitchFamily="18" charset="2"/>
              </a:rPr>
              <a:t> in order</a:t>
            </a:r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dirty="0" smtClean="0">
                <a:sym typeface="Symbol" panose="05050102010706020507" pitchFamily="18" charset="2"/>
              </a:rPr>
              <a:t>3.  Inner loop ensures that a production expanding </a:t>
            </a:r>
            <a:r>
              <a:rPr lang="en-US" altLang="en-US" i="1" dirty="0" smtClean="0">
                <a:sym typeface="Symbol" panose="05050102010706020507" pitchFamily="18" charset="2"/>
              </a:rPr>
              <a:t>A</a:t>
            </a:r>
            <a:r>
              <a:rPr lang="en-US" altLang="en-US" i="1" baseline="-25000" dirty="0" smtClean="0">
                <a:sym typeface="Symbol" panose="05050102010706020507" pitchFamily="18" charset="2"/>
              </a:rPr>
              <a:t>i</a:t>
            </a:r>
            <a:r>
              <a:rPr lang="en-US" altLang="en-US" i="1" dirty="0" smtClean="0">
                <a:sym typeface="Symbol" panose="05050102010706020507" pitchFamily="18" charset="2"/>
              </a:rPr>
              <a:t> </a:t>
            </a:r>
            <a:r>
              <a:rPr lang="en-US" altLang="en-US" dirty="0" smtClean="0">
                <a:sym typeface="Symbol" panose="05050102010706020507" pitchFamily="18" charset="2"/>
              </a:rPr>
              <a:t>has no non-terminal </a:t>
            </a:r>
            <a:r>
              <a:rPr lang="en-US" altLang="en-US" i="1" dirty="0" smtClean="0">
                <a:sym typeface="Symbol" panose="05050102010706020507" pitchFamily="18" charset="2"/>
              </a:rPr>
              <a:t>A</a:t>
            </a:r>
            <a:r>
              <a:rPr lang="en-US" altLang="en-US" i="1" baseline="-25000" dirty="0" smtClean="0">
                <a:sym typeface="Symbol" panose="05050102010706020507" pitchFamily="18" charset="2"/>
              </a:rPr>
              <a:t>s</a:t>
            </a:r>
            <a:r>
              <a:rPr lang="en-US" altLang="en-US" dirty="0" smtClean="0">
                <a:sym typeface="Symbol" panose="05050102010706020507" pitchFamily="18" charset="2"/>
              </a:rPr>
              <a:t> in its </a:t>
            </a:r>
            <a:r>
              <a:rPr lang="en-US" altLang="en-US" i="1" dirty="0" err="1" smtClean="0">
                <a:sym typeface="Symbol" panose="05050102010706020507" pitchFamily="18" charset="2"/>
              </a:rPr>
              <a:t>rhs</a:t>
            </a:r>
            <a:r>
              <a:rPr lang="en-US" altLang="en-US" i="1" dirty="0" smtClean="0">
                <a:sym typeface="Symbol" panose="05050102010706020507" pitchFamily="18" charset="2"/>
              </a:rPr>
              <a:t>, </a:t>
            </a:r>
            <a:r>
              <a:rPr lang="en-US" altLang="en-US" dirty="0" smtClean="0">
                <a:sym typeface="Symbol" panose="05050102010706020507" pitchFamily="18" charset="2"/>
              </a:rPr>
              <a:t>for </a:t>
            </a:r>
            <a:r>
              <a:rPr lang="en-US" altLang="en-US" i="1" dirty="0" smtClean="0">
                <a:sym typeface="Symbol" panose="05050102010706020507" pitchFamily="18" charset="2"/>
              </a:rPr>
              <a:t>s </a:t>
            </a:r>
            <a:r>
              <a:rPr lang="en-US" altLang="en-US" dirty="0" smtClean="0">
                <a:sym typeface="Symbol" panose="05050102010706020507" pitchFamily="18" charset="2"/>
              </a:rPr>
              <a:t>&lt;</a:t>
            </a:r>
            <a:r>
              <a:rPr lang="en-US" altLang="en-US" i="1" dirty="0" smtClean="0">
                <a:sym typeface="Symbol" panose="05050102010706020507" pitchFamily="18" charset="2"/>
              </a:rPr>
              <a:t> i</a:t>
            </a:r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dirty="0" smtClean="0">
                <a:sym typeface="Symbol" panose="05050102010706020507" pitchFamily="18" charset="2"/>
              </a:rPr>
              <a:t>4.  Last step in outer loop converts any direct recursion on </a:t>
            </a:r>
            <a:r>
              <a:rPr lang="en-US" altLang="en-US" i="1" dirty="0" smtClean="0">
                <a:sym typeface="Symbol" panose="05050102010706020507" pitchFamily="18" charset="2"/>
              </a:rPr>
              <a:t>A</a:t>
            </a:r>
            <a:r>
              <a:rPr lang="en-US" altLang="en-US" i="1" baseline="-25000" dirty="0" smtClean="0">
                <a:sym typeface="Symbol" panose="05050102010706020507" pitchFamily="18" charset="2"/>
              </a:rPr>
              <a:t>i</a:t>
            </a:r>
            <a:r>
              <a:rPr lang="en-US" altLang="en-US" dirty="0" smtClean="0">
                <a:sym typeface="Symbol" panose="05050102010706020507" pitchFamily="18" charset="2"/>
              </a:rPr>
              <a:t>  to right recursion using the transformation showed earlier</a:t>
            </a:r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dirty="0" smtClean="0">
                <a:sym typeface="Symbol" panose="05050102010706020507" pitchFamily="18" charset="2"/>
              </a:rPr>
              <a:t>5.  New non-terminals are added at the end of the order &amp; have no left recursion</a:t>
            </a:r>
          </a:p>
          <a:p>
            <a:pPr eaLnBrk="1" hangingPunct="1">
              <a:spcBef>
                <a:spcPct val="100000"/>
              </a:spcBef>
              <a:buFont typeface="Times" panose="02020603050405020304" pitchFamily="18" charset="0"/>
              <a:buNone/>
            </a:pPr>
            <a:r>
              <a:rPr lang="en-US" altLang="en-US" dirty="0" smtClean="0">
                <a:sym typeface="Symbol" panose="05050102010706020507" pitchFamily="18" charset="2"/>
              </a:rPr>
              <a:t> At the start of the </a:t>
            </a:r>
            <a:r>
              <a:rPr lang="en-US" altLang="en-US" i="1" dirty="0" err="1" smtClean="0">
                <a:sym typeface="Symbol" panose="05050102010706020507" pitchFamily="18" charset="2"/>
              </a:rPr>
              <a:t>i</a:t>
            </a:r>
            <a:r>
              <a:rPr lang="en-US" altLang="en-US" i="1" baseline="30000" dirty="0" err="1" smtClean="0">
                <a:sym typeface="Symbol" panose="05050102010706020507" pitchFamily="18" charset="2"/>
              </a:rPr>
              <a:t>th</a:t>
            </a:r>
            <a:r>
              <a:rPr lang="en-US" altLang="en-US" dirty="0" smtClean="0">
                <a:sym typeface="Symbol" panose="05050102010706020507" pitchFamily="18" charset="2"/>
              </a:rPr>
              <a:t>  outer loop iteration</a:t>
            </a:r>
          </a:p>
          <a:p>
            <a:pPr lvl="1" eaLnBrk="1" hangingPunct="1">
              <a:spcBef>
                <a:spcPct val="10000"/>
              </a:spcBef>
              <a:buFontTx/>
              <a:buNone/>
            </a:pPr>
            <a:r>
              <a:rPr lang="en-US" altLang="en-US" i="1" dirty="0" smtClean="0">
                <a:sym typeface="Symbol" panose="05050102010706020507" pitchFamily="18" charset="2"/>
              </a:rPr>
              <a:t>For all k &lt; i, no production that expands </a:t>
            </a:r>
            <a:r>
              <a:rPr lang="en-US" altLang="en-US" i="1" dirty="0" err="1" smtClean="0">
                <a:sym typeface="Symbol" panose="05050102010706020507" pitchFamily="18" charset="2"/>
              </a:rPr>
              <a:t>A</a:t>
            </a:r>
            <a:r>
              <a:rPr lang="en-US" altLang="en-US" i="1" baseline="-25000" dirty="0" err="1" smtClean="0">
                <a:sym typeface="Symbol" panose="05050102010706020507" pitchFamily="18" charset="2"/>
              </a:rPr>
              <a:t>k</a:t>
            </a:r>
            <a:r>
              <a:rPr lang="en-US" altLang="en-US" i="1" dirty="0" smtClean="0">
                <a:sym typeface="Symbol" panose="05050102010706020507" pitchFamily="18" charset="2"/>
              </a:rPr>
              <a:t> contains a non-terminal 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i="1" dirty="0" smtClean="0">
                <a:sym typeface="Symbol" panose="05050102010706020507" pitchFamily="18" charset="2"/>
              </a:rPr>
              <a:t>A</a:t>
            </a:r>
            <a:r>
              <a:rPr lang="en-US" altLang="en-US" i="1" baseline="-25000" dirty="0" smtClean="0">
                <a:sym typeface="Symbol" panose="05050102010706020507" pitchFamily="18" charset="2"/>
              </a:rPr>
              <a:t>s</a:t>
            </a:r>
            <a:r>
              <a:rPr lang="en-US" altLang="en-US" i="1" dirty="0" smtClean="0">
                <a:sym typeface="Symbol" panose="05050102010706020507" pitchFamily="18" charset="2"/>
              </a:rPr>
              <a:t> in its </a:t>
            </a:r>
            <a:r>
              <a:rPr lang="en-US" altLang="en-US" i="1" dirty="0" err="1" smtClean="0">
                <a:sym typeface="Symbol" panose="05050102010706020507" pitchFamily="18" charset="2"/>
              </a:rPr>
              <a:t>rhs</a:t>
            </a:r>
            <a:r>
              <a:rPr lang="en-US" altLang="en-US" i="1" dirty="0" smtClean="0">
                <a:sym typeface="Symbol" panose="05050102010706020507" pitchFamily="18" charset="2"/>
              </a:rPr>
              <a:t>, for s &lt; k</a:t>
            </a:r>
          </a:p>
        </p:txBody>
      </p:sp>
    </p:spTree>
    <p:extLst>
      <p:ext uri="{BB962C8B-B14F-4D97-AF65-F5344CB8AC3E}">
        <p14:creationId xmlns:p14="http://schemas.microsoft.com/office/powerpoint/2010/main" val="390359852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860426" y="1440656"/>
            <a:ext cx="10515600" cy="4351338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Order of symbols: A, B, C</a:t>
            </a:r>
            <a:r>
              <a:rPr lang="en-US" altLang="en-US" i="1" dirty="0" smtClean="0"/>
              <a:t> </a:t>
            </a:r>
            <a:endParaRPr lang="en-US" altLang="en-US" dirty="0" smtClean="0"/>
          </a:p>
        </p:txBody>
      </p:sp>
      <p:sp>
        <p:nvSpPr>
          <p:cNvPr id="481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AAF9EFB5-1352-4BBA-8D07-2241BFDA1A08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ym typeface="Symbol" panose="05050102010706020507" pitchFamily="18" charset="2"/>
              </a:rPr>
              <a:t>Eliminating Left </a:t>
            </a:r>
            <a:r>
              <a:rPr lang="en-US" altLang="en-US" dirty="0" err="1">
                <a:sym typeface="Symbol" panose="05050102010706020507" pitchFamily="18" charset="2"/>
              </a:rPr>
              <a:t>Recursion</a:t>
            </a:r>
            <a:r>
              <a:rPr lang="en-US" altLang="en-US" dirty="0" err="1" smtClean="0"/>
              <a:t>Example</a:t>
            </a:r>
            <a:endParaRPr lang="en-US" altLang="en-US" dirty="0" smtClean="0"/>
          </a:p>
        </p:txBody>
      </p:sp>
      <p:sp>
        <p:nvSpPr>
          <p:cNvPr id="48133" name="Text Box 3"/>
          <p:cNvSpPr txBox="1">
            <a:spLocks noChangeArrowheads="1"/>
          </p:cNvSpPr>
          <p:nvPr/>
        </p:nvSpPr>
        <p:spPr bwMode="auto">
          <a:xfrm>
            <a:off x="2438400" y="2057400"/>
            <a:ext cx="1219200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5613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defTabSz="455613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defTabSz="455613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defTabSz="455613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defTabSz="455613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pPr>
              <a:spcBef>
                <a:spcPct val="50000"/>
              </a:spcBef>
              <a:spcAft>
                <a:spcPct val="50000"/>
              </a:spcAft>
            </a:pPr>
            <a:r>
              <a:rPr lang="en-US" altLang="en-US" sz="1600" i="1" dirty="0" smtClean="0">
                <a:solidFill>
                  <a:srgbClr val="003C75"/>
                </a:solidFill>
                <a:latin typeface="Arial Rounded MT Bold" panose="020F0704030504030204" pitchFamily="34" charset="0"/>
              </a:rPr>
              <a:t>1. A</a:t>
            </a:r>
            <a:r>
              <a:rPr lang="en-US" altLang="en-US" sz="1600" i="1" baseline="-25000" dirty="0" smtClean="0">
                <a:solidFill>
                  <a:srgbClr val="003C75"/>
                </a:solidFill>
                <a:latin typeface="Arial Rounded MT Bold" panose="020F0704030504030204" pitchFamily="34" charset="0"/>
              </a:rPr>
              <a:t>i  </a:t>
            </a:r>
            <a:r>
              <a:rPr lang="en-US" altLang="en-US" sz="1600" i="1" dirty="0" smtClean="0">
                <a:solidFill>
                  <a:srgbClr val="003C75"/>
                </a:solidFill>
                <a:latin typeface="Arial Rounded MT Bold" panose="020F0704030504030204" pitchFamily="34" charset="0"/>
              </a:rPr>
              <a:t>= A</a:t>
            </a:r>
            <a:endParaRPr lang="en-US" altLang="en-US" sz="1600" i="1" dirty="0">
              <a:solidFill>
                <a:srgbClr val="003C75"/>
              </a:solidFill>
              <a:latin typeface="Arial Rounded MT Bold" panose="020F070403050403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1600" i="1" dirty="0" smtClean="0">
                <a:latin typeface="Arial Rounded MT Bold" panose="020F0704030504030204" pitchFamily="34" charset="0"/>
              </a:rPr>
              <a:t>A </a:t>
            </a:r>
            <a:r>
              <a:rPr lang="en-US" altLang="en-US" sz="1600" dirty="0">
                <a:latin typeface="Symbol" panose="05050102010706020507" pitchFamily="18" charset="2"/>
              </a:rPr>
              <a:t> </a:t>
            </a:r>
            <a:r>
              <a:rPr lang="en-US" altLang="en-US" sz="1600" i="1" dirty="0" smtClean="0">
                <a:latin typeface="Arial Rounded MT Bold" panose="020F0704030504030204" pitchFamily="34" charset="0"/>
              </a:rPr>
              <a:t>Cd</a:t>
            </a:r>
            <a:endParaRPr lang="en-US" altLang="en-US" sz="1600" i="1" dirty="0">
              <a:latin typeface="Arial Rounded MT Bold" panose="020F070403050403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1600" i="1" dirty="0" smtClean="0">
                <a:latin typeface="Arial Rounded MT Bold" panose="020F0704030504030204" pitchFamily="34" charset="0"/>
              </a:rPr>
              <a:t>B</a:t>
            </a:r>
            <a:r>
              <a:rPr lang="en-US" altLang="en-US" sz="1600" dirty="0" smtClean="0">
                <a:latin typeface="Arial Rounded MT Bold" panose="020F0704030504030204" pitchFamily="34" charset="0"/>
              </a:rPr>
              <a:t>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rial Rounded MT Bold" panose="020F0704030504030204" pitchFamily="34" charset="0"/>
              </a:rPr>
              <a:t> 	</a:t>
            </a:r>
            <a:r>
              <a:rPr lang="en-US" altLang="en-US" sz="1600" i="1" dirty="0" smtClean="0">
                <a:latin typeface="Arial Rounded MT Bold" panose="020F0704030504030204" pitchFamily="34" charset="0"/>
              </a:rPr>
              <a:t>Ce</a:t>
            </a:r>
            <a:r>
              <a:rPr lang="en-US" altLang="en-US" sz="1600" dirty="0" smtClean="0">
                <a:latin typeface="Arial Rounded MT Bold" panose="020F0704030504030204" pitchFamily="34" charset="0"/>
              </a:rPr>
              <a:t> </a:t>
            </a:r>
            <a:endParaRPr lang="en-US" altLang="en-US" sz="1600" dirty="0">
              <a:latin typeface="Arial Rounded MT Bold" panose="020F070403050403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1600" i="1" dirty="0" smtClean="0">
                <a:latin typeface="Arial Rounded MT Bold" panose="020F0704030504030204" pitchFamily="34" charset="0"/>
              </a:rPr>
              <a:t>C</a:t>
            </a:r>
            <a:r>
              <a:rPr lang="en-US" altLang="en-US" sz="1600" dirty="0" smtClean="0">
                <a:latin typeface="Arial Rounded MT Bold" panose="020F0704030504030204" pitchFamily="34" charset="0"/>
              </a:rPr>
              <a:t>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rial Rounded MT Bold" panose="020F0704030504030204" pitchFamily="34" charset="0"/>
              </a:rPr>
              <a:t> </a:t>
            </a:r>
            <a:r>
              <a:rPr lang="en-US" altLang="en-US" sz="1600" dirty="0" smtClean="0">
                <a:latin typeface="Arial Rounded MT Bold" panose="020F0704030504030204" pitchFamily="34" charset="0"/>
              </a:rPr>
              <a:t>A </a:t>
            </a:r>
            <a:endParaRPr lang="en-US" altLang="en-US" sz="1600" dirty="0">
              <a:latin typeface="Arial Rounded MT Bold" panose="020F070403050403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1600" i="1" dirty="0" smtClean="0">
                <a:latin typeface="Arial Rounded MT Bold" panose="020F0704030504030204" pitchFamily="34" charset="0"/>
              </a:rPr>
              <a:t>C</a:t>
            </a:r>
            <a:r>
              <a:rPr lang="en-US" altLang="en-US" sz="1600" dirty="0" smtClean="0">
                <a:latin typeface="Arial Rounded MT Bold" panose="020F0704030504030204" pitchFamily="34" charset="0"/>
              </a:rPr>
              <a:t>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rial Rounded MT Bold" panose="020F0704030504030204" pitchFamily="34" charset="0"/>
              </a:rPr>
              <a:t> </a:t>
            </a:r>
            <a:r>
              <a:rPr lang="en-US" altLang="en-US" sz="1600" dirty="0" smtClean="0">
                <a:latin typeface="Arial Rounded MT Bold" panose="020F0704030504030204" pitchFamily="34" charset="0"/>
              </a:rPr>
              <a:t>B</a:t>
            </a:r>
            <a:endParaRPr lang="en-US" altLang="en-US" sz="1600" dirty="0">
              <a:latin typeface="Arial Rounded MT Bold" panose="020F070403050403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1600" i="1" dirty="0" smtClean="0">
                <a:latin typeface="Arial Rounded MT Bold" panose="020F0704030504030204" pitchFamily="34" charset="0"/>
              </a:rPr>
              <a:t>C</a:t>
            </a:r>
            <a:r>
              <a:rPr lang="en-US" altLang="en-US" sz="1600" dirty="0" smtClean="0">
                <a:latin typeface="Arial Rounded MT Bold" panose="020F0704030504030204" pitchFamily="34" charset="0"/>
              </a:rPr>
              <a:t>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rial Rounded MT Bold" panose="020F0704030504030204" pitchFamily="34" charset="0"/>
              </a:rPr>
              <a:t> 	</a:t>
            </a:r>
            <a:r>
              <a:rPr lang="en-US" altLang="en-US" sz="1600" u="sng" dirty="0">
                <a:latin typeface="Arial Rounded MT Bold" panose="020F0704030504030204" pitchFamily="34" charset="0"/>
              </a:rPr>
              <a:t>f</a:t>
            </a:r>
            <a:r>
              <a:rPr lang="en-US" altLang="en-US" sz="1600" dirty="0" smtClean="0">
                <a:latin typeface="Arial Rounded MT Bold" panose="020F0704030504030204" pitchFamily="34" charset="0"/>
              </a:rPr>
              <a:t> </a:t>
            </a:r>
            <a:endParaRPr lang="en-US" altLang="en-US" sz="1600" dirty="0">
              <a:latin typeface="Arial Rounded MT Bold" panose="020F0704030504030204" pitchFamily="34" charset="0"/>
            </a:endParaRP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4202113" y="2057400"/>
            <a:ext cx="13716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5613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defTabSz="455613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defTabSz="455613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defTabSz="455613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defTabSz="455613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pPr>
              <a:spcBef>
                <a:spcPct val="50000"/>
              </a:spcBef>
              <a:spcAft>
                <a:spcPct val="50000"/>
              </a:spcAft>
            </a:pPr>
            <a:r>
              <a:rPr lang="en-US" altLang="en-US" sz="1600" i="1" dirty="0">
                <a:solidFill>
                  <a:srgbClr val="003C75"/>
                </a:solidFill>
                <a:latin typeface="Arial Rounded MT Bold" panose="020F0704030504030204" pitchFamily="34" charset="0"/>
              </a:rPr>
              <a:t>2. A</a:t>
            </a:r>
            <a:r>
              <a:rPr lang="en-US" altLang="en-US" sz="1600" i="1" baseline="-25000" dirty="0">
                <a:solidFill>
                  <a:srgbClr val="003C75"/>
                </a:solidFill>
                <a:latin typeface="Arial Rounded MT Bold" panose="020F0704030504030204" pitchFamily="34" charset="0"/>
              </a:rPr>
              <a:t>i  </a:t>
            </a:r>
            <a:r>
              <a:rPr lang="en-US" altLang="en-US" sz="1600" i="1" dirty="0">
                <a:solidFill>
                  <a:srgbClr val="003C75"/>
                </a:solidFill>
                <a:latin typeface="Arial Rounded MT Bold" panose="020F0704030504030204" pitchFamily="34" charset="0"/>
              </a:rPr>
              <a:t>= </a:t>
            </a:r>
            <a:r>
              <a:rPr lang="en-US" altLang="en-US" sz="1600" i="1" dirty="0" smtClean="0">
                <a:solidFill>
                  <a:srgbClr val="003C75"/>
                </a:solidFill>
                <a:latin typeface="Arial Rounded MT Bold" panose="020F0704030504030204" pitchFamily="34" charset="0"/>
              </a:rPr>
              <a:t>B</a:t>
            </a:r>
            <a:endParaRPr lang="en-US" altLang="en-US" sz="1600" i="1" dirty="0">
              <a:solidFill>
                <a:srgbClr val="003C75"/>
              </a:solidFill>
              <a:latin typeface="Arial Rounded MT Bold" panose="020F070403050403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1600" i="1" dirty="0">
                <a:latin typeface="Arial Rounded MT Bold" panose="020F0704030504030204" pitchFamily="34" charset="0"/>
              </a:rPr>
              <a:t>A </a:t>
            </a:r>
            <a:r>
              <a:rPr lang="en-US" altLang="en-US" sz="1600" dirty="0">
                <a:latin typeface="Symbol" panose="05050102010706020507" pitchFamily="18" charset="2"/>
              </a:rPr>
              <a:t> </a:t>
            </a:r>
            <a:r>
              <a:rPr lang="en-US" altLang="en-US" sz="1600" i="1" dirty="0">
                <a:latin typeface="Arial Rounded MT Bold" panose="020F0704030504030204" pitchFamily="34" charset="0"/>
              </a:rPr>
              <a:t>Cd</a:t>
            </a:r>
          </a:p>
          <a:p>
            <a:pPr>
              <a:spcBef>
                <a:spcPct val="50000"/>
              </a:spcBef>
            </a:pPr>
            <a:r>
              <a:rPr lang="en-US" altLang="en-US" sz="1600" i="1" dirty="0">
                <a:latin typeface="Arial Rounded MT Bold" panose="020F0704030504030204" pitchFamily="34" charset="0"/>
              </a:rPr>
              <a:t>B</a:t>
            </a:r>
            <a:r>
              <a:rPr lang="en-US" altLang="en-US" sz="1600" dirty="0">
                <a:latin typeface="Arial Rounded MT Bold" panose="020F0704030504030204" pitchFamily="34" charset="0"/>
              </a:rPr>
              <a:t>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rial Rounded MT Bold" panose="020F0704030504030204" pitchFamily="34" charset="0"/>
              </a:rPr>
              <a:t> 	</a:t>
            </a:r>
            <a:r>
              <a:rPr lang="en-US" altLang="en-US" sz="1600" i="1" dirty="0">
                <a:latin typeface="Arial Rounded MT Bold" panose="020F0704030504030204" pitchFamily="34" charset="0"/>
              </a:rPr>
              <a:t>Ce</a:t>
            </a:r>
            <a:r>
              <a:rPr lang="en-US" altLang="en-US" sz="1600" dirty="0">
                <a:latin typeface="Arial Rounded MT Bold" panose="020F0704030504030204" pitchFamily="34" charset="0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altLang="en-US" sz="1600" i="1" dirty="0">
                <a:latin typeface="Arial Rounded MT Bold" panose="020F0704030504030204" pitchFamily="34" charset="0"/>
              </a:rPr>
              <a:t>C</a:t>
            </a:r>
            <a:r>
              <a:rPr lang="en-US" altLang="en-US" sz="1600" dirty="0">
                <a:latin typeface="Arial Rounded MT Bold" panose="020F0704030504030204" pitchFamily="34" charset="0"/>
              </a:rPr>
              <a:t>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rial Rounded MT Bold" panose="020F0704030504030204" pitchFamily="34" charset="0"/>
              </a:rPr>
              <a:t> A </a:t>
            </a:r>
          </a:p>
          <a:p>
            <a:pPr>
              <a:spcBef>
                <a:spcPct val="50000"/>
              </a:spcBef>
            </a:pPr>
            <a:r>
              <a:rPr lang="en-US" altLang="en-US" sz="1600" i="1" dirty="0">
                <a:latin typeface="Arial Rounded MT Bold" panose="020F0704030504030204" pitchFamily="34" charset="0"/>
              </a:rPr>
              <a:t>C</a:t>
            </a:r>
            <a:r>
              <a:rPr lang="en-US" altLang="en-US" sz="1600" dirty="0">
                <a:latin typeface="Arial Rounded MT Bold" panose="020F0704030504030204" pitchFamily="34" charset="0"/>
              </a:rPr>
              <a:t>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rial Rounded MT Bold" panose="020F0704030504030204" pitchFamily="34" charset="0"/>
              </a:rPr>
              <a:t> B</a:t>
            </a:r>
          </a:p>
          <a:p>
            <a:pPr>
              <a:spcBef>
                <a:spcPct val="50000"/>
              </a:spcBef>
            </a:pPr>
            <a:r>
              <a:rPr lang="en-US" altLang="en-US" sz="1600" i="1" dirty="0">
                <a:latin typeface="Arial Rounded MT Bold" panose="020F0704030504030204" pitchFamily="34" charset="0"/>
              </a:rPr>
              <a:t>C</a:t>
            </a:r>
            <a:r>
              <a:rPr lang="en-US" altLang="en-US" sz="1600" dirty="0">
                <a:latin typeface="Arial Rounded MT Bold" panose="020F0704030504030204" pitchFamily="34" charset="0"/>
              </a:rPr>
              <a:t>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rial Rounded MT Bold" panose="020F0704030504030204" pitchFamily="34" charset="0"/>
              </a:rPr>
              <a:t> 	</a:t>
            </a:r>
            <a:r>
              <a:rPr lang="en-US" altLang="en-US" sz="1600" u="sng" dirty="0">
                <a:latin typeface="Arial Rounded MT Bold" panose="020F0704030504030204" pitchFamily="34" charset="0"/>
              </a:rPr>
              <a:t>f</a:t>
            </a:r>
            <a:r>
              <a:rPr lang="en-US" altLang="en-US" sz="1600" dirty="0">
                <a:latin typeface="Arial Rounded MT Bold" panose="020F0704030504030204" pitchFamily="34" charset="0"/>
              </a:rPr>
              <a:t> 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6118226" y="2057400"/>
            <a:ext cx="1719263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5613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defTabSz="455613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defTabSz="455613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defTabSz="455613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defTabSz="455613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pPr>
              <a:spcBef>
                <a:spcPct val="50000"/>
              </a:spcBef>
              <a:spcAft>
                <a:spcPct val="50000"/>
              </a:spcAft>
            </a:pPr>
            <a:r>
              <a:rPr lang="en-US" altLang="en-US" sz="1600" i="1" dirty="0">
                <a:solidFill>
                  <a:srgbClr val="003C75"/>
                </a:solidFill>
                <a:latin typeface="Arial Rounded MT Bold" panose="020F0704030504030204" pitchFamily="34" charset="0"/>
              </a:rPr>
              <a:t>3. A</a:t>
            </a:r>
            <a:r>
              <a:rPr lang="en-US" altLang="en-US" sz="1600" i="1" baseline="-25000" dirty="0">
                <a:solidFill>
                  <a:srgbClr val="003C75"/>
                </a:solidFill>
                <a:latin typeface="Arial Rounded MT Bold" panose="020F0704030504030204" pitchFamily="34" charset="0"/>
              </a:rPr>
              <a:t>i  </a:t>
            </a:r>
            <a:r>
              <a:rPr lang="en-US" altLang="en-US" sz="1600" i="1" dirty="0">
                <a:solidFill>
                  <a:srgbClr val="003C75"/>
                </a:solidFill>
                <a:latin typeface="Arial Rounded MT Bold" panose="020F0704030504030204" pitchFamily="34" charset="0"/>
              </a:rPr>
              <a:t>= </a:t>
            </a:r>
            <a:r>
              <a:rPr lang="en-US" altLang="en-US" sz="1600" i="1" dirty="0" smtClean="0">
                <a:solidFill>
                  <a:srgbClr val="003C75"/>
                </a:solidFill>
                <a:latin typeface="Arial Rounded MT Bold" panose="020F0704030504030204" pitchFamily="34" charset="0"/>
              </a:rPr>
              <a:t>C</a:t>
            </a:r>
            <a:endParaRPr lang="en-US" altLang="en-US" sz="1600" i="1" dirty="0">
              <a:solidFill>
                <a:srgbClr val="003C75"/>
              </a:solidFill>
              <a:latin typeface="Arial Rounded MT Bold" panose="020F070403050403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1600" i="1" dirty="0">
                <a:latin typeface="Arial Rounded MT Bold" panose="020F0704030504030204" pitchFamily="34" charset="0"/>
              </a:rPr>
              <a:t>A </a:t>
            </a:r>
            <a:r>
              <a:rPr lang="en-US" altLang="en-US" sz="1600" dirty="0">
                <a:latin typeface="Symbol" panose="05050102010706020507" pitchFamily="18" charset="2"/>
              </a:rPr>
              <a:t> </a:t>
            </a:r>
            <a:r>
              <a:rPr lang="en-US" altLang="en-US" sz="1600" i="1" dirty="0">
                <a:latin typeface="Arial Rounded MT Bold" panose="020F0704030504030204" pitchFamily="34" charset="0"/>
              </a:rPr>
              <a:t>Cd</a:t>
            </a:r>
          </a:p>
          <a:p>
            <a:pPr>
              <a:spcBef>
                <a:spcPct val="50000"/>
              </a:spcBef>
            </a:pPr>
            <a:r>
              <a:rPr lang="en-US" altLang="en-US" sz="1600" i="1" dirty="0">
                <a:latin typeface="Arial Rounded MT Bold" panose="020F0704030504030204" pitchFamily="34" charset="0"/>
              </a:rPr>
              <a:t>B</a:t>
            </a:r>
            <a:r>
              <a:rPr lang="en-US" altLang="en-US" sz="1600" dirty="0">
                <a:latin typeface="Arial Rounded MT Bold" panose="020F0704030504030204" pitchFamily="34" charset="0"/>
              </a:rPr>
              <a:t>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rial Rounded MT Bold" panose="020F0704030504030204" pitchFamily="34" charset="0"/>
              </a:rPr>
              <a:t> 	</a:t>
            </a:r>
            <a:r>
              <a:rPr lang="en-US" altLang="en-US" sz="1600" i="1" dirty="0">
                <a:latin typeface="Arial Rounded MT Bold" panose="020F0704030504030204" pitchFamily="34" charset="0"/>
              </a:rPr>
              <a:t>Ce</a:t>
            </a:r>
            <a:r>
              <a:rPr lang="en-US" altLang="en-US" sz="1600" dirty="0">
                <a:latin typeface="Arial Rounded MT Bold" panose="020F0704030504030204" pitchFamily="34" charset="0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altLang="en-US" sz="1600" i="1" dirty="0">
                <a:solidFill>
                  <a:srgbClr val="0000FF"/>
                </a:solidFill>
                <a:latin typeface="Arial Rounded MT Bold" panose="020F0704030504030204" pitchFamily="34" charset="0"/>
              </a:rPr>
              <a:t>C</a:t>
            </a:r>
            <a:r>
              <a:rPr lang="en-US" altLang="en-US" sz="1600" dirty="0">
                <a:solidFill>
                  <a:srgbClr val="0000FF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1600" dirty="0">
                <a:solidFill>
                  <a:srgbClr val="0000FF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solidFill>
                  <a:srgbClr val="0000FF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1600" dirty="0" smtClean="0">
                <a:solidFill>
                  <a:srgbClr val="0000FF"/>
                </a:solidFill>
                <a:latin typeface="Arial Rounded MT Bold" panose="020F0704030504030204" pitchFamily="34" charset="0"/>
              </a:rPr>
              <a:t>Cd </a:t>
            </a:r>
            <a:endParaRPr lang="en-US" altLang="en-US" sz="1600" dirty="0">
              <a:solidFill>
                <a:srgbClr val="0000FF"/>
              </a:solidFill>
              <a:latin typeface="Arial Rounded MT Bold" panose="020F070403050403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1600" i="1" dirty="0">
                <a:solidFill>
                  <a:srgbClr val="0000FF"/>
                </a:solidFill>
                <a:latin typeface="Arial Rounded MT Bold" panose="020F0704030504030204" pitchFamily="34" charset="0"/>
              </a:rPr>
              <a:t>C</a:t>
            </a:r>
            <a:r>
              <a:rPr lang="en-US" altLang="en-US" sz="1600" dirty="0">
                <a:solidFill>
                  <a:srgbClr val="0000FF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1600" dirty="0">
                <a:solidFill>
                  <a:srgbClr val="0000FF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solidFill>
                  <a:srgbClr val="0000FF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1600" dirty="0" smtClean="0">
                <a:solidFill>
                  <a:srgbClr val="0000FF"/>
                </a:solidFill>
                <a:latin typeface="Arial Rounded MT Bold" panose="020F0704030504030204" pitchFamily="34" charset="0"/>
              </a:rPr>
              <a:t>Ce</a:t>
            </a:r>
            <a:endParaRPr lang="en-US" altLang="en-US" sz="1600" dirty="0">
              <a:solidFill>
                <a:srgbClr val="0000FF"/>
              </a:solidFill>
              <a:latin typeface="Arial Rounded MT Bold" panose="020F070403050403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1600" i="1" dirty="0">
                <a:latin typeface="Arial Rounded MT Bold" panose="020F0704030504030204" pitchFamily="34" charset="0"/>
              </a:rPr>
              <a:t>C</a:t>
            </a:r>
            <a:r>
              <a:rPr lang="en-US" altLang="en-US" sz="1600" dirty="0">
                <a:latin typeface="Arial Rounded MT Bold" panose="020F0704030504030204" pitchFamily="34" charset="0"/>
              </a:rPr>
              <a:t>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rial Rounded MT Bold" panose="020F0704030504030204" pitchFamily="34" charset="0"/>
              </a:rPr>
              <a:t> </a:t>
            </a:r>
            <a:r>
              <a:rPr lang="en-US" altLang="en-US" sz="1600" i="1" dirty="0">
                <a:latin typeface="Arial Rounded MT Bold" panose="020F0704030504030204" pitchFamily="34" charset="0"/>
              </a:rPr>
              <a:t>	</a:t>
            </a:r>
            <a:r>
              <a:rPr lang="en-US" altLang="en-US" sz="1600" i="1" u="sng" dirty="0">
                <a:latin typeface="Arial Rounded MT Bold" panose="020F0704030504030204" pitchFamily="34" charset="0"/>
              </a:rPr>
              <a:t>f</a:t>
            </a:r>
            <a:r>
              <a:rPr lang="en-US" altLang="en-US" sz="1600" i="1" dirty="0">
                <a:latin typeface="Arial Rounded MT Bold" panose="020F0704030504030204" pitchFamily="34" charset="0"/>
              </a:rPr>
              <a:t> </a:t>
            </a:r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8382000" y="2057400"/>
            <a:ext cx="16002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5613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defTabSz="455613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defTabSz="455613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defTabSz="455613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defTabSz="455613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pPr>
              <a:spcBef>
                <a:spcPct val="50000"/>
              </a:spcBef>
              <a:spcAft>
                <a:spcPct val="50000"/>
              </a:spcAft>
            </a:pPr>
            <a:r>
              <a:rPr lang="en-US" altLang="en-US" sz="1600" i="1" dirty="0">
                <a:solidFill>
                  <a:srgbClr val="003C75"/>
                </a:solidFill>
                <a:latin typeface="Arial Rounded MT Bold" panose="020F0704030504030204" pitchFamily="34" charset="0"/>
              </a:rPr>
              <a:t>4. A</a:t>
            </a:r>
            <a:r>
              <a:rPr lang="en-US" altLang="en-US" sz="1600" i="1" baseline="-25000" dirty="0">
                <a:solidFill>
                  <a:srgbClr val="003C75"/>
                </a:solidFill>
                <a:latin typeface="Arial Rounded MT Bold" panose="020F0704030504030204" pitchFamily="34" charset="0"/>
              </a:rPr>
              <a:t>i  </a:t>
            </a:r>
            <a:r>
              <a:rPr lang="en-US" altLang="en-US" sz="1600" i="1" dirty="0">
                <a:solidFill>
                  <a:srgbClr val="003C75"/>
                </a:solidFill>
                <a:latin typeface="Arial Rounded MT Bold" panose="020F0704030504030204" pitchFamily="34" charset="0"/>
              </a:rPr>
              <a:t>= </a:t>
            </a:r>
            <a:r>
              <a:rPr lang="en-US" altLang="en-US" sz="1600" i="1" dirty="0" smtClean="0">
                <a:solidFill>
                  <a:srgbClr val="003C75"/>
                </a:solidFill>
                <a:latin typeface="Arial Rounded MT Bold" panose="020F0704030504030204" pitchFamily="34" charset="0"/>
              </a:rPr>
              <a:t>C</a:t>
            </a:r>
            <a:endParaRPr lang="en-US" altLang="en-US" sz="1600" i="1" dirty="0">
              <a:solidFill>
                <a:srgbClr val="003C75"/>
              </a:solidFill>
              <a:latin typeface="Arial Rounded MT Bold" panose="020F070403050403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1600" i="1" dirty="0">
                <a:latin typeface="Arial Rounded MT Bold" panose="020F0704030504030204" pitchFamily="34" charset="0"/>
              </a:rPr>
              <a:t>A </a:t>
            </a:r>
            <a:r>
              <a:rPr lang="en-US" altLang="en-US" sz="1600" dirty="0">
                <a:latin typeface="Symbol" panose="05050102010706020507" pitchFamily="18" charset="2"/>
              </a:rPr>
              <a:t> </a:t>
            </a:r>
            <a:r>
              <a:rPr lang="en-US" altLang="en-US" sz="1600" i="1" dirty="0">
                <a:latin typeface="Arial Rounded MT Bold" panose="020F0704030504030204" pitchFamily="34" charset="0"/>
              </a:rPr>
              <a:t>Cd</a:t>
            </a:r>
          </a:p>
          <a:p>
            <a:pPr>
              <a:spcBef>
                <a:spcPct val="50000"/>
              </a:spcBef>
            </a:pPr>
            <a:r>
              <a:rPr lang="en-US" altLang="en-US" sz="1600" i="1" dirty="0">
                <a:latin typeface="Arial Rounded MT Bold" panose="020F0704030504030204" pitchFamily="34" charset="0"/>
              </a:rPr>
              <a:t>B</a:t>
            </a:r>
            <a:r>
              <a:rPr lang="en-US" altLang="en-US" sz="1600" dirty="0">
                <a:latin typeface="Arial Rounded MT Bold" panose="020F0704030504030204" pitchFamily="34" charset="0"/>
              </a:rPr>
              <a:t>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rial Rounded MT Bold" panose="020F0704030504030204" pitchFamily="34" charset="0"/>
              </a:rPr>
              <a:t> 	</a:t>
            </a:r>
            <a:r>
              <a:rPr lang="en-US" altLang="en-US" sz="1600" i="1" dirty="0">
                <a:latin typeface="Arial Rounded MT Bold" panose="020F0704030504030204" pitchFamily="34" charset="0"/>
              </a:rPr>
              <a:t>Ce</a:t>
            </a:r>
            <a:r>
              <a:rPr lang="en-US" altLang="en-US" sz="1600" dirty="0">
                <a:latin typeface="Arial Rounded MT Bold" panose="020F0704030504030204" pitchFamily="34" charset="0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altLang="en-US" sz="1600" i="1" dirty="0">
                <a:solidFill>
                  <a:srgbClr val="0000FF"/>
                </a:solidFill>
                <a:latin typeface="Arial Rounded MT Bold" panose="020F0704030504030204" pitchFamily="34" charset="0"/>
              </a:rPr>
              <a:t>C</a:t>
            </a:r>
            <a:r>
              <a:rPr lang="en-US" altLang="en-US" sz="1600" dirty="0">
                <a:solidFill>
                  <a:srgbClr val="0000FF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1600" dirty="0">
                <a:solidFill>
                  <a:srgbClr val="0000FF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solidFill>
                  <a:srgbClr val="0000FF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1600" dirty="0" err="1" smtClean="0">
                <a:solidFill>
                  <a:srgbClr val="0000FF"/>
                </a:solidFill>
                <a:latin typeface="Arial Rounded MT Bold" panose="020F0704030504030204" pitchFamily="34" charset="0"/>
              </a:rPr>
              <a:t>fC</a:t>
            </a:r>
            <a:r>
              <a:rPr lang="en-US" altLang="en-US" sz="1600" dirty="0" smtClean="0">
                <a:solidFill>
                  <a:srgbClr val="0000FF"/>
                </a:solidFill>
                <a:latin typeface="Arial Rounded MT Bold" panose="020F0704030504030204" pitchFamily="34" charset="0"/>
              </a:rPr>
              <a:t>’ </a:t>
            </a:r>
            <a:endParaRPr lang="en-US" altLang="en-US" sz="1600" dirty="0">
              <a:solidFill>
                <a:srgbClr val="0000FF"/>
              </a:solidFill>
              <a:latin typeface="Arial Rounded MT Bold" panose="020F070403050403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1600" i="1" dirty="0">
                <a:solidFill>
                  <a:srgbClr val="0000FF"/>
                </a:solidFill>
                <a:latin typeface="Arial Rounded MT Bold" panose="020F0704030504030204" pitchFamily="34" charset="0"/>
              </a:rPr>
              <a:t>C</a:t>
            </a:r>
            <a:r>
              <a:rPr lang="en-US" altLang="en-US" sz="1600" dirty="0">
                <a:solidFill>
                  <a:srgbClr val="0000FF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1600" dirty="0" smtClean="0">
                <a:solidFill>
                  <a:srgbClr val="0000FF"/>
                </a:solidFill>
                <a:latin typeface="Arial Rounded MT Bold" panose="020F0704030504030204" pitchFamily="34" charset="0"/>
              </a:rPr>
              <a:t>‘</a:t>
            </a:r>
            <a:r>
              <a:rPr lang="en-US" altLang="en-US" sz="1600" dirty="0" smtClean="0">
                <a:solidFill>
                  <a:srgbClr val="0000FF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600" dirty="0" smtClean="0">
                <a:solidFill>
                  <a:srgbClr val="0000FF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1600" dirty="0" err="1" smtClean="0">
                <a:solidFill>
                  <a:srgbClr val="0000FF"/>
                </a:solidFill>
                <a:latin typeface="Arial Rounded MT Bold" panose="020F0704030504030204" pitchFamily="34" charset="0"/>
              </a:rPr>
              <a:t>dC</a:t>
            </a:r>
            <a:r>
              <a:rPr lang="en-US" altLang="en-US" sz="1600" dirty="0" smtClean="0">
                <a:solidFill>
                  <a:srgbClr val="0000FF"/>
                </a:solidFill>
                <a:latin typeface="Arial Rounded MT Bold" panose="020F0704030504030204" pitchFamily="34" charset="0"/>
              </a:rPr>
              <a:t>’</a:t>
            </a:r>
            <a:endParaRPr lang="en-US" altLang="en-US" sz="1600" dirty="0">
              <a:solidFill>
                <a:srgbClr val="0000FF"/>
              </a:solidFill>
              <a:latin typeface="Arial Rounded MT Bold" panose="020F070403050403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1600" i="1" dirty="0" smtClean="0">
                <a:solidFill>
                  <a:srgbClr val="0000FF"/>
                </a:solidFill>
                <a:latin typeface="Arial Rounded MT Bold" panose="020F0704030504030204" pitchFamily="34" charset="0"/>
              </a:rPr>
              <a:t>C’</a:t>
            </a:r>
            <a:r>
              <a:rPr lang="en-US" altLang="en-US" sz="1600" dirty="0" smtClean="0">
                <a:solidFill>
                  <a:srgbClr val="0000FF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1600" dirty="0">
                <a:solidFill>
                  <a:srgbClr val="0000FF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solidFill>
                  <a:srgbClr val="0000FF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1600" i="1" dirty="0" err="1" smtClean="0">
                <a:solidFill>
                  <a:srgbClr val="0000FF"/>
                </a:solidFill>
                <a:latin typeface="Arial Rounded MT Bold" panose="020F0704030504030204" pitchFamily="34" charset="0"/>
              </a:rPr>
              <a:t>eC</a:t>
            </a:r>
            <a:r>
              <a:rPr lang="en-US" altLang="en-US" sz="1600" i="1" dirty="0" smtClean="0">
                <a:solidFill>
                  <a:srgbClr val="0000FF"/>
                </a:solidFill>
                <a:latin typeface="Arial Rounded MT Bold" panose="020F0704030504030204" pitchFamily="34" charset="0"/>
              </a:rPr>
              <a:t>’</a:t>
            </a:r>
          </a:p>
          <a:p>
            <a:pPr>
              <a:spcBef>
                <a:spcPct val="50000"/>
              </a:spcBef>
            </a:pPr>
            <a:r>
              <a:rPr lang="en-US" altLang="en-US" sz="1600" i="1" dirty="0">
                <a:solidFill>
                  <a:srgbClr val="0000FF"/>
                </a:solidFill>
                <a:latin typeface="Arial Rounded MT Bold" panose="020F0704030504030204" pitchFamily="34" charset="0"/>
              </a:rPr>
              <a:t>C’</a:t>
            </a:r>
            <a:r>
              <a:rPr lang="en-US" altLang="en-US" sz="1600" dirty="0">
                <a:solidFill>
                  <a:srgbClr val="0000FF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1600" dirty="0">
                <a:solidFill>
                  <a:srgbClr val="0000FF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solidFill>
                  <a:srgbClr val="0000FF"/>
                </a:solidFill>
                <a:latin typeface="Arial Rounded MT Bold" panose="020F0704030504030204" pitchFamily="34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ea typeface="ヒラギノ角ゴ Pro W3" charset="-128"/>
                <a:cs typeface="ヒラギノ角ゴ Pro W3" charset="-128"/>
                <a:sym typeface="Symbol" charset="2"/>
              </a:rPr>
              <a:t></a:t>
            </a:r>
            <a:endParaRPr lang="en-US" sz="1600" dirty="0">
              <a:solidFill>
                <a:srgbClr val="0000FF"/>
              </a:solidFill>
              <a:ea typeface="ヒラギノ角ゴ Pro W3" charset="-128"/>
              <a:cs typeface="ヒラギノ角ゴ Pro W3" charset="-128"/>
              <a:sym typeface="Symbol" charset="2"/>
            </a:endParaRP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674687" y="2057400"/>
            <a:ext cx="12192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5613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defTabSz="455613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defTabSz="455613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defTabSz="455613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defTabSz="455613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i="1" dirty="0" smtClean="0">
                <a:latin typeface="Arial Rounded MT Bold" panose="020F0704030504030204" pitchFamily="34" charset="0"/>
              </a:rPr>
              <a:t>A </a:t>
            </a:r>
            <a:r>
              <a:rPr lang="en-US" altLang="en-US" sz="1600" dirty="0">
                <a:latin typeface="Symbol" panose="05050102010706020507" pitchFamily="18" charset="2"/>
              </a:rPr>
              <a:t> </a:t>
            </a:r>
            <a:r>
              <a:rPr lang="en-US" altLang="en-US" sz="1600" i="1" dirty="0" smtClean="0">
                <a:latin typeface="Arial Rounded MT Bold" panose="020F0704030504030204" pitchFamily="34" charset="0"/>
              </a:rPr>
              <a:t>Cd</a:t>
            </a:r>
            <a:endParaRPr lang="en-US" altLang="en-US" sz="1600" i="1" dirty="0">
              <a:latin typeface="Arial Rounded MT Bold" panose="020F070403050403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1600" i="1" dirty="0" smtClean="0">
                <a:latin typeface="Arial Rounded MT Bold" panose="020F0704030504030204" pitchFamily="34" charset="0"/>
              </a:rPr>
              <a:t>B</a:t>
            </a:r>
            <a:r>
              <a:rPr lang="en-US" altLang="en-US" sz="1600" dirty="0" smtClean="0">
                <a:latin typeface="Arial Rounded MT Bold" panose="020F0704030504030204" pitchFamily="34" charset="0"/>
              </a:rPr>
              <a:t>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rial Rounded MT Bold" panose="020F0704030504030204" pitchFamily="34" charset="0"/>
              </a:rPr>
              <a:t> 	</a:t>
            </a:r>
            <a:r>
              <a:rPr lang="en-US" altLang="en-US" sz="1600" i="1" dirty="0" smtClean="0">
                <a:latin typeface="Arial Rounded MT Bold" panose="020F0704030504030204" pitchFamily="34" charset="0"/>
              </a:rPr>
              <a:t>Ce</a:t>
            </a:r>
            <a:r>
              <a:rPr lang="en-US" altLang="en-US" sz="1600" dirty="0" smtClean="0">
                <a:latin typeface="Arial Rounded MT Bold" panose="020F0704030504030204" pitchFamily="34" charset="0"/>
              </a:rPr>
              <a:t> </a:t>
            </a:r>
            <a:endParaRPr lang="en-US" altLang="en-US" sz="1600" dirty="0">
              <a:latin typeface="Arial Rounded MT Bold" panose="020F070403050403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1600" i="1" dirty="0" smtClean="0">
                <a:latin typeface="Arial Rounded MT Bold" panose="020F0704030504030204" pitchFamily="34" charset="0"/>
              </a:rPr>
              <a:t>C</a:t>
            </a:r>
            <a:r>
              <a:rPr lang="en-US" altLang="en-US" sz="1600" dirty="0" smtClean="0">
                <a:latin typeface="Arial Rounded MT Bold" panose="020F0704030504030204" pitchFamily="34" charset="0"/>
              </a:rPr>
              <a:t>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rial Rounded MT Bold" panose="020F0704030504030204" pitchFamily="34" charset="0"/>
              </a:rPr>
              <a:t> </a:t>
            </a:r>
            <a:r>
              <a:rPr lang="en-US" altLang="en-US" sz="1600" dirty="0" smtClean="0">
                <a:latin typeface="Arial Rounded MT Bold" panose="020F0704030504030204" pitchFamily="34" charset="0"/>
              </a:rPr>
              <a:t>A </a:t>
            </a:r>
            <a:endParaRPr lang="en-US" altLang="en-US" sz="1600" dirty="0">
              <a:latin typeface="Arial Rounded MT Bold" panose="020F070403050403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1600" i="1" dirty="0" smtClean="0">
                <a:latin typeface="Arial Rounded MT Bold" panose="020F0704030504030204" pitchFamily="34" charset="0"/>
              </a:rPr>
              <a:t>C</a:t>
            </a:r>
            <a:r>
              <a:rPr lang="en-US" altLang="en-US" sz="1600" dirty="0" smtClean="0">
                <a:latin typeface="Arial Rounded MT Bold" panose="020F0704030504030204" pitchFamily="34" charset="0"/>
              </a:rPr>
              <a:t>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rial Rounded MT Bold" panose="020F0704030504030204" pitchFamily="34" charset="0"/>
              </a:rPr>
              <a:t> </a:t>
            </a:r>
            <a:r>
              <a:rPr lang="en-US" altLang="en-US" sz="1600" dirty="0" smtClean="0">
                <a:latin typeface="Arial Rounded MT Bold" panose="020F0704030504030204" pitchFamily="34" charset="0"/>
              </a:rPr>
              <a:t>B</a:t>
            </a:r>
            <a:endParaRPr lang="en-US" altLang="en-US" sz="1600" dirty="0">
              <a:latin typeface="Arial Rounded MT Bold" panose="020F070403050403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1600" i="1" dirty="0" smtClean="0">
                <a:latin typeface="Arial Rounded MT Bold" panose="020F0704030504030204" pitchFamily="34" charset="0"/>
              </a:rPr>
              <a:t>C</a:t>
            </a:r>
            <a:r>
              <a:rPr lang="en-US" altLang="en-US" sz="1600" dirty="0" smtClean="0">
                <a:latin typeface="Arial Rounded MT Bold" panose="020F0704030504030204" pitchFamily="34" charset="0"/>
              </a:rPr>
              <a:t>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rial Rounded MT Bold" panose="020F0704030504030204" pitchFamily="34" charset="0"/>
              </a:rPr>
              <a:t> 	</a:t>
            </a:r>
            <a:r>
              <a:rPr lang="en-US" altLang="en-US" sz="1600" u="sng" dirty="0">
                <a:latin typeface="Arial Rounded MT Bold" panose="020F0704030504030204" pitchFamily="34" charset="0"/>
              </a:rPr>
              <a:t>f</a:t>
            </a:r>
            <a:r>
              <a:rPr lang="en-US" altLang="en-US" sz="1600" dirty="0" smtClean="0">
                <a:latin typeface="Arial Rounded MT Bold" panose="020F0704030504030204" pitchFamily="34" charset="0"/>
              </a:rPr>
              <a:t> </a:t>
            </a:r>
            <a:endParaRPr lang="en-US" altLang="en-US" sz="16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78720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9" grpId="0" uiExpand="1" build="p"/>
      <p:bldP spid="48133" grpId="0"/>
      <p:bldP spid="33796" grpId="0"/>
      <p:bldP spid="33797" grpId="0"/>
      <p:bldP spid="3380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0E1F-71D2-9042-A23A-DAC19B3D63BB}" type="slidenum">
              <a:rPr lang="en-US"/>
              <a:pPr/>
              <a:t>3</a:t>
            </a:fld>
            <a:endParaRPr lang="en-US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98218"/>
            <a:ext cx="10515600" cy="1325563"/>
          </a:xfrm>
        </p:spPr>
        <p:txBody>
          <a:bodyPr/>
          <a:lstStyle/>
          <a:p>
            <a:r>
              <a:rPr lang="en-US" dirty="0"/>
              <a:t>Order of Operations	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270146"/>
            <a:ext cx="8229600" cy="5086204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b="1" dirty="0">
                <a:solidFill>
                  <a:schemeClr val="tx2"/>
                </a:solidFill>
              </a:rPr>
              <a:t>Consider the following modification to our simple expression grammar</a:t>
            </a:r>
          </a:p>
          <a:p>
            <a:pPr>
              <a:spcBef>
                <a:spcPts val="20400"/>
              </a:spcBef>
              <a:buNone/>
            </a:pPr>
            <a:r>
              <a:rPr lang="en-US" sz="2400" dirty="0"/>
              <a:t>Replaced - with *</a:t>
            </a:r>
          </a:p>
          <a:p>
            <a:pPr>
              <a:buFontTx/>
              <a:buNone/>
            </a:pPr>
            <a:r>
              <a:rPr lang="en-US" sz="2400" dirty="0"/>
              <a:t>New grammar has one leftmost 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/>
              <a:t>derivation for x + 2 * y</a:t>
            </a:r>
          </a:p>
          <a:p>
            <a:pPr>
              <a:spcBef>
                <a:spcPts val="20400"/>
              </a:spcBef>
              <a:buNone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67856"/>
              </p:ext>
            </p:extLst>
          </p:nvPr>
        </p:nvGraphicFramePr>
        <p:xfrm>
          <a:off x="538137" y="1659203"/>
          <a:ext cx="3188613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8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77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720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Expr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➝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Expr  Op  Value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|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u="none" dirty="0"/>
                        <a:t>Value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Value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➝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number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| 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identifier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Op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➝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plus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|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rgbClr val="FF0000"/>
                          </a:solidFill>
                        </a:rPr>
                        <a:t>times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673188"/>
              </p:ext>
            </p:extLst>
          </p:nvPr>
        </p:nvGraphicFramePr>
        <p:xfrm>
          <a:off x="8360771" y="1576539"/>
          <a:ext cx="3695043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6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tx2"/>
                          </a:solidFill>
                        </a:rPr>
                        <a:t>Rule</a:t>
                      </a:r>
                    </a:p>
                  </a:txBody>
                  <a:tcPr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2"/>
                          </a:solidFill>
                        </a:rPr>
                        <a:t>Sentential Form</a:t>
                      </a: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—</a:t>
                      </a:r>
                    </a:p>
                  </a:txBody>
                  <a:tcPr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Expr</a:t>
                      </a: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Expr  Op  Value</a:t>
                      </a: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Expr  Op  Value  Op  Value</a:t>
                      </a: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Value  Op  Value  Op  Value</a:t>
                      </a: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/>
                        <a:t>&lt;id,x&gt;  </a:t>
                      </a:r>
                      <a:r>
                        <a:rPr lang="en-US" i="1" dirty="0"/>
                        <a:t>Op  Value  Op  Value</a:t>
                      </a: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/>
                        <a:t>&lt;id,x&gt;   +    </a:t>
                      </a:r>
                      <a:r>
                        <a:rPr lang="en-US" i="1" dirty="0"/>
                        <a:t>Value  Op  Value</a:t>
                      </a:r>
                      <a:endParaRPr lang="en-US" i="0" dirty="0"/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/>
                        <a:t>&lt;id,x&gt;    +  &lt;num,2&gt;  </a:t>
                      </a:r>
                      <a:r>
                        <a:rPr lang="en-US" i="1" dirty="0"/>
                        <a:t>Op  Value</a:t>
                      </a:r>
                      <a:endParaRPr lang="en-US" i="0" dirty="0"/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/>
                        <a:t>&lt;id,x&gt; </a:t>
                      </a:r>
                      <a:r>
                        <a:rPr lang="en-US" i="0" baseline="0" dirty="0"/>
                        <a:t>   +  &lt;num,2&gt;  *  Value</a:t>
                      </a:r>
                      <a:endParaRPr lang="en-US" i="0" dirty="0"/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/>
                        <a:t>&lt;id,x&gt;    +  &lt;num,2&gt;  *  &lt;id,y&gt;</a:t>
                      </a: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4580408" y="1576539"/>
            <a:ext cx="3873479" cy="3182207"/>
            <a:chOff x="4408404" y="1436688"/>
            <a:chExt cx="4479116" cy="3679761"/>
          </a:xfrm>
        </p:grpSpPr>
        <p:cxnSp>
          <p:nvCxnSpPr>
            <p:cNvPr id="9" name="Straight Arrow Connector 8"/>
            <p:cNvCxnSpPr>
              <a:stCxn id="45" idx="4"/>
              <a:endCxn id="43" idx="0"/>
            </p:cNvCxnSpPr>
            <p:nvPr/>
          </p:nvCxnSpPr>
          <p:spPr>
            <a:xfrm>
              <a:off x="7299996" y="2039590"/>
              <a:ext cx="3281" cy="365205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43" idx="4"/>
              <a:endCxn id="20" idx="0"/>
            </p:cNvCxnSpPr>
            <p:nvPr/>
          </p:nvCxnSpPr>
          <p:spPr>
            <a:xfrm flipH="1">
              <a:off x="7300590" y="3007697"/>
              <a:ext cx="2687" cy="416517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45" idx="3"/>
              <a:endCxn id="41" idx="7"/>
            </p:cNvCxnSpPr>
            <p:nvPr/>
          </p:nvCxnSpPr>
          <p:spPr>
            <a:xfrm flipH="1">
              <a:off x="6177146" y="1951297"/>
              <a:ext cx="909692" cy="541791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45" idx="5"/>
              <a:endCxn id="39" idx="1"/>
            </p:cNvCxnSpPr>
            <p:nvPr/>
          </p:nvCxnSpPr>
          <p:spPr>
            <a:xfrm>
              <a:off x="7513154" y="1951297"/>
              <a:ext cx="540541" cy="541791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7805107" y="3424214"/>
              <a:ext cx="922118" cy="36016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&lt;</a:t>
              </a:r>
              <a:r>
                <a:rPr lang="en-US" sz="1600" u="sng" dirty="0"/>
                <a:t>id</a:t>
              </a:r>
              <a:r>
                <a:rPr lang="en-US" sz="1600" dirty="0"/>
                <a:t>,y&gt;</a:t>
              </a:r>
            </a:p>
          </p:txBody>
        </p:sp>
        <p:cxnSp>
          <p:nvCxnSpPr>
            <p:cNvPr id="15" name="Straight Arrow Connector 14"/>
            <p:cNvCxnSpPr>
              <a:stCxn id="41" idx="4"/>
              <a:endCxn id="35" idx="0"/>
            </p:cNvCxnSpPr>
            <p:nvPr/>
          </p:nvCxnSpPr>
          <p:spPr>
            <a:xfrm flipH="1">
              <a:off x="5957633" y="3007697"/>
              <a:ext cx="6355" cy="810874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6679330" y="1436688"/>
              <a:ext cx="1241333" cy="602902"/>
              <a:chOff x="6124385" y="1924152"/>
              <a:chExt cx="1241333" cy="602902"/>
            </a:xfrm>
            <a:effectLst/>
          </p:grpSpPr>
          <p:sp>
            <p:nvSpPr>
              <p:cNvPr id="45" name="Oval 44"/>
              <p:cNvSpPr/>
              <p:nvPr/>
            </p:nvSpPr>
            <p:spPr>
              <a:xfrm>
                <a:off x="6443600" y="1924152"/>
                <a:ext cx="602902" cy="602902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i="1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6124385" y="2029150"/>
                <a:ext cx="1241333" cy="392906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r>
                  <a:rPr lang="en-US" i="1" dirty="0">
                    <a:effectLst>
                      <a:glow rad="127000">
                        <a:schemeClr val="bg1"/>
                      </a:glow>
                      <a:outerShdw blurRad="53975" dist="38100" dir="2700000" algn="tl" rotWithShape="0">
                        <a:schemeClr val="bg1"/>
                      </a:outerShdw>
                    </a:effectLst>
                  </a:rPr>
                  <a:t>Expr</a:t>
                </a: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6682611" y="2404795"/>
              <a:ext cx="1241333" cy="602902"/>
              <a:chOff x="6124385" y="1924152"/>
              <a:chExt cx="1241333" cy="602902"/>
            </a:xfrm>
            <a:effectLst/>
          </p:grpSpPr>
          <p:sp>
            <p:nvSpPr>
              <p:cNvPr id="43" name="Oval 42"/>
              <p:cNvSpPr/>
              <p:nvPr/>
            </p:nvSpPr>
            <p:spPr>
              <a:xfrm>
                <a:off x="6443600" y="1924152"/>
                <a:ext cx="602902" cy="602902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i="1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6124385" y="2029150"/>
                <a:ext cx="1241333" cy="392906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r>
                  <a:rPr lang="en-US" i="1" dirty="0">
                    <a:effectLst>
                      <a:glow rad="127000">
                        <a:schemeClr val="bg1"/>
                      </a:glow>
                      <a:outerShdw blurRad="53975" dist="38100" dir="2700000" algn="tl" rotWithShape="0">
                        <a:schemeClr val="bg1"/>
                      </a:outerShdw>
                    </a:effectLst>
                  </a:rPr>
                  <a:t>Op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343322" y="2404795"/>
              <a:ext cx="1241333" cy="602902"/>
              <a:chOff x="5778002" y="1924152"/>
              <a:chExt cx="1241333" cy="602902"/>
            </a:xfrm>
            <a:effectLst/>
          </p:grpSpPr>
          <p:sp>
            <p:nvSpPr>
              <p:cNvPr id="41" name="Oval 40"/>
              <p:cNvSpPr/>
              <p:nvPr/>
            </p:nvSpPr>
            <p:spPr>
              <a:xfrm>
                <a:off x="6097217" y="1924152"/>
                <a:ext cx="602902" cy="602902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i="1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5778002" y="2029150"/>
                <a:ext cx="1241333" cy="392906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r>
                  <a:rPr lang="en-US" i="1" dirty="0">
                    <a:effectLst>
                      <a:glow rad="127000">
                        <a:schemeClr val="bg1"/>
                      </a:glow>
                      <a:outerShdw blurRad="53975" dist="38100" dir="2700000" algn="tl" rotWithShape="0">
                        <a:schemeClr val="bg1"/>
                      </a:outerShdw>
                    </a:effectLst>
                  </a:rPr>
                  <a:t>Expr</a:t>
                </a: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7646187" y="2404795"/>
              <a:ext cx="1241333" cy="602902"/>
              <a:chOff x="5816489" y="1924152"/>
              <a:chExt cx="1241333" cy="602902"/>
            </a:xfrm>
            <a:effectLst/>
          </p:grpSpPr>
          <p:sp>
            <p:nvSpPr>
              <p:cNvPr id="39" name="Oval 38"/>
              <p:cNvSpPr/>
              <p:nvPr/>
            </p:nvSpPr>
            <p:spPr>
              <a:xfrm>
                <a:off x="6135704" y="1924152"/>
                <a:ext cx="602902" cy="602902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i="1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816489" y="2029150"/>
                <a:ext cx="1241333" cy="392906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r>
                  <a:rPr lang="en-US" i="1" dirty="0">
                    <a:effectLst>
                      <a:glow rad="127000">
                        <a:schemeClr val="bg1"/>
                      </a:glow>
                      <a:outerShdw blurRad="53975" dist="38100" dir="2700000" algn="tl" rotWithShape="0">
                        <a:schemeClr val="bg1"/>
                      </a:outerShdw>
                    </a:effectLst>
                  </a:rPr>
                  <a:t>Expr</a:t>
                </a: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6839530" y="3424214"/>
              <a:ext cx="922118" cy="391489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u="sng" dirty="0" smtClean="0"/>
                <a:t>times</a:t>
              </a:r>
              <a:endParaRPr lang="en-US" sz="1600" u="sng" dirty="0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4408404" y="3818571"/>
              <a:ext cx="1241333" cy="602902"/>
              <a:chOff x="6124385" y="1924152"/>
              <a:chExt cx="1241333" cy="602902"/>
            </a:xfrm>
            <a:effectLst/>
          </p:grpSpPr>
          <p:sp>
            <p:nvSpPr>
              <p:cNvPr id="37" name="Oval 36"/>
              <p:cNvSpPr/>
              <p:nvPr/>
            </p:nvSpPr>
            <p:spPr>
              <a:xfrm>
                <a:off x="6443600" y="1924152"/>
                <a:ext cx="602902" cy="602902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i="1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124385" y="2029150"/>
                <a:ext cx="1241333" cy="392906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r>
                  <a:rPr lang="en-US" i="1" dirty="0">
                    <a:effectLst>
                      <a:glow rad="127000">
                        <a:schemeClr val="bg1"/>
                      </a:glow>
                      <a:outerShdw blurRad="53975" dist="38100" dir="2700000" algn="tl" rotWithShape="0">
                        <a:schemeClr val="bg1"/>
                      </a:outerShdw>
                    </a:effectLst>
                  </a:rPr>
                  <a:t>Expr</a:t>
                </a: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5336967" y="3818571"/>
              <a:ext cx="1241333" cy="602902"/>
              <a:chOff x="6124385" y="1924152"/>
              <a:chExt cx="1241333" cy="602902"/>
            </a:xfrm>
            <a:effectLst/>
          </p:grpSpPr>
          <p:sp>
            <p:nvSpPr>
              <p:cNvPr id="35" name="Oval 34"/>
              <p:cNvSpPr/>
              <p:nvPr/>
            </p:nvSpPr>
            <p:spPr>
              <a:xfrm>
                <a:off x="6443600" y="1924152"/>
                <a:ext cx="602902" cy="602902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i="1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124385" y="2029150"/>
                <a:ext cx="1241333" cy="392906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r>
                  <a:rPr lang="en-US" i="1" dirty="0">
                    <a:effectLst>
                      <a:glow rad="127000">
                        <a:schemeClr val="bg1"/>
                      </a:glow>
                      <a:outerShdw blurRad="53975" dist="38100" dir="2700000" algn="tl" rotWithShape="0">
                        <a:schemeClr val="bg1"/>
                      </a:outerShdw>
                    </a:effectLst>
                  </a:rPr>
                  <a:t>Op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278359" y="3818571"/>
              <a:ext cx="1241333" cy="602902"/>
              <a:chOff x="6124385" y="1924152"/>
              <a:chExt cx="1241333" cy="602902"/>
            </a:xfrm>
            <a:effectLst/>
          </p:grpSpPr>
          <p:sp>
            <p:nvSpPr>
              <p:cNvPr id="33" name="Oval 32"/>
              <p:cNvSpPr/>
              <p:nvPr/>
            </p:nvSpPr>
            <p:spPr>
              <a:xfrm>
                <a:off x="6443600" y="1924152"/>
                <a:ext cx="602902" cy="602902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i="1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124385" y="2029150"/>
                <a:ext cx="1241333" cy="392906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r>
                  <a:rPr lang="en-US" i="1" dirty="0">
                    <a:effectLst>
                      <a:glow rad="127000">
                        <a:schemeClr val="bg1"/>
                      </a:glow>
                      <a:outerShdw blurRad="53975" dist="38100" dir="2700000" algn="tl" rotWithShape="0">
                        <a:schemeClr val="bg1"/>
                      </a:outerShdw>
                    </a:effectLst>
                  </a:rPr>
                  <a:t>Expr</a:t>
                </a: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6317609" y="4756285"/>
              <a:ext cx="1161007" cy="36016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&lt;</a:t>
              </a:r>
              <a:r>
                <a:rPr lang="en-US" sz="1600" u="sng" dirty="0"/>
                <a:t>num</a:t>
              </a:r>
              <a:r>
                <a:rPr lang="en-US" sz="1600" dirty="0"/>
                <a:t>,2&gt;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496574" y="4756285"/>
              <a:ext cx="922118" cy="36016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u="sng" dirty="0"/>
                <a:t>plus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557871" y="4756285"/>
              <a:ext cx="922118" cy="36016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&lt;</a:t>
              </a:r>
              <a:r>
                <a:rPr lang="en-US" sz="1600" u="sng" dirty="0"/>
                <a:t>id</a:t>
              </a:r>
              <a:r>
                <a:rPr lang="en-US" sz="1600" dirty="0"/>
                <a:t>,x&gt;</a:t>
              </a:r>
            </a:p>
          </p:txBody>
        </p:sp>
        <p:cxnSp>
          <p:nvCxnSpPr>
            <p:cNvPr id="27" name="Straight Arrow Connector 26"/>
            <p:cNvCxnSpPr>
              <a:stCxn id="33" idx="4"/>
              <a:endCxn id="24" idx="0"/>
            </p:cNvCxnSpPr>
            <p:nvPr/>
          </p:nvCxnSpPr>
          <p:spPr>
            <a:xfrm flipH="1">
              <a:off x="6898113" y="4421473"/>
              <a:ext cx="912" cy="334812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35" idx="4"/>
              <a:endCxn id="25" idx="0"/>
            </p:cNvCxnSpPr>
            <p:nvPr/>
          </p:nvCxnSpPr>
          <p:spPr>
            <a:xfrm>
              <a:off x="5957632" y="4421473"/>
              <a:ext cx="1" cy="334812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37" idx="4"/>
              <a:endCxn id="26" idx="0"/>
            </p:cNvCxnSpPr>
            <p:nvPr/>
          </p:nvCxnSpPr>
          <p:spPr>
            <a:xfrm flipH="1">
              <a:off x="5018930" y="4421473"/>
              <a:ext cx="10139" cy="334812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39" idx="4"/>
              <a:endCxn id="14" idx="0"/>
            </p:cNvCxnSpPr>
            <p:nvPr/>
          </p:nvCxnSpPr>
          <p:spPr>
            <a:xfrm flipH="1">
              <a:off x="8266167" y="3007697"/>
              <a:ext cx="686" cy="416517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41" idx="3"/>
              <a:endCxn id="37" idx="7"/>
            </p:cNvCxnSpPr>
            <p:nvPr/>
          </p:nvCxnSpPr>
          <p:spPr>
            <a:xfrm flipH="1">
              <a:off x="5242228" y="2919404"/>
              <a:ext cx="508602" cy="987460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41" idx="5"/>
              <a:endCxn id="33" idx="1"/>
            </p:cNvCxnSpPr>
            <p:nvPr/>
          </p:nvCxnSpPr>
          <p:spPr>
            <a:xfrm>
              <a:off x="6177146" y="2919404"/>
              <a:ext cx="508721" cy="987460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795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51769" y="0"/>
            <a:ext cx="10515600" cy="1325563"/>
          </a:xfrm>
        </p:spPr>
        <p:txBody>
          <a:bodyPr/>
          <a:lstStyle/>
          <a:p>
            <a:pPr eaLnBrk="1" hangingPunct="1">
              <a:spcBef>
                <a:spcPct val="20000"/>
              </a:spcBef>
            </a:pPr>
            <a:r>
              <a:rPr lang="en-US" dirty="0">
                <a:solidFill>
                  <a:schemeClr val="tx1"/>
                </a:solidFill>
              </a:rPr>
              <a:t>Picking the “Right” Production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52256" y="1156704"/>
            <a:ext cx="9685538" cy="5091696"/>
          </a:xfrm>
        </p:spPr>
        <p:txBody>
          <a:bodyPr>
            <a:normAutofit fontScale="55000" lnSpcReduction="20000"/>
          </a:bodyPr>
          <a:lstStyle/>
          <a:p>
            <a:pPr eaLnBrk="1" hangingPunct="1">
              <a:lnSpc>
                <a:spcPct val="20000"/>
              </a:lnSpc>
              <a:buFont typeface="Times" charset="0"/>
              <a:buNone/>
            </a:pPr>
            <a:endParaRPr lang="en-US" sz="1600" i="1" dirty="0"/>
          </a:p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solidFill>
                  <a:schemeClr val="tx2"/>
                </a:solidFill>
              </a:rPr>
              <a:t>If a top-down parser picks the “wrong” production, it may need to backtrack. </a:t>
            </a:r>
            <a:endParaRPr lang="en-US" b="1" dirty="0" smtClean="0">
              <a:solidFill>
                <a:schemeClr val="tx2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 smtClean="0">
                <a:solidFill>
                  <a:schemeClr val="tx2"/>
                </a:solidFill>
              </a:rPr>
              <a:t>The </a:t>
            </a:r>
            <a:r>
              <a:rPr lang="en-US" b="1" dirty="0">
                <a:solidFill>
                  <a:schemeClr val="tx2"/>
                </a:solidFill>
              </a:rPr>
              <a:t>alternative is to look ahead in input &amp; use context to pick correctly.</a:t>
            </a:r>
          </a:p>
          <a:p>
            <a:pPr eaLnBrk="1" hangingPunct="1">
              <a:lnSpc>
                <a:spcPct val="120000"/>
              </a:lnSpc>
              <a:spcBef>
                <a:spcPct val="100000"/>
              </a:spcBef>
              <a:buFont typeface="Times" charset="0"/>
              <a:buNone/>
            </a:pPr>
            <a:r>
              <a:rPr lang="en-US" dirty="0"/>
              <a:t>How much lookahead is needed for a context-free grammar?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>
                <a:solidFill>
                  <a:srgbClr val="FF0000"/>
                </a:solidFill>
              </a:rPr>
              <a:t>In general</a:t>
            </a:r>
            <a:r>
              <a:rPr lang="en-US" dirty="0"/>
              <a:t>, an arbitrarily large amount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/>
              <a:t>Use the </a:t>
            </a:r>
            <a:r>
              <a:rPr lang="en-US" dirty="0" err="1"/>
              <a:t>Cocke</a:t>
            </a:r>
            <a:r>
              <a:rPr lang="en-US" dirty="0"/>
              <a:t>-Younger, </a:t>
            </a:r>
            <a:r>
              <a:rPr lang="en-US" dirty="0" err="1"/>
              <a:t>Kasami</a:t>
            </a:r>
            <a:r>
              <a:rPr lang="en-US" dirty="0"/>
              <a:t> algorithm or </a:t>
            </a:r>
            <a:r>
              <a:rPr lang="en-US" dirty="0" err="1"/>
              <a:t>Earley’s</a:t>
            </a:r>
            <a:r>
              <a:rPr lang="en-US" dirty="0"/>
              <a:t> algorithm</a:t>
            </a:r>
          </a:p>
          <a:p>
            <a:pPr eaLnBrk="1" hangingPunct="1">
              <a:lnSpc>
                <a:spcPct val="120000"/>
              </a:lnSpc>
              <a:spcBef>
                <a:spcPct val="100000"/>
              </a:spcBef>
              <a:buFont typeface="Times" charset="0"/>
              <a:buNone/>
            </a:pPr>
            <a:r>
              <a:rPr lang="en-US" dirty="0"/>
              <a:t>Fortunately,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/>
              <a:t>Large subclasses of </a:t>
            </a:r>
            <a:r>
              <a:rPr lang="en-US" dirty="0" err="1"/>
              <a:t>CFGs</a:t>
            </a:r>
            <a:r>
              <a:rPr lang="en-US" dirty="0"/>
              <a:t> can be parsed with limited </a:t>
            </a:r>
            <a:r>
              <a:rPr lang="en-US" dirty="0" err="1"/>
              <a:t>lookahead</a:t>
            </a:r>
            <a:endParaRPr lang="en-US" dirty="0"/>
          </a:p>
          <a:p>
            <a:pPr eaLnBrk="1" hangingPunct="1">
              <a:lnSpc>
                <a:spcPct val="120000"/>
              </a:lnSpc>
            </a:pPr>
            <a:r>
              <a:rPr lang="en-US" dirty="0"/>
              <a:t>Most programming language constructs fall in those subclasses</a:t>
            </a:r>
          </a:p>
          <a:p>
            <a:pPr eaLnBrk="1" hangingPunct="1">
              <a:lnSpc>
                <a:spcPct val="120000"/>
              </a:lnSpc>
              <a:spcBef>
                <a:spcPct val="100000"/>
              </a:spcBef>
              <a:buFont typeface="Times" charset="0"/>
              <a:buNone/>
            </a:pPr>
            <a:r>
              <a:rPr lang="en-US" dirty="0"/>
              <a:t>Among the interesting subclasses are </a:t>
            </a:r>
            <a:r>
              <a:rPr lang="en-US" i="1" dirty="0"/>
              <a:t>LL(1)</a:t>
            </a:r>
            <a:r>
              <a:rPr lang="en-US" dirty="0"/>
              <a:t>  and </a:t>
            </a:r>
            <a:r>
              <a:rPr lang="en-US" i="1" dirty="0"/>
              <a:t>LR(1)</a:t>
            </a:r>
            <a:r>
              <a:rPr lang="en-US" dirty="0"/>
              <a:t>  grammars</a:t>
            </a:r>
          </a:p>
          <a:p>
            <a:pPr eaLnBrk="1" hangingPunct="1">
              <a:lnSpc>
                <a:spcPct val="120000"/>
              </a:lnSpc>
              <a:spcBef>
                <a:spcPct val="100000"/>
              </a:spcBef>
              <a:buFont typeface="Times" charset="0"/>
              <a:buNone/>
            </a:pPr>
            <a:r>
              <a:rPr lang="en-US" dirty="0"/>
              <a:t>         </a:t>
            </a:r>
            <a:r>
              <a:rPr lang="en-US" dirty="0" smtClean="0"/>
              <a:t>RG (Regular Grammar), LL1, LR1, and </a:t>
            </a:r>
            <a:r>
              <a:rPr lang="en-US" dirty="0"/>
              <a:t>CFG</a:t>
            </a:r>
          </a:p>
          <a:p>
            <a:pPr algn="ctr">
              <a:lnSpc>
                <a:spcPct val="120000"/>
              </a:lnSpc>
              <a:spcBef>
                <a:spcPts val="4200"/>
              </a:spcBef>
              <a:buNone/>
            </a:pPr>
            <a:r>
              <a:rPr lang="en-US" b="1" i="1" dirty="0">
                <a:solidFill>
                  <a:schemeClr val="tx2"/>
                </a:solidFill>
              </a:rPr>
              <a:t>We will focus, for now, on LL(1) grammars &amp; predictive parsing</a:t>
            </a:r>
            <a:endParaRPr lang="en-US" sz="2400" b="1" i="1" dirty="0">
              <a:solidFill>
                <a:schemeClr val="tx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1B9D33-F677-43BD-BC52-40F6E93D3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2731" y="3410625"/>
            <a:ext cx="1996440" cy="209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35447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0E1F-71D2-9042-A23A-DAC19B3D63BB}" type="slidenum">
              <a:rPr lang="en-US"/>
              <a:pPr/>
              <a:t>4</a:t>
            </a:fld>
            <a:endParaRPr lang="en-US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Order of Operations	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467556"/>
            <a:ext cx="10515600" cy="4709407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ts val="2400"/>
              </a:spcBef>
              <a:buNone/>
            </a:pPr>
            <a:r>
              <a:rPr lang="en-US" b="1" dirty="0">
                <a:sym typeface="Symbol" charset="2"/>
              </a:rPr>
              <a:t>For algebraic expressions, operators have precedence: </a:t>
            </a:r>
          </a:p>
          <a:p>
            <a:r>
              <a:rPr lang="en-US" dirty="0">
                <a:sym typeface="Symbol" charset="2"/>
              </a:rPr>
              <a:t>Parentheses first					   					(</a:t>
            </a:r>
            <a:r>
              <a:rPr lang="en-US" sz="1800" i="1" dirty="0">
                <a:sym typeface="Symbol" charset="2"/>
              </a:rPr>
              <a:t>level 1</a:t>
            </a:r>
            <a:r>
              <a:rPr lang="en-US" sz="1200" i="1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)</a:t>
            </a:r>
          </a:p>
          <a:p>
            <a:r>
              <a:rPr lang="en-US" dirty="0">
                <a:sym typeface="Symbol" charset="2"/>
              </a:rPr>
              <a:t>Multiplication and division, next                          				(</a:t>
            </a:r>
            <a:r>
              <a:rPr lang="en-US" sz="1800" i="1" dirty="0">
                <a:sym typeface="Symbol" charset="2"/>
              </a:rPr>
              <a:t>level 2</a:t>
            </a:r>
            <a:r>
              <a:rPr lang="en-US" dirty="0">
                <a:sym typeface="Symbol" charset="2"/>
              </a:rPr>
              <a:t>)</a:t>
            </a:r>
          </a:p>
          <a:p>
            <a:r>
              <a:rPr lang="en-US" dirty="0">
                <a:sym typeface="Symbol" charset="2"/>
              </a:rPr>
              <a:t>Subtraction and addition, last                               			(</a:t>
            </a:r>
            <a:r>
              <a:rPr lang="en-US" sz="1800" i="1" dirty="0">
                <a:sym typeface="Symbol" charset="2"/>
              </a:rPr>
              <a:t>level 3</a:t>
            </a:r>
            <a:r>
              <a:rPr lang="en-US" dirty="0">
                <a:sym typeface="Symbol" charset="2"/>
              </a:rPr>
              <a:t>) </a:t>
            </a:r>
          </a:p>
          <a:p>
            <a:pPr>
              <a:buFontTx/>
              <a:buNone/>
            </a:pPr>
            <a:r>
              <a:rPr lang="en-US" b="1" dirty="0">
                <a:solidFill>
                  <a:schemeClr val="tx2"/>
                </a:solidFill>
              </a:rPr>
              <a:t>How do you add precedence to a grammar?</a:t>
            </a:r>
          </a:p>
          <a:p>
            <a:pPr>
              <a:buFontTx/>
              <a:buNone/>
            </a:pPr>
            <a:r>
              <a:rPr lang="en-US" b="1" dirty="0">
                <a:solidFill>
                  <a:srgbClr val="FF0000"/>
                </a:solidFill>
              </a:rPr>
              <a:t>Encoding meaning into structure</a:t>
            </a:r>
          </a:p>
          <a:p>
            <a:pPr>
              <a:spcBef>
                <a:spcPts val="3000"/>
              </a:spcBef>
              <a:buNone/>
            </a:pPr>
            <a:r>
              <a:rPr lang="en-US" b="1" dirty="0">
                <a:sym typeface="Symbol" charset="2"/>
              </a:rPr>
              <a:t>To add precedence</a:t>
            </a:r>
          </a:p>
          <a:p>
            <a:r>
              <a:rPr lang="en-US" dirty="0">
                <a:sym typeface="Symbol" charset="2"/>
              </a:rPr>
              <a:t>Create a nonterminal for each </a:t>
            </a:r>
            <a:r>
              <a:rPr lang="en-US" i="1" dirty="0">
                <a:sym typeface="Symbol" charset="2"/>
              </a:rPr>
              <a:t>level of precedence</a:t>
            </a:r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Isolate the corresponding part of the grammar</a:t>
            </a:r>
          </a:p>
          <a:p>
            <a:r>
              <a:rPr lang="en-US" dirty="0">
                <a:sym typeface="Symbol" charset="2"/>
              </a:rPr>
              <a:t>Force the parser to recognize high precedence subexpressions first</a:t>
            </a:r>
          </a:p>
          <a:p>
            <a:pPr>
              <a:buFontTx/>
              <a:buNone/>
            </a:pP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531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93174" y="1026717"/>
            <a:ext cx="10132142" cy="4902814"/>
          </a:xfrm>
        </p:spPr>
        <p:txBody>
          <a:bodyPr>
            <a:normAutofit/>
          </a:bodyPr>
          <a:lstStyle/>
          <a:p>
            <a:pPr eaLnBrk="1" hangingPunct="1">
              <a:spcBef>
                <a:spcPct val="30000"/>
              </a:spcBef>
              <a:buFont typeface="Times" charset="0"/>
              <a:buNone/>
            </a:pPr>
            <a:r>
              <a:rPr lang="en-US" sz="2000" b="1" dirty="0">
                <a:solidFill>
                  <a:srgbClr val="074073"/>
                </a:solidFill>
                <a:sym typeface="Symbol" charset="2"/>
              </a:rPr>
              <a:t>Adding the standard algebraic precedence produces:</a:t>
            </a:r>
          </a:p>
        </p:txBody>
      </p:sp>
      <p:sp>
        <p:nvSpPr>
          <p:cNvPr id="420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9374" y="32544"/>
            <a:ext cx="10515600" cy="1325563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dirty="0">
                <a:sym typeface="Symbol" charset="2"/>
              </a:rPr>
              <a:t>Derivations and Precedence</a:t>
            </a:r>
          </a:p>
        </p:txBody>
      </p:sp>
      <p:sp>
        <p:nvSpPr>
          <p:cNvPr id="41990" name="Text Box 5"/>
          <p:cNvSpPr txBox="1">
            <a:spLocks noChangeArrowheads="1"/>
          </p:cNvSpPr>
          <p:nvPr/>
        </p:nvSpPr>
        <p:spPr bwMode="auto">
          <a:xfrm>
            <a:off x="6172200" y="1627188"/>
            <a:ext cx="3733800" cy="3028522"/>
          </a:xfrm>
          <a:prstGeom prst="rect">
            <a:avLst/>
          </a:prstGeom>
          <a:solidFill>
            <a:srgbClr val="BFBFBF"/>
          </a:solidFill>
          <a:ln w="19050" cmpd="sng">
            <a:solidFill>
              <a:srgbClr val="7F7F7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74073"/>
                </a:solidFill>
              </a:rPr>
              <a:t>The new grammar is slightly larger</a:t>
            </a:r>
          </a:p>
          <a:p>
            <a:pPr marL="228600" indent="-228600">
              <a:spcBef>
                <a:spcPct val="30000"/>
              </a:spcBef>
              <a:buClr>
                <a:srgbClr val="003C75"/>
              </a:buClr>
              <a:buSzPct val="120000"/>
              <a:buFont typeface="Arial"/>
              <a:buChar char="•"/>
              <a:defRPr/>
            </a:pPr>
            <a:r>
              <a:rPr lang="en-US" dirty="0"/>
              <a:t>Takes more rewriting to reach some of the terminal symbols</a:t>
            </a:r>
          </a:p>
          <a:p>
            <a:pPr marL="228600" indent="-228600">
              <a:spcBef>
                <a:spcPct val="30000"/>
              </a:spcBef>
              <a:buClr>
                <a:srgbClr val="003C75"/>
              </a:buClr>
              <a:buSzPct val="120000"/>
              <a:buFont typeface="Arial"/>
              <a:buChar char="•"/>
              <a:defRPr/>
            </a:pPr>
            <a:r>
              <a:rPr lang="en-US" dirty="0"/>
              <a:t>Encodes expected precedence</a:t>
            </a:r>
          </a:p>
          <a:p>
            <a:pPr marL="228600" indent="-228600">
              <a:spcBef>
                <a:spcPct val="30000"/>
              </a:spcBef>
              <a:buClr>
                <a:srgbClr val="003C75"/>
              </a:buClr>
              <a:buSzPct val="120000"/>
              <a:buFont typeface="Arial"/>
              <a:buChar char="•"/>
              <a:defRPr/>
            </a:pPr>
            <a:r>
              <a:rPr lang="en-US" dirty="0"/>
              <a:t>Produces same parse tree under leftmost &amp; rightmost derivations</a:t>
            </a:r>
          </a:p>
          <a:p>
            <a:pPr marL="228600" indent="-228600">
              <a:lnSpc>
                <a:spcPct val="110000"/>
              </a:lnSpc>
              <a:buClr>
                <a:srgbClr val="003C75"/>
              </a:buClr>
              <a:buSzPct val="120000"/>
              <a:buFont typeface="Arial"/>
              <a:buChar char="•"/>
              <a:defRPr/>
            </a:pPr>
            <a:r>
              <a:rPr lang="en-US" dirty="0"/>
              <a:t>Correctness trumps the speed of the parser</a:t>
            </a:r>
          </a:p>
          <a:p>
            <a:pPr>
              <a:spcBef>
                <a:spcPct val="50000"/>
              </a:spcBef>
              <a:buClr>
                <a:srgbClr val="0000CC"/>
              </a:buClr>
              <a:buSzPct val="120000"/>
              <a:defRPr/>
            </a:pPr>
            <a:r>
              <a:rPr lang="en-US" i="1" dirty="0"/>
              <a:t>Let’s see how it parses  </a:t>
            </a:r>
            <a:r>
              <a:rPr lang="en-US" dirty="0"/>
              <a:t>x + 2 * 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442" y="1922166"/>
            <a:ext cx="4067743" cy="11145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3156" y="2979572"/>
            <a:ext cx="4305901" cy="10574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7800" y="4027977"/>
            <a:ext cx="3677163" cy="1181265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5124963" y="4203333"/>
            <a:ext cx="4579853" cy="1895984"/>
            <a:chOff x="3497347" y="3971416"/>
            <a:chExt cx="4579853" cy="1895984"/>
          </a:xfrm>
        </p:grpSpPr>
        <p:sp>
          <p:nvSpPr>
            <p:cNvPr id="42038" name="Text Box 14"/>
            <p:cNvSpPr txBox="1">
              <a:spLocks noChangeArrowheads="1"/>
            </p:cNvSpPr>
            <p:nvPr/>
          </p:nvSpPr>
          <p:spPr bwMode="auto">
            <a:xfrm>
              <a:off x="4648200" y="5181600"/>
              <a:ext cx="342900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chemeClr val="tx2"/>
                  </a:solidFill>
                </a:rPr>
                <a:t>Both parentheses &amp; precedence are beyond the power of an </a:t>
              </a:r>
              <a:r>
                <a:rPr lang="en-US" sz="1600" b="1" dirty="0">
                  <a:solidFill>
                    <a:schemeClr val="tx2"/>
                  </a:solidFill>
                </a:rPr>
                <a:t>RE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42039" name="Line 15"/>
            <p:cNvSpPr>
              <a:spLocks noChangeShapeType="1"/>
            </p:cNvSpPr>
            <p:nvPr/>
          </p:nvSpPr>
          <p:spPr bwMode="auto">
            <a:xfrm>
              <a:off x="4648200" y="5181600"/>
              <a:ext cx="0" cy="68580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/>
            <p:cNvSpPr/>
            <p:nvPr/>
          </p:nvSpPr>
          <p:spPr bwMode="auto">
            <a:xfrm>
              <a:off x="3497347" y="3971416"/>
              <a:ext cx="1138905" cy="1431322"/>
            </a:xfrm>
            <a:custGeom>
              <a:avLst/>
              <a:gdLst>
                <a:gd name="connsiteX0" fmla="*/ 1138905 w 1138905"/>
                <a:gd name="connsiteY0" fmla="*/ 1431322 h 1431322"/>
                <a:gd name="connsiteX1" fmla="*/ 151182 w 1138905"/>
                <a:gd name="connsiteY1" fmla="*/ 594704 h 1431322"/>
                <a:gd name="connsiteX2" fmla="*/ 534177 w 1138905"/>
                <a:gd name="connsiteY2" fmla="*/ 473747 h 1431322"/>
                <a:gd name="connsiteX3" fmla="*/ 272128 w 1138905"/>
                <a:gd name="connsiteY3" fmla="*/ 151196 h 1431322"/>
                <a:gd name="connsiteX4" fmla="*/ 0 w 1138905"/>
                <a:gd name="connsiteY4" fmla="*/ 0 h 1431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8905" h="1431322">
                  <a:moveTo>
                    <a:pt x="1138905" y="1431322"/>
                  </a:moveTo>
                  <a:cubicBezTo>
                    <a:pt x="695437" y="1092811"/>
                    <a:pt x="251970" y="754300"/>
                    <a:pt x="151182" y="594704"/>
                  </a:cubicBezTo>
                  <a:cubicBezTo>
                    <a:pt x="50394" y="435108"/>
                    <a:pt x="514019" y="547665"/>
                    <a:pt x="534177" y="473747"/>
                  </a:cubicBezTo>
                  <a:cubicBezTo>
                    <a:pt x="554335" y="399829"/>
                    <a:pt x="361157" y="230154"/>
                    <a:pt x="272128" y="151196"/>
                  </a:cubicBezTo>
                  <a:cubicBezTo>
                    <a:pt x="183099" y="72238"/>
                    <a:pt x="0" y="0"/>
                    <a:pt x="0" y="0"/>
                  </a:cubicBezTo>
                </a:path>
              </a:pathLst>
            </a:custGeom>
            <a:noFill/>
            <a:ln w="63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Comic Sans MS" charset="0"/>
                <a:ea typeface="ヒラギノ角ゴ Pro W3" charset="-128"/>
                <a:cs typeface="ヒラギノ角ゴ Pro W3" charset="-128"/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5499" y="1485353"/>
            <a:ext cx="2629267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75704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178119"/>
            <a:ext cx="10515600" cy="1325563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dirty="0">
                <a:sym typeface="Symbol" charset="2"/>
              </a:rPr>
              <a:t>Derivations and Precedence</a:t>
            </a:r>
          </a:p>
        </p:txBody>
      </p:sp>
      <p:sp>
        <p:nvSpPr>
          <p:cNvPr id="44037" name="Text Box 4"/>
          <p:cNvSpPr txBox="1">
            <a:spLocks noChangeArrowheads="1"/>
          </p:cNvSpPr>
          <p:nvPr/>
        </p:nvSpPr>
        <p:spPr bwMode="auto">
          <a:xfrm>
            <a:off x="1631792" y="6172994"/>
            <a:ext cx="2895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 dirty="0"/>
              <a:t>The rightmost derivation</a:t>
            </a:r>
            <a:endParaRPr lang="en-US" dirty="0"/>
          </a:p>
        </p:txBody>
      </p:sp>
      <p:sp>
        <p:nvSpPr>
          <p:cNvPr id="44038" name="Text Box 5"/>
          <p:cNvSpPr txBox="1">
            <a:spLocks noChangeArrowheads="1"/>
          </p:cNvSpPr>
          <p:nvPr/>
        </p:nvSpPr>
        <p:spPr bwMode="auto">
          <a:xfrm>
            <a:off x="838200" y="1216022"/>
            <a:ext cx="9075174" cy="9510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The classic expression grammar derives </a:t>
            </a:r>
            <a:r>
              <a:rPr lang="en-US" u="sng" dirty="0"/>
              <a:t>x</a:t>
            </a:r>
            <a:r>
              <a:rPr lang="en-US" dirty="0"/>
              <a:t> + ( </a:t>
            </a:r>
            <a:r>
              <a:rPr lang="en-US" u="sng" dirty="0"/>
              <a:t>2</a:t>
            </a:r>
            <a:r>
              <a:rPr lang="en-US" dirty="0"/>
              <a:t> * </a:t>
            </a:r>
            <a:r>
              <a:rPr lang="en-US" u="sng" dirty="0"/>
              <a:t>y </a:t>
            </a:r>
            <a:r>
              <a:rPr lang="en-US" dirty="0"/>
              <a:t>) with the parse tree shown </a:t>
            </a:r>
          </a:p>
          <a:p>
            <a:pPr>
              <a:lnSpc>
                <a:spcPct val="95000"/>
              </a:lnSpc>
              <a:spcBef>
                <a:spcPct val="30000"/>
              </a:spcBef>
            </a:pPr>
            <a:r>
              <a:rPr lang="en-US" dirty="0">
                <a:solidFill>
                  <a:srgbClr val="FF0000"/>
                </a:solidFill>
              </a:rPr>
              <a:t>Both the leftmost and rightmost derivations </a:t>
            </a:r>
            <a:r>
              <a:rPr lang="en-US" dirty="0"/>
              <a:t>give the same expression, because the grammar directly and explicitly encodes the desired precedence.</a:t>
            </a:r>
          </a:p>
        </p:txBody>
      </p:sp>
      <p:grpSp>
        <p:nvGrpSpPr>
          <p:cNvPr id="44039" name="Group 6"/>
          <p:cNvGrpSpPr>
            <a:grpSpLocks/>
          </p:cNvGrpSpPr>
          <p:nvPr/>
        </p:nvGrpSpPr>
        <p:grpSpPr bwMode="auto">
          <a:xfrm>
            <a:off x="7757724" y="2101289"/>
            <a:ext cx="2930525" cy="3005138"/>
            <a:chOff x="2885" y="864"/>
            <a:chExt cx="1846" cy="1893"/>
          </a:xfrm>
        </p:grpSpPr>
        <p:sp>
          <p:nvSpPr>
            <p:cNvPr id="44067" name="Oval 7"/>
            <p:cNvSpPr>
              <a:spLocks noChangeArrowheads="1"/>
            </p:cNvSpPr>
            <p:nvPr/>
          </p:nvSpPr>
          <p:spPr bwMode="auto">
            <a:xfrm>
              <a:off x="3456" y="864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i="1"/>
                <a:t>G</a:t>
              </a:r>
              <a:endParaRPr lang="en-US" sz="1600" i="1"/>
            </a:p>
          </p:txBody>
        </p:sp>
        <p:sp>
          <p:nvSpPr>
            <p:cNvPr id="44068" name="Oval 8"/>
            <p:cNvSpPr>
              <a:spLocks noChangeArrowheads="1"/>
            </p:cNvSpPr>
            <p:nvPr/>
          </p:nvSpPr>
          <p:spPr bwMode="auto">
            <a:xfrm>
              <a:off x="3456" y="1200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i="1"/>
                <a:t>E</a:t>
              </a:r>
              <a:endParaRPr lang="en-US" sz="1600" i="1"/>
            </a:p>
          </p:txBody>
        </p:sp>
        <p:sp>
          <p:nvSpPr>
            <p:cNvPr id="44069" name="Oval 9"/>
            <p:cNvSpPr>
              <a:spLocks noChangeArrowheads="1"/>
            </p:cNvSpPr>
            <p:nvPr/>
          </p:nvSpPr>
          <p:spPr bwMode="auto">
            <a:xfrm>
              <a:off x="3456" y="1536"/>
              <a:ext cx="192" cy="192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</a:rPr>
                <a:t>+</a:t>
              </a:r>
            </a:p>
          </p:txBody>
        </p:sp>
        <p:sp>
          <p:nvSpPr>
            <p:cNvPr id="44070" name="Line 10"/>
            <p:cNvSpPr>
              <a:spLocks noChangeShapeType="1"/>
            </p:cNvSpPr>
            <p:nvPr/>
          </p:nvSpPr>
          <p:spPr bwMode="auto">
            <a:xfrm>
              <a:off x="3550" y="1060"/>
              <a:ext cx="0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71" name="Oval 11"/>
            <p:cNvSpPr>
              <a:spLocks noChangeArrowheads="1"/>
            </p:cNvSpPr>
            <p:nvPr/>
          </p:nvSpPr>
          <p:spPr bwMode="auto">
            <a:xfrm>
              <a:off x="3024" y="1536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i="1"/>
                <a:t>E</a:t>
              </a:r>
              <a:endParaRPr lang="en-US" sz="1600" i="1"/>
            </a:p>
          </p:txBody>
        </p:sp>
        <p:sp>
          <p:nvSpPr>
            <p:cNvPr id="44072" name="Line 12"/>
            <p:cNvSpPr>
              <a:spLocks noChangeShapeType="1"/>
            </p:cNvSpPr>
            <p:nvPr/>
          </p:nvSpPr>
          <p:spPr bwMode="auto">
            <a:xfrm>
              <a:off x="3120" y="1728"/>
              <a:ext cx="0" cy="1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73" name="Oval 13"/>
            <p:cNvSpPr>
              <a:spLocks noChangeArrowheads="1"/>
            </p:cNvSpPr>
            <p:nvPr/>
          </p:nvSpPr>
          <p:spPr bwMode="auto">
            <a:xfrm>
              <a:off x="3024" y="1872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i="1"/>
                <a:t>T</a:t>
              </a:r>
              <a:endParaRPr lang="en-US" sz="1600" i="1"/>
            </a:p>
          </p:txBody>
        </p:sp>
        <p:sp>
          <p:nvSpPr>
            <p:cNvPr id="44074" name="Oval 14"/>
            <p:cNvSpPr>
              <a:spLocks noChangeArrowheads="1"/>
            </p:cNvSpPr>
            <p:nvPr/>
          </p:nvSpPr>
          <p:spPr bwMode="auto">
            <a:xfrm>
              <a:off x="3024" y="220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i="1"/>
                <a:t>F</a:t>
              </a:r>
              <a:endParaRPr lang="en-US" sz="1600" i="1"/>
            </a:p>
          </p:txBody>
        </p:sp>
        <p:sp>
          <p:nvSpPr>
            <p:cNvPr id="44075" name="Line 15"/>
            <p:cNvSpPr>
              <a:spLocks noChangeShapeType="1"/>
            </p:cNvSpPr>
            <p:nvPr/>
          </p:nvSpPr>
          <p:spPr bwMode="auto">
            <a:xfrm>
              <a:off x="3120" y="2064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76" name="Line 16"/>
            <p:cNvSpPr>
              <a:spLocks noChangeShapeType="1"/>
            </p:cNvSpPr>
            <p:nvPr/>
          </p:nvSpPr>
          <p:spPr bwMode="auto">
            <a:xfrm>
              <a:off x="3552" y="1392"/>
              <a:ext cx="0" cy="1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77" name="Line 17"/>
            <p:cNvSpPr>
              <a:spLocks noChangeShapeType="1"/>
            </p:cNvSpPr>
            <p:nvPr/>
          </p:nvSpPr>
          <p:spPr bwMode="auto">
            <a:xfrm flipH="1">
              <a:off x="3195" y="1351"/>
              <a:ext cx="275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78" name="Line 18"/>
            <p:cNvSpPr>
              <a:spLocks noChangeShapeType="1"/>
            </p:cNvSpPr>
            <p:nvPr/>
          </p:nvSpPr>
          <p:spPr bwMode="auto">
            <a:xfrm>
              <a:off x="3650" y="1330"/>
              <a:ext cx="391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79" name="Line 19"/>
            <p:cNvSpPr>
              <a:spLocks noChangeShapeType="1"/>
            </p:cNvSpPr>
            <p:nvPr/>
          </p:nvSpPr>
          <p:spPr bwMode="auto">
            <a:xfrm>
              <a:off x="3120" y="2400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80" name="Text Box 20"/>
            <p:cNvSpPr txBox="1">
              <a:spLocks noChangeArrowheads="1"/>
            </p:cNvSpPr>
            <p:nvPr/>
          </p:nvSpPr>
          <p:spPr bwMode="auto">
            <a:xfrm>
              <a:off x="2885" y="2545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>
                  <a:solidFill>
                    <a:srgbClr val="000000"/>
                  </a:solidFill>
                </a:rPr>
                <a:t>&lt;</a:t>
              </a:r>
              <a:r>
                <a:rPr lang="en-US" sz="1600" dirty="0" err="1">
                  <a:solidFill>
                    <a:srgbClr val="000000"/>
                  </a:solidFill>
                </a:rPr>
                <a:t>id,</a:t>
              </a:r>
              <a:r>
                <a:rPr lang="en-US" sz="1600" u="sng" dirty="0" err="1">
                  <a:solidFill>
                    <a:srgbClr val="000000"/>
                  </a:solidFill>
                </a:rPr>
                <a:t>x</a:t>
              </a:r>
              <a:r>
                <a:rPr lang="en-US" sz="1400" dirty="0">
                  <a:solidFill>
                    <a:srgbClr val="000000"/>
                  </a:solidFill>
                </a:rPr>
                <a:t>&gt;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grpSp>
          <p:nvGrpSpPr>
            <p:cNvPr id="44081" name="Group 21"/>
            <p:cNvGrpSpPr>
              <a:grpSpLocks/>
            </p:cNvGrpSpPr>
            <p:nvPr/>
          </p:nvGrpSpPr>
          <p:grpSpPr bwMode="auto">
            <a:xfrm>
              <a:off x="3408" y="1536"/>
              <a:ext cx="1323" cy="1221"/>
              <a:chOff x="3717" y="1536"/>
              <a:chExt cx="1323" cy="1221"/>
            </a:xfrm>
          </p:grpSpPr>
          <p:sp>
            <p:nvSpPr>
              <p:cNvPr id="44082" name="Oval 22"/>
              <p:cNvSpPr>
                <a:spLocks noChangeArrowheads="1"/>
              </p:cNvSpPr>
              <p:nvPr/>
            </p:nvSpPr>
            <p:spPr bwMode="auto">
              <a:xfrm>
                <a:off x="4344" y="1536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 i="1"/>
                  <a:t>T</a:t>
                </a:r>
                <a:endParaRPr lang="en-US" sz="1600" i="1"/>
              </a:p>
            </p:txBody>
          </p:sp>
          <p:sp>
            <p:nvSpPr>
              <p:cNvPr id="44083" name="Oval 23"/>
              <p:cNvSpPr>
                <a:spLocks noChangeArrowheads="1"/>
              </p:cNvSpPr>
              <p:nvPr/>
            </p:nvSpPr>
            <p:spPr bwMode="auto">
              <a:xfrm>
                <a:off x="3984" y="1872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 i="1"/>
                  <a:t>T</a:t>
                </a:r>
                <a:endParaRPr lang="en-US" sz="1600" i="1"/>
              </a:p>
            </p:txBody>
          </p:sp>
          <p:sp>
            <p:nvSpPr>
              <p:cNvPr id="44084" name="Oval 24"/>
              <p:cNvSpPr>
                <a:spLocks noChangeArrowheads="1"/>
              </p:cNvSpPr>
              <p:nvPr/>
            </p:nvSpPr>
            <p:spPr bwMode="auto">
              <a:xfrm>
                <a:off x="3984" y="2208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 i="1" dirty="0"/>
                  <a:t>F</a:t>
                </a:r>
                <a:endParaRPr lang="en-US" sz="1600" i="1" dirty="0"/>
              </a:p>
            </p:txBody>
          </p:sp>
          <p:sp>
            <p:nvSpPr>
              <p:cNvPr id="44085" name="Oval 25"/>
              <p:cNvSpPr>
                <a:spLocks noChangeArrowheads="1"/>
              </p:cNvSpPr>
              <p:nvPr/>
            </p:nvSpPr>
            <p:spPr bwMode="auto">
              <a:xfrm>
                <a:off x="4704" y="1872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 i="1"/>
                  <a:t>F</a:t>
                </a:r>
                <a:endParaRPr lang="en-US" sz="1600" i="1"/>
              </a:p>
            </p:txBody>
          </p:sp>
          <p:sp>
            <p:nvSpPr>
              <p:cNvPr id="44086" name="Oval 26"/>
              <p:cNvSpPr>
                <a:spLocks noChangeArrowheads="1"/>
              </p:cNvSpPr>
              <p:nvPr/>
            </p:nvSpPr>
            <p:spPr bwMode="auto">
              <a:xfrm>
                <a:off x="4344" y="1872"/>
                <a:ext cx="192" cy="192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 i="1">
                    <a:solidFill>
                      <a:srgbClr val="000000"/>
                    </a:solidFill>
                  </a:rPr>
                  <a:t>*</a:t>
                </a:r>
                <a:endParaRPr lang="en-US" sz="1600" i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4087" name="Line 27"/>
              <p:cNvSpPr>
                <a:spLocks noChangeShapeType="1"/>
              </p:cNvSpPr>
              <p:nvPr/>
            </p:nvSpPr>
            <p:spPr bwMode="auto">
              <a:xfrm>
                <a:off x="4440" y="1731"/>
                <a:ext cx="0" cy="1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88" name="Line 28"/>
              <p:cNvSpPr>
                <a:spLocks noChangeShapeType="1"/>
              </p:cNvSpPr>
              <p:nvPr/>
            </p:nvSpPr>
            <p:spPr bwMode="auto">
              <a:xfrm flipH="1">
                <a:off x="4159" y="1701"/>
                <a:ext cx="206" cy="2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89" name="Line 29"/>
              <p:cNvSpPr>
                <a:spLocks noChangeShapeType="1"/>
              </p:cNvSpPr>
              <p:nvPr/>
            </p:nvSpPr>
            <p:spPr bwMode="auto">
              <a:xfrm>
                <a:off x="4519" y="1690"/>
                <a:ext cx="207" cy="2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90" name="Line 30"/>
              <p:cNvSpPr>
                <a:spLocks noChangeShapeType="1"/>
              </p:cNvSpPr>
              <p:nvPr/>
            </p:nvSpPr>
            <p:spPr bwMode="auto">
              <a:xfrm>
                <a:off x="4080" y="2064"/>
                <a:ext cx="0" cy="1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91" name="Line 31"/>
              <p:cNvSpPr>
                <a:spLocks noChangeShapeType="1"/>
              </p:cNvSpPr>
              <p:nvPr/>
            </p:nvSpPr>
            <p:spPr bwMode="auto">
              <a:xfrm>
                <a:off x="4800" y="2064"/>
                <a:ext cx="0" cy="1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92" name="Line 32"/>
              <p:cNvSpPr>
                <a:spLocks noChangeShapeType="1"/>
              </p:cNvSpPr>
              <p:nvPr/>
            </p:nvSpPr>
            <p:spPr bwMode="auto">
              <a:xfrm>
                <a:off x="4080" y="2400"/>
                <a:ext cx="0" cy="1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93" name="Text Box 33"/>
              <p:cNvSpPr txBox="1">
                <a:spLocks noChangeArrowheads="1"/>
              </p:cNvSpPr>
              <p:nvPr/>
            </p:nvSpPr>
            <p:spPr bwMode="auto">
              <a:xfrm>
                <a:off x="3717" y="2545"/>
                <a:ext cx="72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>
                    <a:solidFill>
                      <a:srgbClr val="000000"/>
                    </a:solidFill>
                  </a:rPr>
                  <a:t>&lt;</a:t>
                </a:r>
                <a:r>
                  <a:rPr lang="en-US" sz="1600">
                    <a:solidFill>
                      <a:srgbClr val="000000"/>
                    </a:solidFill>
                  </a:rPr>
                  <a:t>num,</a:t>
                </a:r>
                <a:r>
                  <a:rPr lang="en-US" sz="1600" u="sng">
                    <a:solidFill>
                      <a:srgbClr val="000000"/>
                    </a:solidFill>
                  </a:rPr>
                  <a:t>2</a:t>
                </a:r>
                <a:r>
                  <a:rPr lang="en-US" sz="1400">
                    <a:solidFill>
                      <a:srgbClr val="000000"/>
                    </a:solidFill>
                  </a:rPr>
                  <a:t>&gt;</a:t>
                </a:r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44094" name="Text Box 34"/>
              <p:cNvSpPr txBox="1">
                <a:spLocks noChangeArrowheads="1"/>
              </p:cNvSpPr>
              <p:nvPr/>
            </p:nvSpPr>
            <p:spPr bwMode="auto">
              <a:xfrm>
                <a:off x="4560" y="2219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>
                    <a:solidFill>
                      <a:srgbClr val="000000"/>
                    </a:solidFill>
                  </a:rPr>
                  <a:t>&lt;</a:t>
                </a:r>
                <a:r>
                  <a:rPr lang="en-US" sz="1600">
                    <a:solidFill>
                      <a:srgbClr val="000000"/>
                    </a:solidFill>
                  </a:rPr>
                  <a:t>id,</a:t>
                </a:r>
                <a:r>
                  <a:rPr lang="en-US" sz="1600" u="sng">
                    <a:solidFill>
                      <a:srgbClr val="000000"/>
                    </a:solidFill>
                  </a:rPr>
                  <a:t>y</a:t>
                </a:r>
                <a:r>
                  <a:rPr lang="en-US" sz="1400">
                    <a:solidFill>
                      <a:srgbClr val="000000"/>
                    </a:solidFill>
                  </a:rPr>
                  <a:t>&gt;</a:t>
                </a:r>
                <a:endParaRPr lang="en-US" sz="16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44040" name="Text Box 35"/>
          <p:cNvSpPr txBox="1">
            <a:spLocks noChangeArrowheads="1"/>
          </p:cNvSpPr>
          <p:nvPr/>
        </p:nvSpPr>
        <p:spPr bwMode="auto">
          <a:xfrm>
            <a:off x="7978387" y="5408407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 dirty="0">
                <a:solidFill>
                  <a:schemeClr val="tx2"/>
                </a:solidFill>
              </a:rPr>
              <a:t>Its parse tree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29834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896708"/>
              </p:ext>
            </p:extLst>
          </p:nvPr>
        </p:nvGraphicFramePr>
        <p:xfrm>
          <a:off x="1516080" y="2189187"/>
          <a:ext cx="4325917" cy="3736340"/>
        </p:xfrm>
        <a:graphic>
          <a:graphicData uri="http://schemas.openxmlformats.org/drawingml/2006/table">
            <a:tbl>
              <a:tblPr/>
              <a:tblGrid>
                <a:gridCol w="8651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0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3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Rule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3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Sentential Form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—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Goal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0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1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 +  Term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4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 +  Term * Factor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9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 +  Term * 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&lt;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id,</a:t>
                      </a:r>
                      <a:r>
                        <a:rPr kumimoji="0" lang="en-US" sz="18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y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&gt;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6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 +  Factor * 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&lt;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id,</a:t>
                      </a:r>
                      <a:r>
                        <a:rPr kumimoji="0" lang="en-US" sz="18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y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8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 + 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&lt;num,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&gt;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* 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&lt;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id,</a:t>
                      </a:r>
                      <a:r>
                        <a:rPr kumimoji="0" lang="en-US" sz="18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y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3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  + 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&lt;num,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&gt;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* 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&lt;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id,</a:t>
                      </a:r>
                      <a:r>
                        <a:rPr kumimoji="0" lang="en-US" sz="18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y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6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  + 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&lt;num,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&gt;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* 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&lt;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id,</a:t>
                      </a:r>
                      <a:r>
                        <a:rPr kumimoji="0" lang="en-US" sz="18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y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&gt;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9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&lt;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id,</a:t>
                      </a:r>
                      <a:r>
                        <a:rPr kumimoji="0" lang="en-US" sz="18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x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&gt; 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+ 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&lt;num,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&gt;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* 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&lt;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id,</a:t>
                      </a:r>
                      <a:r>
                        <a:rPr kumimoji="0" lang="en-US" sz="18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y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&gt;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70308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 dirty="0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The Study of Parsing	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535837"/>
            <a:ext cx="10515600" cy="4641126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3000"/>
              </a:spcBef>
              <a:buNone/>
            </a:pPr>
            <a:r>
              <a:rPr lang="en-US" b="1" dirty="0">
                <a:solidFill>
                  <a:schemeClr val="tx2"/>
                </a:solidFill>
              </a:rPr>
              <a:t>Roadmap for our study of parsing</a:t>
            </a:r>
            <a:endParaRPr lang="en-US" dirty="0">
              <a:solidFill>
                <a:schemeClr val="tx2"/>
              </a:solidFill>
            </a:endParaRPr>
          </a:p>
          <a:p>
            <a:pPr marL="282575" indent="-282575">
              <a:lnSpc>
                <a:spcPct val="120000"/>
              </a:lnSpc>
              <a:buSzPct val="95000"/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Context-free grammars &amp; derivations  </a:t>
            </a:r>
          </a:p>
          <a:p>
            <a:pPr marL="282575" indent="-282575">
              <a:lnSpc>
                <a:spcPct val="120000"/>
              </a:lnSpc>
              <a:buSzPct val="95000"/>
              <a:buFont typeface="+mj-lt"/>
              <a:buAutoNum type="arabicPeriod"/>
            </a:pPr>
            <a:r>
              <a:rPr lang="en-US" dirty="0"/>
              <a:t>Top-down parsing</a:t>
            </a:r>
          </a:p>
          <a:p>
            <a:pPr marL="625475" lvl="1" indent="-285750">
              <a:lnSpc>
                <a:spcPct val="120000"/>
              </a:lnSpc>
              <a:spcBef>
                <a:spcPts val="300"/>
              </a:spcBef>
              <a:buSzPct val="95000"/>
            </a:pPr>
            <a:r>
              <a:rPr lang="en-US" dirty="0"/>
              <a:t>Top-down parsers explore the possibilities of syntax in a systematic way</a:t>
            </a:r>
          </a:p>
          <a:p>
            <a:pPr marL="625475" lvl="1" indent="-285750">
              <a:lnSpc>
                <a:spcPct val="120000"/>
              </a:lnSpc>
              <a:spcBef>
                <a:spcPts val="300"/>
              </a:spcBef>
              <a:buSzPct val="95000"/>
            </a:pPr>
            <a:r>
              <a:rPr lang="en-US" dirty="0"/>
              <a:t>There are a limited number of words at the top level of a file of code</a:t>
            </a:r>
          </a:p>
          <a:p>
            <a:pPr marL="282575" indent="-282575">
              <a:lnSpc>
                <a:spcPct val="120000"/>
              </a:lnSpc>
              <a:buSzPct val="95000"/>
              <a:buFont typeface="+mj-lt"/>
              <a:buAutoNum type="arabicPeriod"/>
            </a:pPr>
            <a:r>
              <a:rPr lang="en-US" dirty="0"/>
              <a:t>Bottom-up parsing  </a:t>
            </a:r>
          </a:p>
          <a:p>
            <a:pPr marL="625475" lvl="1" indent="-285750">
              <a:lnSpc>
                <a:spcPct val="120000"/>
              </a:lnSpc>
              <a:spcBef>
                <a:spcPts val="300"/>
              </a:spcBef>
              <a:buSzPct val="95000"/>
            </a:pPr>
            <a:r>
              <a:rPr lang="en-US" dirty="0"/>
              <a:t>Bottom-up parsers build on the detailed structure of the input stream</a:t>
            </a:r>
          </a:p>
          <a:p>
            <a:pPr marL="625475" lvl="1" indent="-285750">
              <a:lnSpc>
                <a:spcPct val="120000"/>
              </a:lnSpc>
              <a:spcBef>
                <a:spcPts val="300"/>
              </a:spcBef>
              <a:buSzPct val="95000"/>
            </a:pPr>
            <a:r>
              <a:rPr lang="en-US" dirty="0"/>
              <a:t>Each classified word can affect the interpretation of past &amp; future words</a:t>
            </a:r>
          </a:p>
          <a:p>
            <a:pPr marL="282575" indent="-282575">
              <a:buSzPct val="95000"/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9A208F-7B77-4364-91B3-C0EADAEBF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B8DC-CB05-4E77-A46A-F6B222FBA2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8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>
                <a:sym typeface="Symbol" charset="2"/>
              </a:rPr>
              <a:t>Parsing Techniques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49709" y="1527647"/>
            <a:ext cx="10515600" cy="4351338"/>
          </a:xfrm>
        </p:spPr>
        <p:txBody>
          <a:bodyPr>
            <a:normAutofit/>
          </a:bodyPr>
          <a:lstStyle/>
          <a:p>
            <a:pPr eaLnBrk="1" hangingPunct="1">
              <a:buFont typeface="Times" charset="0"/>
              <a:buNone/>
            </a:pPr>
            <a:r>
              <a:rPr lang="en-US" b="1" dirty="0">
                <a:solidFill>
                  <a:schemeClr val="tx2"/>
                </a:solidFill>
                <a:sym typeface="Symbol" charset="2"/>
              </a:rPr>
              <a:t>Top-down parsers  </a:t>
            </a:r>
            <a:r>
              <a:rPr lang="en-US" sz="1800" i="1" dirty="0">
                <a:solidFill>
                  <a:schemeClr val="tx2"/>
                </a:solidFill>
                <a:sym typeface="Symbol" charset="2"/>
              </a:rPr>
              <a:t>(</a:t>
            </a:r>
            <a:r>
              <a:rPr lang="en-US" sz="1600" b="1" i="1" dirty="0">
                <a:solidFill>
                  <a:schemeClr val="tx2"/>
                </a:solidFill>
                <a:sym typeface="Symbol" charset="2"/>
              </a:rPr>
              <a:t>LL(1)</a:t>
            </a:r>
            <a:r>
              <a:rPr lang="en-US" sz="1800" i="1" dirty="0">
                <a:solidFill>
                  <a:schemeClr val="tx2"/>
                </a:solidFill>
                <a:sym typeface="Symbol" charset="2"/>
              </a:rPr>
              <a:t>, recursive descent)</a:t>
            </a:r>
            <a:endParaRPr lang="en-US" dirty="0">
              <a:solidFill>
                <a:schemeClr val="tx2"/>
              </a:solidFill>
              <a:sym typeface="Symbol" charset="2"/>
            </a:endParaRPr>
          </a:p>
          <a:p>
            <a:pPr eaLnBrk="1" hangingPunct="1"/>
            <a:r>
              <a:rPr lang="en-US" dirty="0">
                <a:sym typeface="Symbol" charset="2"/>
              </a:rPr>
              <a:t>Start at the root of the parse tree and grow toward </a:t>
            </a:r>
          </a:p>
          <a:p>
            <a:pPr marL="0" indent="0" eaLnBrk="1" hangingPunct="1">
              <a:buNone/>
            </a:pPr>
            <a:r>
              <a:rPr lang="en-US" dirty="0">
                <a:sym typeface="Symbol" charset="2"/>
              </a:rPr>
              <a:t>    leaves</a:t>
            </a:r>
          </a:p>
          <a:p>
            <a:pPr eaLnBrk="1" hangingPunct="1"/>
            <a:r>
              <a:rPr lang="en-US" dirty="0">
                <a:solidFill>
                  <a:srgbClr val="FF0000"/>
                </a:solidFill>
                <a:sym typeface="Symbol" charset="2"/>
              </a:rPr>
              <a:t>Pick a production </a:t>
            </a:r>
            <a:r>
              <a:rPr lang="en-US" dirty="0">
                <a:sym typeface="Symbol" charset="2"/>
              </a:rPr>
              <a:t>&amp; </a:t>
            </a:r>
            <a:r>
              <a:rPr lang="en-US" dirty="0">
                <a:solidFill>
                  <a:srgbClr val="0000FF"/>
                </a:solidFill>
                <a:sym typeface="Symbol" charset="2"/>
              </a:rPr>
              <a:t>try</a:t>
            </a:r>
            <a:r>
              <a:rPr lang="en-US" dirty="0">
                <a:sym typeface="Symbol" charset="2"/>
              </a:rPr>
              <a:t> to match the input</a:t>
            </a:r>
          </a:p>
          <a:p>
            <a:pPr eaLnBrk="1" hangingPunct="1"/>
            <a:r>
              <a:rPr lang="en-US" dirty="0">
                <a:sym typeface="Symbol" charset="2"/>
              </a:rPr>
              <a:t>Bad “pick”  may need to backtrack</a:t>
            </a:r>
          </a:p>
          <a:p>
            <a:pPr eaLnBrk="1" hangingPunct="1"/>
            <a:r>
              <a:rPr lang="en-US" dirty="0">
                <a:sym typeface="Symbol" charset="2"/>
              </a:rPr>
              <a:t>Some grammars are </a:t>
            </a:r>
            <a:r>
              <a:rPr lang="en-US" dirty="0">
                <a:solidFill>
                  <a:srgbClr val="0000FF"/>
                </a:solidFill>
                <a:sym typeface="Symbol" charset="2"/>
              </a:rPr>
              <a:t>backtrack-free</a:t>
            </a:r>
            <a:r>
              <a:rPr lang="en-US" dirty="0">
                <a:sym typeface="Symbol" charset="2"/>
              </a:rPr>
              <a:t>           </a:t>
            </a:r>
          </a:p>
          <a:p>
            <a:pPr marL="0" indent="0">
              <a:buNone/>
            </a:pPr>
            <a:endParaRPr lang="en-US" dirty="0">
              <a:sym typeface="Symbol" charset="2"/>
            </a:endParaRPr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8</a:t>
            </a:fld>
            <a:endParaRPr lang="en-US"/>
          </a:p>
        </p:txBody>
      </p:sp>
      <p:grpSp>
        <p:nvGrpSpPr>
          <p:cNvPr id="38" name="Group 6"/>
          <p:cNvGrpSpPr>
            <a:grpSpLocks/>
          </p:cNvGrpSpPr>
          <p:nvPr/>
        </p:nvGrpSpPr>
        <p:grpSpPr bwMode="auto">
          <a:xfrm>
            <a:off x="8703006" y="3478685"/>
            <a:ext cx="2930525" cy="3005138"/>
            <a:chOff x="2885" y="864"/>
            <a:chExt cx="1846" cy="1893"/>
          </a:xfrm>
        </p:grpSpPr>
        <p:sp>
          <p:nvSpPr>
            <p:cNvPr id="39" name="Oval 7"/>
            <p:cNvSpPr>
              <a:spLocks noChangeArrowheads="1"/>
            </p:cNvSpPr>
            <p:nvPr/>
          </p:nvSpPr>
          <p:spPr bwMode="auto">
            <a:xfrm>
              <a:off x="3456" y="864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i="1" dirty="0"/>
                <a:t>G</a:t>
              </a:r>
              <a:endParaRPr lang="en-US" sz="1600" b="1" i="1" dirty="0"/>
            </a:p>
          </p:txBody>
        </p:sp>
        <p:sp>
          <p:nvSpPr>
            <p:cNvPr id="40" name="Oval 8"/>
            <p:cNvSpPr>
              <a:spLocks noChangeArrowheads="1"/>
            </p:cNvSpPr>
            <p:nvPr/>
          </p:nvSpPr>
          <p:spPr bwMode="auto">
            <a:xfrm>
              <a:off x="3456" y="1200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i="1"/>
                <a:t>E</a:t>
              </a:r>
              <a:endParaRPr lang="en-US" sz="1600" b="1" i="1"/>
            </a:p>
          </p:txBody>
        </p:sp>
        <p:sp>
          <p:nvSpPr>
            <p:cNvPr id="41" name="Oval 9"/>
            <p:cNvSpPr>
              <a:spLocks noChangeArrowheads="1"/>
            </p:cNvSpPr>
            <p:nvPr/>
          </p:nvSpPr>
          <p:spPr bwMode="auto">
            <a:xfrm>
              <a:off x="3456" y="1536"/>
              <a:ext cx="192" cy="192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 b="1" dirty="0"/>
                <a:t>+</a:t>
              </a:r>
            </a:p>
          </p:txBody>
        </p:sp>
        <p:sp>
          <p:nvSpPr>
            <p:cNvPr id="42" name="Line 10"/>
            <p:cNvSpPr>
              <a:spLocks noChangeShapeType="1"/>
            </p:cNvSpPr>
            <p:nvPr/>
          </p:nvSpPr>
          <p:spPr bwMode="auto">
            <a:xfrm>
              <a:off x="3550" y="1060"/>
              <a:ext cx="0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b="1" i="1"/>
            </a:p>
          </p:txBody>
        </p:sp>
        <p:sp>
          <p:nvSpPr>
            <p:cNvPr id="43" name="Oval 11"/>
            <p:cNvSpPr>
              <a:spLocks noChangeArrowheads="1"/>
            </p:cNvSpPr>
            <p:nvPr/>
          </p:nvSpPr>
          <p:spPr bwMode="auto">
            <a:xfrm>
              <a:off x="3024" y="1536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i="1"/>
                <a:t>E</a:t>
              </a:r>
              <a:endParaRPr lang="en-US" sz="1600" b="1" i="1"/>
            </a:p>
          </p:txBody>
        </p:sp>
        <p:sp>
          <p:nvSpPr>
            <p:cNvPr id="44" name="Line 12"/>
            <p:cNvSpPr>
              <a:spLocks noChangeShapeType="1"/>
            </p:cNvSpPr>
            <p:nvPr/>
          </p:nvSpPr>
          <p:spPr bwMode="auto">
            <a:xfrm>
              <a:off x="3120" y="1728"/>
              <a:ext cx="0" cy="1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b="1" i="1"/>
            </a:p>
          </p:txBody>
        </p:sp>
        <p:sp>
          <p:nvSpPr>
            <p:cNvPr id="45" name="Oval 13"/>
            <p:cNvSpPr>
              <a:spLocks noChangeArrowheads="1"/>
            </p:cNvSpPr>
            <p:nvPr/>
          </p:nvSpPr>
          <p:spPr bwMode="auto">
            <a:xfrm>
              <a:off x="3024" y="1872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i="1"/>
                <a:t>T</a:t>
              </a:r>
              <a:endParaRPr lang="en-US" sz="1600" b="1" i="1"/>
            </a:p>
          </p:txBody>
        </p:sp>
        <p:sp>
          <p:nvSpPr>
            <p:cNvPr id="46" name="Oval 14"/>
            <p:cNvSpPr>
              <a:spLocks noChangeArrowheads="1"/>
            </p:cNvSpPr>
            <p:nvPr/>
          </p:nvSpPr>
          <p:spPr bwMode="auto">
            <a:xfrm>
              <a:off x="3024" y="220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i="1"/>
                <a:t>F</a:t>
              </a:r>
              <a:endParaRPr lang="en-US" sz="1600" b="1" i="1"/>
            </a:p>
          </p:txBody>
        </p:sp>
        <p:sp>
          <p:nvSpPr>
            <p:cNvPr id="47" name="Line 15"/>
            <p:cNvSpPr>
              <a:spLocks noChangeShapeType="1"/>
            </p:cNvSpPr>
            <p:nvPr/>
          </p:nvSpPr>
          <p:spPr bwMode="auto">
            <a:xfrm>
              <a:off x="3120" y="2064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b="1" i="1"/>
            </a:p>
          </p:txBody>
        </p:sp>
        <p:sp>
          <p:nvSpPr>
            <p:cNvPr id="48" name="Line 16"/>
            <p:cNvSpPr>
              <a:spLocks noChangeShapeType="1"/>
            </p:cNvSpPr>
            <p:nvPr/>
          </p:nvSpPr>
          <p:spPr bwMode="auto">
            <a:xfrm>
              <a:off x="3552" y="1392"/>
              <a:ext cx="0" cy="1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b="1" i="1"/>
            </a:p>
          </p:txBody>
        </p:sp>
        <p:sp>
          <p:nvSpPr>
            <p:cNvPr id="49" name="Line 17"/>
            <p:cNvSpPr>
              <a:spLocks noChangeShapeType="1"/>
            </p:cNvSpPr>
            <p:nvPr/>
          </p:nvSpPr>
          <p:spPr bwMode="auto">
            <a:xfrm flipH="1">
              <a:off x="3195" y="1351"/>
              <a:ext cx="275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b="1" i="1"/>
            </a:p>
          </p:txBody>
        </p:sp>
        <p:sp>
          <p:nvSpPr>
            <p:cNvPr id="50" name="Line 18"/>
            <p:cNvSpPr>
              <a:spLocks noChangeShapeType="1"/>
            </p:cNvSpPr>
            <p:nvPr/>
          </p:nvSpPr>
          <p:spPr bwMode="auto">
            <a:xfrm>
              <a:off x="3650" y="1330"/>
              <a:ext cx="391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b="1" i="1"/>
            </a:p>
          </p:txBody>
        </p:sp>
        <p:sp>
          <p:nvSpPr>
            <p:cNvPr id="51" name="Line 19"/>
            <p:cNvSpPr>
              <a:spLocks noChangeShapeType="1"/>
            </p:cNvSpPr>
            <p:nvPr/>
          </p:nvSpPr>
          <p:spPr bwMode="auto">
            <a:xfrm>
              <a:off x="3120" y="2400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b="1" i="1"/>
            </a:p>
          </p:txBody>
        </p:sp>
        <p:sp>
          <p:nvSpPr>
            <p:cNvPr id="52" name="Text Box 20"/>
            <p:cNvSpPr txBox="1">
              <a:spLocks noChangeArrowheads="1"/>
            </p:cNvSpPr>
            <p:nvPr/>
          </p:nvSpPr>
          <p:spPr bwMode="auto">
            <a:xfrm>
              <a:off x="2885" y="2545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 dirty="0"/>
                <a:t>&lt;</a:t>
              </a:r>
              <a:r>
                <a:rPr lang="en-US" sz="1600" b="1" dirty="0" err="1"/>
                <a:t>id,</a:t>
              </a:r>
              <a:r>
                <a:rPr lang="en-US" sz="1600" b="1" u="sng" dirty="0" err="1"/>
                <a:t>x</a:t>
              </a:r>
              <a:r>
                <a:rPr lang="en-US" sz="1400" b="1" dirty="0"/>
                <a:t>&gt;</a:t>
              </a:r>
              <a:endParaRPr lang="en-US" sz="1600" b="1" dirty="0"/>
            </a:p>
          </p:txBody>
        </p:sp>
        <p:grpSp>
          <p:nvGrpSpPr>
            <p:cNvPr id="53" name="Group 21"/>
            <p:cNvGrpSpPr>
              <a:grpSpLocks/>
            </p:cNvGrpSpPr>
            <p:nvPr/>
          </p:nvGrpSpPr>
          <p:grpSpPr bwMode="auto">
            <a:xfrm>
              <a:off x="3408" y="1536"/>
              <a:ext cx="1323" cy="1221"/>
              <a:chOff x="3717" y="1536"/>
              <a:chExt cx="1323" cy="1221"/>
            </a:xfrm>
          </p:grpSpPr>
          <p:sp>
            <p:nvSpPr>
              <p:cNvPr id="54" name="Oval 22"/>
              <p:cNvSpPr>
                <a:spLocks noChangeArrowheads="1"/>
              </p:cNvSpPr>
              <p:nvPr/>
            </p:nvSpPr>
            <p:spPr bwMode="auto">
              <a:xfrm>
                <a:off x="4344" y="1536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 b="1" i="1"/>
                  <a:t>T</a:t>
                </a:r>
                <a:endParaRPr lang="en-US" sz="1600" b="1" i="1"/>
              </a:p>
            </p:txBody>
          </p:sp>
          <p:sp>
            <p:nvSpPr>
              <p:cNvPr id="55" name="Oval 23"/>
              <p:cNvSpPr>
                <a:spLocks noChangeArrowheads="1"/>
              </p:cNvSpPr>
              <p:nvPr/>
            </p:nvSpPr>
            <p:spPr bwMode="auto">
              <a:xfrm>
                <a:off x="3984" y="1872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 b="1" i="1"/>
                  <a:t>T</a:t>
                </a:r>
                <a:endParaRPr lang="en-US" sz="1600" b="1" i="1"/>
              </a:p>
            </p:txBody>
          </p:sp>
          <p:sp>
            <p:nvSpPr>
              <p:cNvPr id="56" name="Oval 24"/>
              <p:cNvSpPr>
                <a:spLocks noChangeArrowheads="1"/>
              </p:cNvSpPr>
              <p:nvPr/>
            </p:nvSpPr>
            <p:spPr bwMode="auto">
              <a:xfrm>
                <a:off x="3984" y="2208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 b="1" i="1" dirty="0"/>
                  <a:t>F</a:t>
                </a:r>
                <a:endParaRPr lang="en-US" sz="1600" b="1" i="1" dirty="0"/>
              </a:p>
            </p:txBody>
          </p:sp>
          <p:sp>
            <p:nvSpPr>
              <p:cNvPr id="57" name="Oval 25"/>
              <p:cNvSpPr>
                <a:spLocks noChangeArrowheads="1"/>
              </p:cNvSpPr>
              <p:nvPr/>
            </p:nvSpPr>
            <p:spPr bwMode="auto">
              <a:xfrm>
                <a:off x="4704" y="1872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 b="1" i="1"/>
                  <a:t>F</a:t>
                </a:r>
                <a:endParaRPr lang="en-US" sz="1600" b="1" i="1"/>
              </a:p>
            </p:txBody>
          </p:sp>
          <p:sp>
            <p:nvSpPr>
              <p:cNvPr id="58" name="Oval 26"/>
              <p:cNvSpPr>
                <a:spLocks noChangeArrowheads="1"/>
              </p:cNvSpPr>
              <p:nvPr/>
            </p:nvSpPr>
            <p:spPr bwMode="auto">
              <a:xfrm>
                <a:off x="4344" y="1872"/>
                <a:ext cx="192" cy="192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 b="1"/>
                  <a:t>*</a:t>
                </a:r>
                <a:endParaRPr lang="en-US" sz="1600" b="1"/>
              </a:p>
            </p:txBody>
          </p:sp>
          <p:sp>
            <p:nvSpPr>
              <p:cNvPr id="59" name="Line 27"/>
              <p:cNvSpPr>
                <a:spLocks noChangeShapeType="1"/>
              </p:cNvSpPr>
              <p:nvPr/>
            </p:nvSpPr>
            <p:spPr bwMode="auto">
              <a:xfrm>
                <a:off x="4440" y="1731"/>
                <a:ext cx="0" cy="1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b="1" i="1"/>
              </a:p>
            </p:txBody>
          </p:sp>
          <p:sp>
            <p:nvSpPr>
              <p:cNvPr id="60" name="Line 28"/>
              <p:cNvSpPr>
                <a:spLocks noChangeShapeType="1"/>
              </p:cNvSpPr>
              <p:nvPr/>
            </p:nvSpPr>
            <p:spPr bwMode="auto">
              <a:xfrm flipH="1">
                <a:off x="4159" y="1701"/>
                <a:ext cx="206" cy="2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b="1" i="1"/>
              </a:p>
            </p:txBody>
          </p:sp>
          <p:sp>
            <p:nvSpPr>
              <p:cNvPr id="61" name="Line 29"/>
              <p:cNvSpPr>
                <a:spLocks noChangeShapeType="1"/>
              </p:cNvSpPr>
              <p:nvPr/>
            </p:nvSpPr>
            <p:spPr bwMode="auto">
              <a:xfrm>
                <a:off x="4519" y="1690"/>
                <a:ext cx="207" cy="2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b="1" i="1"/>
              </a:p>
            </p:txBody>
          </p:sp>
          <p:sp>
            <p:nvSpPr>
              <p:cNvPr id="62" name="Line 30"/>
              <p:cNvSpPr>
                <a:spLocks noChangeShapeType="1"/>
              </p:cNvSpPr>
              <p:nvPr/>
            </p:nvSpPr>
            <p:spPr bwMode="auto">
              <a:xfrm>
                <a:off x="4080" y="2064"/>
                <a:ext cx="0" cy="1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b="1" i="1"/>
              </a:p>
            </p:txBody>
          </p:sp>
          <p:sp>
            <p:nvSpPr>
              <p:cNvPr id="63" name="Line 31"/>
              <p:cNvSpPr>
                <a:spLocks noChangeShapeType="1"/>
              </p:cNvSpPr>
              <p:nvPr/>
            </p:nvSpPr>
            <p:spPr bwMode="auto">
              <a:xfrm>
                <a:off x="4800" y="2064"/>
                <a:ext cx="0" cy="1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b="1" i="1"/>
              </a:p>
            </p:txBody>
          </p:sp>
          <p:sp>
            <p:nvSpPr>
              <p:cNvPr id="64" name="Line 32"/>
              <p:cNvSpPr>
                <a:spLocks noChangeShapeType="1"/>
              </p:cNvSpPr>
              <p:nvPr/>
            </p:nvSpPr>
            <p:spPr bwMode="auto">
              <a:xfrm>
                <a:off x="4080" y="2400"/>
                <a:ext cx="0" cy="1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b="1" i="1"/>
              </a:p>
            </p:txBody>
          </p:sp>
          <p:sp>
            <p:nvSpPr>
              <p:cNvPr id="65" name="Text Box 33"/>
              <p:cNvSpPr txBox="1">
                <a:spLocks noChangeArrowheads="1"/>
              </p:cNvSpPr>
              <p:nvPr/>
            </p:nvSpPr>
            <p:spPr bwMode="auto">
              <a:xfrm>
                <a:off x="3717" y="2545"/>
                <a:ext cx="72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b="1"/>
                  <a:t>&lt;</a:t>
                </a:r>
                <a:r>
                  <a:rPr lang="en-US" sz="1600" b="1"/>
                  <a:t>num,</a:t>
                </a:r>
                <a:r>
                  <a:rPr lang="en-US" sz="1600" b="1" u="sng"/>
                  <a:t>2</a:t>
                </a:r>
                <a:r>
                  <a:rPr lang="en-US" sz="1400" b="1"/>
                  <a:t>&gt;</a:t>
                </a:r>
                <a:endParaRPr lang="en-US" sz="1600" b="1"/>
              </a:p>
            </p:txBody>
          </p:sp>
          <p:sp>
            <p:nvSpPr>
              <p:cNvPr id="66" name="Text Box 34"/>
              <p:cNvSpPr txBox="1">
                <a:spLocks noChangeArrowheads="1"/>
              </p:cNvSpPr>
              <p:nvPr/>
            </p:nvSpPr>
            <p:spPr bwMode="auto">
              <a:xfrm>
                <a:off x="4560" y="2219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b="1"/>
                  <a:t>&lt;</a:t>
                </a:r>
                <a:r>
                  <a:rPr lang="en-US" sz="1600" b="1"/>
                  <a:t>id,</a:t>
                </a:r>
                <a:r>
                  <a:rPr lang="en-US" sz="1600" b="1" u="sng"/>
                  <a:t>y</a:t>
                </a:r>
                <a:r>
                  <a:rPr lang="en-US" sz="1400" b="1"/>
                  <a:t>&gt;</a:t>
                </a:r>
                <a:endParaRPr lang="en-US" sz="1600" b="1"/>
              </a:p>
            </p:txBody>
          </p:sp>
        </p:grpSp>
      </p:grpSp>
      <p:sp>
        <p:nvSpPr>
          <p:cNvPr id="36" name="TextBox 35"/>
          <p:cNvSpPr txBox="1"/>
          <p:nvPr/>
        </p:nvSpPr>
        <p:spPr>
          <a:xfrm>
            <a:off x="5960600" y="4933907"/>
            <a:ext cx="2328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tx2"/>
                </a:solidFill>
              </a:rPr>
              <a:t>Parse tree for </a:t>
            </a:r>
            <a:r>
              <a:rPr lang="en-US" b="1" dirty="0">
                <a:solidFill>
                  <a:schemeClr val="tx2"/>
                </a:solidFill>
              </a:rPr>
              <a:t>x + 2 * y</a:t>
            </a:r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Engineering a Compiler</a:t>
            </a:r>
            <a:endParaRPr lang="en-US" dirty="0"/>
          </a:p>
        </p:txBody>
      </p:sp>
      <p:graphicFrame>
        <p:nvGraphicFramePr>
          <p:cNvPr id="5" name="Group 171">
            <a:extLst>
              <a:ext uri="{FF2B5EF4-FFF2-40B4-BE49-F238E27FC236}">
                <a16:creationId xmlns:a16="http://schemas.microsoft.com/office/drawing/2014/main" id="{9718899B-9A73-7B82-6729-47C882559F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57462"/>
              </p:ext>
            </p:extLst>
          </p:nvPr>
        </p:nvGraphicFramePr>
        <p:xfrm>
          <a:off x="8725153" y="74613"/>
          <a:ext cx="3276600" cy="32004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0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Goal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➝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1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➝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+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2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-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3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4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➝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*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5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/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6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7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➝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  <a:defRPr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(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8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  <a:defRPr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num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9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  <a:defRPr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289798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0E1F-71D2-9042-A23A-DAC19B3D63BB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Top-Down Parsing	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b="1" dirty="0">
                <a:solidFill>
                  <a:schemeClr val="tx2"/>
                </a:solidFill>
              </a:rPr>
              <a:t>We will examine two ways of implementing top-down parsers</a:t>
            </a:r>
          </a:p>
          <a:p>
            <a:pPr>
              <a:buNone/>
            </a:pPr>
            <a:endParaRPr lang="en-US" b="1" dirty="0">
              <a:solidFill>
                <a:schemeClr val="tx2"/>
              </a:solidFill>
            </a:endParaRPr>
          </a:p>
          <a:p>
            <a:pPr>
              <a:buNone/>
            </a:pPr>
            <a:endParaRPr lang="en-US" b="1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chemeClr val="tx2"/>
                </a:solidFill>
              </a:rPr>
              <a:t>1. Recursive-Descent Parser</a:t>
            </a:r>
          </a:p>
          <a:p>
            <a:pPr>
              <a:lnSpc>
                <a:spcPct val="120000"/>
              </a:lnSpc>
            </a:pPr>
            <a:r>
              <a:rPr lang="en-US" dirty="0"/>
              <a:t>Highly efficient, highly flexible form of parser</a:t>
            </a:r>
          </a:p>
          <a:p>
            <a:pPr>
              <a:lnSpc>
                <a:spcPct val="120000"/>
              </a:lnSpc>
            </a:pPr>
            <a:r>
              <a:rPr lang="en-US" dirty="0"/>
              <a:t>Typically implemented as a hand-coded parser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Set of </a:t>
            </a:r>
            <a:r>
              <a:rPr lang="en-US" dirty="0">
                <a:solidFill>
                  <a:srgbClr val="0000FF"/>
                </a:solidFill>
              </a:rPr>
              <a:t>mutually-recursive</a:t>
            </a:r>
            <a:r>
              <a:rPr lang="en-US" dirty="0"/>
              <a:t> routines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Works well for any “predictively </a:t>
            </a:r>
            <a:r>
              <a:rPr lang="en-US" dirty="0" err="1"/>
              <a:t>parsable</a:t>
            </a:r>
            <a:r>
              <a:rPr lang="en-US" dirty="0"/>
              <a:t>” grammar</a:t>
            </a:r>
          </a:p>
          <a:p>
            <a:pPr>
              <a:lnSpc>
                <a:spcPct val="120000"/>
              </a:lnSpc>
            </a:pPr>
            <a:r>
              <a:rPr lang="en-US" dirty="0"/>
              <a:t>Easy to understand, easy to implement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227901" y="2275575"/>
            <a:ext cx="6060367" cy="925286"/>
            <a:chOff x="1464380" y="1251858"/>
            <a:chExt cx="6060367" cy="925286"/>
          </a:xfrm>
        </p:grpSpPr>
        <p:sp>
          <p:nvSpPr>
            <p:cNvPr id="7" name="Rounded Rectangle 6"/>
            <p:cNvSpPr/>
            <p:nvPr/>
          </p:nvSpPr>
          <p:spPr>
            <a:xfrm>
              <a:off x="3469819" y="1251858"/>
              <a:ext cx="1768928" cy="92528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28575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Recursive Descent Parser</a:t>
              </a:r>
            </a:p>
          </p:txBody>
        </p:sp>
        <p:cxnSp>
          <p:nvCxnSpPr>
            <p:cNvPr id="8" name="Straight Arrow Connector 7"/>
            <p:cNvCxnSpPr>
              <a:endCxn id="7" idx="1"/>
            </p:cNvCxnSpPr>
            <p:nvPr/>
          </p:nvCxnSpPr>
          <p:spPr>
            <a:xfrm>
              <a:off x="1537623" y="1714501"/>
              <a:ext cx="1932196" cy="0"/>
            </a:xfrm>
            <a:prstGeom prst="straightConnector1">
              <a:avLst/>
            </a:prstGeom>
            <a:ln w="19050" cmpd="sng">
              <a:solidFill>
                <a:schemeClr val="tx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7" idx="3"/>
            </p:cNvCxnSpPr>
            <p:nvPr/>
          </p:nvCxnSpPr>
          <p:spPr>
            <a:xfrm>
              <a:off x="5238747" y="1714501"/>
              <a:ext cx="2286000" cy="17488"/>
            </a:xfrm>
            <a:prstGeom prst="straightConnector1">
              <a:avLst/>
            </a:prstGeom>
            <a:ln w="19050" cmpd="sng">
              <a:solidFill>
                <a:schemeClr val="tx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037033" y="1424212"/>
              <a:ext cx="14877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/>
                <a:t>IR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64380" y="1424212"/>
              <a:ext cx="20054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&lt;word, category&gt; pairs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1542806" y="6205642"/>
            <a:ext cx="93810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73239"/>
                </a:solidFill>
                <a:latin typeface="urw-din"/>
              </a:rPr>
              <a:t>Mutual recursion is a variation </a:t>
            </a:r>
            <a:r>
              <a:rPr lang="en-US" sz="1400" u="sng" dirty="0">
                <a:latin typeface="urw-din"/>
                <a:hlinkClick r:id="rId3"/>
              </a:rPr>
              <a:t>recursion</a:t>
            </a:r>
            <a:r>
              <a:rPr lang="en-US" sz="1400" dirty="0">
                <a:solidFill>
                  <a:srgbClr val="273239"/>
                </a:solidFill>
                <a:latin typeface="urw-din"/>
              </a:rPr>
              <a:t>. Two functions are called mutually recursive if the first function makes a recursive call to the second function and the second function, in turn, calls the first one.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82982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2719</TotalTime>
  <Words>3464</Words>
  <Application>Microsoft Office PowerPoint</Application>
  <PresentationFormat>Widescreen</PresentationFormat>
  <Paragraphs>1084</Paragraphs>
  <Slides>30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urw-din</vt:lpstr>
      <vt:lpstr>ヒラギノ角ゴ Pro W3</vt:lpstr>
      <vt:lpstr>Arial</vt:lpstr>
      <vt:lpstr>Arial Rounded MT Bold</vt:lpstr>
      <vt:lpstr>Calibri</vt:lpstr>
      <vt:lpstr>Calibri Light</vt:lpstr>
      <vt:lpstr>Comic Sans MS</vt:lpstr>
      <vt:lpstr>Symbol</vt:lpstr>
      <vt:lpstr>Times</vt:lpstr>
      <vt:lpstr>Office Theme</vt:lpstr>
      <vt:lpstr>Chapter 3 Parsers </vt:lpstr>
      <vt:lpstr>Last Lecture: Rewrite an ambiguous grammar</vt:lpstr>
      <vt:lpstr>Order of Operations </vt:lpstr>
      <vt:lpstr>Order of Operations </vt:lpstr>
      <vt:lpstr>Derivations and Precedence</vt:lpstr>
      <vt:lpstr>Derivations and Precedence</vt:lpstr>
      <vt:lpstr>The Study of Parsing </vt:lpstr>
      <vt:lpstr>Parsing Techniques</vt:lpstr>
      <vt:lpstr>Top-Down Parsing </vt:lpstr>
      <vt:lpstr>Top-Down Parsing </vt:lpstr>
      <vt:lpstr>Top-down Parsing</vt:lpstr>
      <vt:lpstr>The “Classic” Expression Grammar</vt:lpstr>
      <vt:lpstr>Example</vt:lpstr>
      <vt:lpstr>Example</vt:lpstr>
      <vt:lpstr>Example</vt:lpstr>
      <vt:lpstr>Example</vt:lpstr>
      <vt:lpstr>Example</vt:lpstr>
      <vt:lpstr>Another possible parse</vt:lpstr>
      <vt:lpstr>The Classic Expression Grammar</vt:lpstr>
      <vt:lpstr>Left Recursion</vt:lpstr>
      <vt:lpstr>Eliminating Left Recursion</vt:lpstr>
      <vt:lpstr>Eliminating Left Recursion</vt:lpstr>
      <vt:lpstr>Eliminating Left Recursion</vt:lpstr>
      <vt:lpstr>Eliminating Left Recursion</vt:lpstr>
      <vt:lpstr>Eliminating Left Recursion</vt:lpstr>
      <vt:lpstr>Eliminating Left Recursion</vt:lpstr>
      <vt:lpstr>Eliminating Left Recursion</vt:lpstr>
      <vt:lpstr>Eliminating Left Recursion</vt:lpstr>
      <vt:lpstr>Eliminating Left RecursionExample</vt:lpstr>
      <vt:lpstr>Picking the “Right” Production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Scanners continued Implementing a Scanner</dc:title>
  <dc:creator>Hairong Zhao</dc:creator>
  <cp:lastModifiedBy>Hairong Zhao</cp:lastModifiedBy>
  <cp:revision>34</cp:revision>
  <dcterms:created xsi:type="dcterms:W3CDTF">2022-01-25T21:06:11Z</dcterms:created>
  <dcterms:modified xsi:type="dcterms:W3CDTF">2023-02-14T20:30:26Z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2023-02-08T23:40:53Z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034931ee-019a-4f32-80e8-1c52f6cf33c4</vt:lpwstr>
  </property>
  <property fmtid="{D5CDD505-2E9C-101B-9397-08002B2CF9AE}" pid="8" name="MSIP_Label_4044bd30-2ed7-4c9d-9d12-46200872a97b_ContentBits">
    <vt:lpwstr>0</vt:lpwstr>
  </property>
</Properties>
</file>