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9" r:id="rId3"/>
    <p:sldId id="273" r:id="rId4"/>
    <p:sldId id="306" r:id="rId5"/>
    <p:sldId id="274" r:id="rId6"/>
    <p:sldId id="303" r:id="rId7"/>
    <p:sldId id="276" r:id="rId8"/>
    <p:sldId id="277" r:id="rId9"/>
    <p:sldId id="304" r:id="rId10"/>
    <p:sldId id="279" r:id="rId11"/>
    <p:sldId id="326" r:id="rId12"/>
    <p:sldId id="280" r:id="rId13"/>
    <p:sldId id="281" r:id="rId14"/>
    <p:sldId id="284" r:id="rId15"/>
    <p:sldId id="308" r:id="rId16"/>
    <p:sldId id="311" r:id="rId17"/>
    <p:sldId id="312" r:id="rId18"/>
    <p:sldId id="313" r:id="rId19"/>
    <p:sldId id="314" r:id="rId20"/>
    <p:sldId id="315" r:id="rId21"/>
    <p:sldId id="325" r:id="rId22"/>
    <p:sldId id="316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4651" autoAdjust="0"/>
  </p:normalViewPr>
  <p:slideViewPr>
    <p:cSldViewPr snapToGrid="0">
      <p:cViewPr varScale="1">
        <p:scale>
          <a:sx n="50" d="100"/>
          <a:sy n="50" d="100"/>
        </p:scale>
        <p:origin x="4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5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Hairong" userId="836876fe-804d-4bd9-9d0e-c259ce8ab2ed" providerId="ADAL" clId="{B9E9A516-37EB-41F4-952B-20ACBAAA24A1}"/>
    <pc:docChg chg="undo custSel addSld modSld">
      <pc:chgData name="Zhao, Hairong" userId="836876fe-804d-4bd9-9d0e-c259ce8ab2ed" providerId="ADAL" clId="{B9E9A516-37EB-41F4-952B-20ACBAAA24A1}" dt="2023-02-21T03:13:04.647" v="345" actId="20577"/>
      <pc:docMkLst>
        <pc:docMk/>
      </pc:docMkLst>
      <pc:sldChg chg="delSp mod delAnim">
        <pc:chgData name="Zhao, Hairong" userId="836876fe-804d-4bd9-9d0e-c259ce8ab2ed" providerId="ADAL" clId="{B9E9A516-37EB-41F4-952B-20ACBAAA24A1}" dt="2023-02-21T03:11:37.797" v="342" actId="478"/>
        <pc:sldMkLst>
          <pc:docMk/>
          <pc:sldMk cId="177963974" sldId="279"/>
        </pc:sldMkLst>
        <pc:spChg chg="del">
          <ac:chgData name="Zhao, Hairong" userId="836876fe-804d-4bd9-9d0e-c259ce8ab2ed" providerId="ADAL" clId="{B9E9A516-37EB-41F4-952B-20ACBAAA24A1}" dt="2023-02-21T03:11:37.797" v="342" actId="478"/>
          <ac:spMkLst>
            <pc:docMk/>
            <pc:sldMk cId="177963974" sldId="279"/>
            <ac:spMk id="50183" creationId="{00000000-0000-0000-0000-000000000000}"/>
          </ac:spMkLst>
        </pc:spChg>
      </pc:sldChg>
      <pc:sldChg chg="addSp modSp new mod">
        <pc:chgData name="Zhao, Hairong" userId="836876fe-804d-4bd9-9d0e-c259ce8ab2ed" providerId="ADAL" clId="{B9E9A516-37EB-41F4-952B-20ACBAAA24A1}" dt="2023-02-21T03:13:04.647" v="345" actId="20577"/>
        <pc:sldMkLst>
          <pc:docMk/>
          <pc:sldMk cId="2351599674" sldId="326"/>
        </pc:sldMkLst>
        <pc:spChg chg="add mod">
          <ac:chgData name="Zhao, Hairong" userId="836876fe-804d-4bd9-9d0e-c259ce8ab2ed" providerId="ADAL" clId="{B9E9A516-37EB-41F4-952B-20ACBAAA24A1}" dt="2023-02-21T03:13:00.343" v="344" actId="20577"/>
          <ac:spMkLst>
            <pc:docMk/>
            <pc:sldMk cId="2351599674" sldId="326"/>
            <ac:spMk id="5" creationId="{6572892C-F460-F52C-6CCE-2E36DBCEFD02}"/>
          </ac:spMkLst>
        </pc:spChg>
        <pc:spChg chg="add mod">
          <ac:chgData name="Zhao, Hairong" userId="836876fe-804d-4bd9-9d0e-c259ce8ab2ed" providerId="ADAL" clId="{B9E9A516-37EB-41F4-952B-20ACBAAA24A1}" dt="2023-02-21T03:09:37.914" v="274" actId="1076"/>
          <ac:spMkLst>
            <pc:docMk/>
            <pc:sldMk cId="2351599674" sldId="326"/>
            <ac:spMk id="7" creationId="{7DDA92DE-DCDC-ACB1-207B-E9A3A8A5B0BC}"/>
          </ac:spMkLst>
        </pc:spChg>
        <pc:spChg chg="add mod">
          <ac:chgData name="Zhao, Hairong" userId="836876fe-804d-4bd9-9d0e-c259ce8ab2ed" providerId="ADAL" clId="{B9E9A516-37EB-41F4-952B-20ACBAAA24A1}" dt="2023-02-21T03:13:04.647" v="345" actId="20577"/>
          <ac:spMkLst>
            <pc:docMk/>
            <pc:sldMk cId="2351599674" sldId="326"/>
            <ac:spMk id="9" creationId="{011145E2-9C1E-A839-C3C3-2CBE659740C2}"/>
          </ac:spMkLst>
        </pc:spChg>
      </pc:sldChg>
    </pc:docChg>
  </pc:docChgLst>
  <pc:docChgLst>
    <pc:chgData name="Hairong Zhao" userId="836876fe-804d-4bd9-9d0e-c259ce8ab2ed" providerId="ADAL" clId="{A5AAF70E-FEBE-4A94-8EBD-A23527D315B2}"/>
    <pc:docChg chg="undo redo custSel addSld delSld modSld sldOrd">
      <pc:chgData name="Hairong Zhao" userId="836876fe-804d-4bd9-9d0e-c259ce8ab2ed" providerId="ADAL" clId="{A5AAF70E-FEBE-4A94-8EBD-A23527D315B2}" dt="2022-01-30T20:10:58.755" v="249" actId="2696"/>
      <pc:docMkLst>
        <pc:docMk/>
      </pc:docMkLst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904129372" sldId="257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845363027" sldId="258"/>
        </pc:sldMkLst>
      </pc:sldChg>
      <pc:sldChg chg="delSp modSp add mod ord">
        <pc:chgData name="Hairong Zhao" userId="836876fe-804d-4bd9-9d0e-c259ce8ab2ed" providerId="ADAL" clId="{A5AAF70E-FEBE-4A94-8EBD-A23527D315B2}" dt="2022-01-30T19:32:22.767" v="209" actId="20577"/>
        <pc:sldMkLst>
          <pc:docMk/>
          <pc:sldMk cId="4095996822" sldId="258"/>
        </pc:sldMkLst>
        <pc:spChg chg="mod">
          <ac:chgData name="Hairong Zhao" userId="836876fe-804d-4bd9-9d0e-c259ce8ab2ed" providerId="ADAL" clId="{A5AAF70E-FEBE-4A94-8EBD-A23527D315B2}" dt="2022-01-30T19:32:22.767" v="209" actId="20577"/>
          <ac:spMkLst>
            <pc:docMk/>
            <pc:sldMk cId="4095996822" sldId="258"/>
            <ac:spMk id="125955" creationId="{00000000-0000-0000-0000-000000000000}"/>
          </ac:spMkLst>
        </pc:spChg>
        <pc:graphicFrameChg chg="del modGraphic">
          <ac:chgData name="Hairong Zhao" userId="836876fe-804d-4bd9-9d0e-c259ce8ab2ed" providerId="ADAL" clId="{A5AAF70E-FEBE-4A94-8EBD-A23527D315B2}" dt="2022-01-30T19:32:18.824" v="208" actId="478"/>
          <ac:graphicFrameMkLst>
            <pc:docMk/>
            <pc:sldMk cId="4095996822" sldId="258"/>
            <ac:graphicFrameMk id="7" creationId="{00000000-0000-0000-0000-000000000000}"/>
          </ac:graphicFrameMkLst>
        </pc:graphicFrameChg>
      </pc:sldChg>
      <pc:sldChg chg="modSp add mod">
        <pc:chgData name="Hairong Zhao" userId="836876fe-804d-4bd9-9d0e-c259ce8ab2ed" providerId="ADAL" clId="{A5AAF70E-FEBE-4A94-8EBD-A23527D315B2}" dt="2022-01-30T19:33:06.565" v="213" actId="1076"/>
        <pc:sldMkLst>
          <pc:docMk/>
          <pc:sldMk cId="217606473" sldId="259"/>
        </pc:sldMkLst>
        <pc:spChg chg="mod">
          <ac:chgData name="Hairong Zhao" userId="836876fe-804d-4bd9-9d0e-c259ce8ab2ed" providerId="ADAL" clId="{A5AAF70E-FEBE-4A94-8EBD-A23527D315B2}" dt="2022-01-30T19:32:44.426" v="210" actId="1076"/>
          <ac:spMkLst>
            <pc:docMk/>
            <pc:sldMk cId="217606473" sldId="259"/>
            <ac:spMk id="5427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32:48.677" v="211" actId="14100"/>
          <ac:spMkLst>
            <pc:docMk/>
            <pc:sldMk cId="217606473" sldId="259"/>
            <ac:spMk id="54277" creationId="{00000000-0000-0000-0000-000000000000}"/>
          </ac:spMkLst>
        </pc:spChg>
        <pc:grpChg chg="mod">
          <ac:chgData name="Hairong Zhao" userId="836876fe-804d-4bd9-9d0e-c259ce8ab2ed" providerId="ADAL" clId="{A5AAF70E-FEBE-4A94-8EBD-A23527D315B2}" dt="2022-01-30T19:32:59.935" v="212" actId="1076"/>
          <ac:grpSpMkLst>
            <pc:docMk/>
            <pc:sldMk cId="217606473" sldId="259"/>
            <ac:grpSpMk id="4" creationId="{00000000-0000-0000-0000-000000000000}"/>
          </ac:grpSpMkLst>
        </pc:grpChg>
        <pc:grpChg chg="mod">
          <ac:chgData name="Hairong Zhao" userId="836876fe-804d-4bd9-9d0e-c259ce8ab2ed" providerId="ADAL" clId="{A5AAF70E-FEBE-4A94-8EBD-A23527D315B2}" dt="2022-01-30T19:33:06.565" v="213" actId="1076"/>
          <ac:grpSpMkLst>
            <pc:docMk/>
            <pc:sldMk cId="217606473" sldId="259"/>
            <ac:grpSpMk id="5" creationId="{00000000-0000-0000-0000-000000000000}"/>
          </ac:grpSpMkLst>
        </pc:gr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4260228698" sldId="259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502157649" sldId="260"/>
        </pc:sldMkLst>
      </pc:sldChg>
      <pc:sldChg chg="modSp add mod">
        <pc:chgData name="Hairong Zhao" userId="836876fe-804d-4bd9-9d0e-c259ce8ab2ed" providerId="ADAL" clId="{A5AAF70E-FEBE-4A94-8EBD-A23527D315B2}" dt="2022-01-30T19:33:23.482" v="215" actId="14100"/>
        <pc:sldMkLst>
          <pc:docMk/>
          <pc:sldMk cId="1576444115" sldId="260"/>
        </pc:sldMkLst>
        <pc:spChg chg="mod">
          <ac:chgData name="Hairong Zhao" userId="836876fe-804d-4bd9-9d0e-c259ce8ab2ed" providerId="ADAL" clId="{A5AAF70E-FEBE-4A94-8EBD-A23527D315B2}" dt="2022-01-30T19:33:23.482" v="215" actId="14100"/>
          <ac:spMkLst>
            <pc:docMk/>
            <pc:sldMk cId="1576444115" sldId="260"/>
            <ac:spMk id="56325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458883696" sldId="261"/>
        </pc:sldMkLst>
      </pc:sldChg>
      <pc:sldChg chg="addSp modSp add mod">
        <pc:chgData name="Hairong Zhao" userId="836876fe-804d-4bd9-9d0e-c259ce8ab2ed" providerId="ADAL" clId="{A5AAF70E-FEBE-4A94-8EBD-A23527D315B2}" dt="2022-01-30T19:40:35.066" v="227" actId="1076"/>
        <pc:sldMkLst>
          <pc:docMk/>
          <pc:sldMk cId="2562966733" sldId="261"/>
        </pc:sldMkLst>
        <pc:spChg chg="mod">
          <ac:chgData name="Hairong Zhao" userId="836876fe-804d-4bd9-9d0e-c259ce8ab2ed" providerId="ADAL" clId="{A5AAF70E-FEBE-4A94-8EBD-A23527D315B2}" dt="2022-01-30T19:33:36.253" v="216" actId="1076"/>
          <ac:spMkLst>
            <pc:docMk/>
            <pc:sldMk cId="2562966733" sldId="261"/>
            <ac:spMk id="5837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0:35.066" v="227" actId="1076"/>
          <ac:spMkLst>
            <pc:docMk/>
            <pc:sldMk cId="2562966733" sldId="261"/>
            <ac:spMk id="58373" creationId="{00000000-0000-0000-0000-000000000000}"/>
          </ac:spMkLst>
        </pc:spChg>
        <pc:graphicFrameChg chg="add mod">
          <ac:chgData name="Hairong Zhao" userId="836876fe-804d-4bd9-9d0e-c259ce8ab2ed" providerId="ADAL" clId="{A5AAF70E-FEBE-4A94-8EBD-A23527D315B2}" dt="2022-01-30T19:38:03.351" v="221" actId="1076"/>
          <ac:graphicFrameMkLst>
            <pc:docMk/>
            <pc:sldMk cId="2562966733" sldId="261"/>
            <ac:graphicFrameMk id="12" creationId="{3CC9F239-C405-4F0E-AE94-5547A8530397}"/>
          </ac:graphicFrameMkLst>
        </pc:graphicFrameChg>
        <pc:graphicFrameChg chg="mod">
          <ac:chgData name="Hairong Zhao" userId="836876fe-804d-4bd9-9d0e-c259ce8ab2ed" providerId="ADAL" clId="{A5AAF70E-FEBE-4A94-8EBD-A23527D315B2}" dt="2022-01-30T19:37:49.735" v="219" actId="1076"/>
          <ac:graphicFrameMkLst>
            <pc:docMk/>
            <pc:sldMk cId="2562966733" sldId="261"/>
            <ac:graphicFrameMk id="42076" creationId="{00000000-0000-0000-0000-000000000000}"/>
          </ac:graphicFrameMkLst>
        </pc:graphicFrameChg>
      </pc:sldChg>
      <pc:sldChg chg="modSp add del mod">
        <pc:chgData name="Hairong Zhao" userId="836876fe-804d-4bd9-9d0e-c259ce8ab2ed" providerId="ADAL" clId="{A5AAF70E-FEBE-4A94-8EBD-A23527D315B2}" dt="2022-01-30T19:40:22.478" v="226" actId="47"/>
        <pc:sldMkLst>
          <pc:docMk/>
          <pc:sldMk cId="1292064327" sldId="262"/>
        </pc:sldMkLst>
        <pc:spChg chg="mod">
          <ac:chgData name="Hairong Zhao" userId="836876fe-804d-4bd9-9d0e-c259ce8ab2ed" providerId="ADAL" clId="{A5AAF70E-FEBE-4A94-8EBD-A23527D315B2}" dt="2022-01-30T19:38:52.594" v="225" actId="1076"/>
          <ac:spMkLst>
            <pc:docMk/>
            <pc:sldMk cId="1292064327" sldId="262"/>
            <ac:spMk id="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38:49.648" v="224" actId="1076"/>
          <ac:spMkLst>
            <pc:docMk/>
            <pc:sldMk cId="1292064327" sldId="262"/>
            <ac:spMk id="60421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3629937491" sldId="262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971554002" sldId="263"/>
        </pc:sldMkLst>
      </pc:sldChg>
      <pc:sldChg chg="modSp add mod">
        <pc:chgData name="Hairong Zhao" userId="836876fe-804d-4bd9-9d0e-c259ce8ab2ed" providerId="ADAL" clId="{A5AAF70E-FEBE-4A94-8EBD-A23527D315B2}" dt="2022-01-30T19:40:51.862" v="229" actId="27636"/>
        <pc:sldMkLst>
          <pc:docMk/>
          <pc:sldMk cId="1057671253" sldId="263"/>
        </pc:sldMkLst>
        <pc:spChg chg="mod">
          <ac:chgData name="Hairong Zhao" userId="836876fe-804d-4bd9-9d0e-c259ce8ab2ed" providerId="ADAL" clId="{A5AAF70E-FEBE-4A94-8EBD-A23527D315B2}" dt="2022-01-30T19:40:51.862" v="229" actId="27636"/>
          <ac:spMkLst>
            <pc:docMk/>
            <pc:sldMk cId="1057671253" sldId="263"/>
            <ac:spMk id="62469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023506701" sldId="264"/>
        </pc:sldMkLst>
      </pc:sldChg>
      <pc:sldChg chg="modSp add mod">
        <pc:chgData name="Hairong Zhao" userId="836876fe-804d-4bd9-9d0e-c259ce8ab2ed" providerId="ADAL" clId="{A5AAF70E-FEBE-4A94-8EBD-A23527D315B2}" dt="2022-01-30T19:41:44.577" v="234" actId="20577"/>
        <pc:sldMkLst>
          <pc:docMk/>
          <pc:sldMk cId="1865448866" sldId="264"/>
        </pc:sldMkLst>
        <pc:spChg chg="mod">
          <ac:chgData name="Hairong Zhao" userId="836876fe-804d-4bd9-9d0e-c259ce8ab2ed" providerId="ADAL" clId="{A5AAF70E-FEBE-4A94-8EBD-A23527D315B2}" dt="2022-01-30T19:41:07.056" v="230" actId="1076"/>
          <ac:spMkLst>
            <pc:docMk/>
            <pc:sldMk cId="1865448866" sldId="264"/>
            <ac:spMk id="125954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1:44.577" v="234" actId="20577"/>
          <ac:spMkLst>
            <pc:docMk/>
            <pc:sldMk cId="1865448866" sldId="264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41:17.468" v="232" actId="1076"/>
          <ac:graphicFrameMkLst>
            <pc:docMk/>
            <pc:sldMk cId="1865448866" sldId="264"/>
            <ac:graphicFrameMk id="6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19:41:22.052" v="233" actId="1076"/>
          <ac:graphicFrameMkLst>
            <pc:docMk/>
            <pc:sldMk cId="1865448866" sldId="264"/>
            <ac:graphicFrameMk id="10" creationId="{00000000-0000-0000-0000-000000000000}"/>
          </ac:graphicFrameMkLst>
        </pc:graphicFrame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943415912" sldId="265"/>
        </pc:sldMkLst>
      </pc:sldChg>
      <pc:sldChg chg="modSp add mod">
        <pc:chgData name="Hairong Zhao" userId="836876fe-804d-4bd9-9d0e-c259ce8ab2ed" providerId="ADAL" clId="{A5AAF70E-FEBE-4A94-8EBD-A23527D315B2}" dt="2022-01-30T19:42:09.809" v="239" actId="27636"/>
        <pc:sldMkLst>
          <pc:docMk/>
          <pc:sldMk cId="3120995185" sldId="265"/>
        </pc:sldMkLst>
        <pc:spChg chg="mod">
          <ac:chgData name="Hairong Zhao" userId="836876fe-804d-4bd9-9d0e-c259ce8ab2ed" providerId="ADAL" clId="{A5AAF70E-FEBE-4A94-8EBD-A23527D315B2}" dt="2022-01-30T19:41:59.620" v="235" actId="1076"/>
          <ac:spMkLst>
            <pc:docMk/>
            <pc:sldMk cId="3120995185" sldId="265"/>
            <ac:spMk id="125954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2:09.809" v="239" actId="27636"/>
          <ac:spMkLst>
            <pc:docMk/>
            <pc:sldMk cId="3120995185" sldId="265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42:05.984" v="237" actId="1076"/>
          <ac:graphicFrameMkLst>
            <pc:docMk/>
            <pc:sldMk cId="3120995185" sldId="265"/>
            <ac:graphicFrameMk id="10" creationId="{00000000-0000-0000-0000-000000000000}"/>
          </ac:graphicFrameMkLst>
        </pc:graphicFrameChg>
      </pc:sldChg>
      <pc:sldChg chg="addSp delSp modSp mod setFolMasterAnim modAnim">
        <pc:chgData name="Hairong Zhao" userId="836876fe-804d-4bd9-9d0e-c259ce8ab2ed" providerId="ADAL" clId="{A5AAF70E-FEBE-4A94-8EBD-A23527D315B2}" dt="2022-01-30T15:37:54.345" v="117"/>
        <pc:sldMkLst>
          <pc:docMk/>
          <pc:sldMk cId="2734424805" sldId="266"/>
        </pc:sldMkLst>
        <pc:spChg chg="mod">
          <ac:chgData name="Hairong Zhao" userId="836876fe-804d-4bd9-9d0e-c259ce8ab2ed" providerId="ADAL" clId="{A5AAF70E-FEBE-4A94-8EBD-A23527D315B2}" dt="2022-01-30T01:17:17.307" v="78" actId="1076"/>
          <ac:spMkLst>
            <pc:docMk/>
            <pc:sldMk cId="2734424805" sldId="266"/>
            <ac:spMk id="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01:17:50.099" v="79" actId="1076"/>
          <ac:spMkLst>
            <pc:docMk/>
            <pc:sldMk cId="2734424805" sldId="266"/>
            <ac:spMk id="8" creationId="{00000000-0000-0000-0000-000000000000}"/>
          </ac:spMkLst>
        </pc:spChg>
        <pc:spChg chg="del mod">
          <ac:chgData name="Hairong Zhao" userId="836876fe-804d-4bd9-9d0e-c259ce8ab2ed" providerId="ADAL" clId="{A5AAF70E-FEBE-4A94-8EBD-A23527D315B2}" dt="2022-01-30T01:16:01.305" v="77" actId="478"/>
          <ac:spMkLst>
            <pc:docMk/>
            <pc:sldMk cId="2734424805" sldId="266"/>
            <ac:spMk id="10" creationId="{00000000-0000-0000-0000-000000000000}"/>
          </ac:spMkLst>
        </pc:spChg>
        <pc:spChg chg="add mod">
          <ac:chgData name="Hairong Zhao" userId="836876fe-804d-4bd9-9d0e-c259ce8ab2ed" providerId="ADAL" clId="{A5AAF70E-FEBE-4A94-8EBD-A23527D315B2}" dt="2022-01-30T01:20:26.597" v="115" actId="1076"/>
          <ac:spMkLst>
            <pc:docMk/>
            <pc:sldMk cId="2734424805" sldId="266"/>
            <ac:spMk id="12" creationId="{794826AD-531E-45FE-AFA5-01828B58564D}"/>
          </ac:spMkLst>
        </pc:spChg>
        <pc:graphicFrameChg chg="mod">
          <ac:chgData name="Hairong Zhao" userId="836876fe-804d-4bd9-9d0e-c259ce8ab2ed" providerId="ADAL" clId="{A5AAF70E-FEBE-4A94-8EBD-A23527D315B2}" dt="2022-01-30T01:17:50.099" v="79" actId="1076"/>
          <ac:graphicFrameMkLst>
            <pc:docMk/>
            <pc:sldMk cId="2734424805" sldId="266"/>
            <ac:graphicFrameMk id="6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17:50.099" v="79" actId="1076"/>
          <ac:graphicFrameMkLst>
            <pc:docMk/>
            <pc:sldMk cId="2734424805" sldId="266"/>
            <ac:graphicFrameMk id="7" creationId="{00000000-0000-0000-0000-000000000000}"/>
          </ac:graphicFrameMkLst>
        </pc:graphicFrameChg>
        <pc:graphicFrameChg chg="add del mod">
          <ac:chgData name="Hairong Zhao" userId="836876fe-804d-4bd9-9d0e-c259ce8ab2ed" providerId="ADAL" clId="{A5AAF70E-FEBE-4A94-8EBD-A23527D315B2}" dt="2022-01-30T01:18:33.004" v="81"/>
          <ac:graphicFrameMkLst>
            <pc:docMk/>
            <pc:sldMk cId="2734424805" sldId="266"/>
            <ac:graphicFrameMk id="11" creationId="{B9601C7D-3260-485D-AF05-1DBE08C9DD25}"/>
          </ac:graphicFrameMkLst>
        </pc:graphicFrameChg>
      </pc:sldChg>
      <pc:sldChg chg="del">
        <pc:chgData name="Hairong Zhao" userId="836876fe-804d-4bd9-9d0e-c259ce8ab2ed" providerId="ADAL" clId="{A5AAF70E-FEBE-4A94-8EBD-A23527D315B2}" dt="2022-01-30T16:06:01.279" v="137" actId="47"/>
        <pc:sldMkLst>
          <pc:docMk/>
          <pc:sldMk cId="123409210" sldId="267"/>
        </pc:sldMkLst>
      </pc:sldChg>
      <pc:sldChg chg="modSp add mod">
        <pc:chgData name="Hairong Zhao" userId="836876fe-804d-4bd9-9d0e-c259ce8ab2ed" providerId="ADAL" clId="{A5AAF70E-FEBE-4A94-8EBD-A23527D315B2}" dt="2022-01-30T19:43:26.665" v="242" actId="14100"/>
        <pc:sldMkLst>
          <pc:docMk/>
          <pc:sldMk cId="2436757044" sldId="267"/>
        </pc:sldMkLst>
        <pc:spChg chg="mod">
          <ac:chgData name="Hairong Zhao" userId="836876fe-804d-4bd9-9d0e-c259ce8ab2ed" providerId="ADAL" clId="{A5AAF70E-FEBE-4A94-8EBD-A23527D315B2}" dt="2022-01-30T19:43:26.665" v="242" actId="14100"/>
          <ac:spMkLst>
            <pc:docMk/>
            <pc:sldMk cId="2436757044" sldId="267"/>
            <ac:spMk id="4198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3:17.913" v="240" actId="1076"/>
          <ac:spMkLst>
            <pc:docMk/>
            <pc:sldMk cId="2436757044" sldId="267"/>
            <ac:spMk id="42030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686329761" sldId="272"/>
        </pc:sldMkLst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2450731668" sldId="272"/>
        </pc:sldMkLst>
        <pc:spChg chg="mod">
          <ac:chgData name="Hairong Zhao" userId="836876fe-804d-4bd9-9d0e-c259ce8ab2ed" providerId="ADAL" clId="{A5AAF70E-FEBE-4A94-8EBD-A23527D315B2}" dt="2022-01-30T19:44:35.625" v="248" actId="27636"/>
          <ac:spMkLst>
            <pc:docMk/>
            <pc:sldMk cId="2450731668" sldId="272"/>
            <ac:spMk id="21508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4:32.294" v="246" actId="1076"/>
          <ac:spMkLst>
            <pc:docMk/>
            <pc:sldMk cId="2450731668" sldId="272"/>
            <ac:spMk id="21509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791518541" sldId="273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313920368" sldId="274"/>
        </pc:sldMkLst>
      </pc:sldChg>
      <pc:sldChg chg="modSp mod">
        <pc:chgData name="Hairong Zhao" userId="836876fe-804d-4bd9-9d0e-c259ce8ab2ed" providerId="ADAL" clId="{A5AAF70E-FEBE-4A94-8EBD-A23527D315B2}" dt="2022-01-30T19:27:13.301" v="154" actId="1076"/>
        <pc:sldMkLst>
          <pc:docMk/>
          <pc:sldMk cId="952693947" sldId="275"/>
        </pc:sldMkLst>
        <pc:spChg chg="mod">
          <ac:chgData name="Hairong Zhao" userId="836876fe-804d-4bd9-9d0e-c259ce8ab2ed" providerId="ADAL" clId="{A5AAF70E-FEBE-4A94-8EBD-A23527D315B2}" dt="2022-01-30T19:27:09.930" v="153" actId="14100"/>
          <ac:spMkLst>
            <pc:docMk/>
            <pc:sldMk cId="952693947" sldId="275"/>
            <ac:spMk id="3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27:13.301" v="154" actId="1076"/>
          <ac:graphicFrameMkLst>
            <pc:docMk/>
            <pc:sldMk cId="952693947" sldId="275"/>
            <ac:graphicFrameMk id="6" creationId="{00000000-0000-0000-0000-000000000000}"/>
          </ac:graphicFrameMkLst>
        </pc:graphicFrame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3110462068" sldId="276"/>
        </pc:sldMkLst>
      </pc:sldChg>
      <pc:sldChg chg="modSp mod modAnim">
        <pc:chgData name="Hairong Zhao" userId="836876fe-804d-4bd9-9d0e-c259ce8ab2ed" providerId="ADAL" clId="{A5AAF70E-FEBE-4A94-8EBD-A23527D315B2}" dt="2022-01-30T00:41:00.674" v="30" actId="20577"/>
        <pc:sldMkLst>
          <pc:docMk/>
          <pc:sldMk cId="1556472169" sldId="278"/>
        </pc:sldMkLst>
        <pc:spChg chg="mod">
          <ac:chgData name="Hairong Zhao" userId="836876fe-804d-4bd9-9d0e-c259ce8ab2ed" providerId="ADAL" clId="{A5AAF70E-FEBE-4A94-8EBD-A23527D315B2}" dt="2022-01-30T00:41:00.674" v="30" actId="20577"/>
          <ac:spMkLst>
            <pc:docMk/>
            <pc:sldMk cId="1556472169" sldId="278"/>
            <ac:spMk id="125955" creationId="{00000000-0000-0000-0000-000000000000}"/>
          </ac:spMkLst>
        </pc:spChg>
      </pc:sldChg>
      <pc:sldChg chg="modSp modAnim">
        <pc:chgData name="Hairong Zhao" userId="836876fe-804d-4bd9-9d0e-c259ce8ab2ed" providerId="ADAL" clId="{A5AAF70E-FEBE-4A94-8EBD-A23527D315B2}" dt="2022-01-30T01:05:14.239" v="61" actId="207"/>
        <pc:sldMkLst>
          <pc:docMk/>
          <pc:sldMk cId="3292119373" sldId="279"/>
        </pc:sldMkLst>
        <pc:spChg chg="mod">
          <ac:chgData name="Hairong Zhao" userId="836876fe-804d-4bd9-9d0e-c259ce8ab2ed" providerId="ADAL" clId="{A5AAF70E-FEBE-4A94-8EBD-A23527D315B2}" dt="2022-01-30T01:05:14.239" v="61" actId="207"/>
          <ac:spMkLst>
            <pc:docMk/>
            <pc:sldMk cId="3292119373" sldId="279"/>
            <ac:spMk id="125955" creationId="{00000000-0000-0000-0000-000000000000}"/>
          </ac:spMkLst>
        </pc:spChg>
      </pc:sldChg>
      <pc:sldChg chg="addSp delSp modSp mod modAnim">
        <pc:chgData name="Hairong Zhao" userId="836876fe-804d-4bd9-9d0e-c259ce8ab2ed" providerId="ADAL" clId="{A5AAF70E-FEBE-4A94-8EBD-A23527D315B2}" dt="2022-01-30T01:08:52.405" v="74" actId="1076"/>
        <pc:sldMkLst>
          <pc:docMk/>
          <pc:sldMk cId="32481048" sldId="280"/>
        </pc:sldMkLst>
        <pc:spChg chg="mod">
          <ac:chgData name="Hairong Zhao" userId="836876fe-804d-4bd9-9d0e-c259ce8ab2ed" providerId="ADAL" clId="{A5AAF70E-FEBE-4A94-8EBD-A23527D315B2}" dt="2022-01-30T01:08:47.779" v="73" actId="1076"/>
          <ac:spMkLst>
            <pc:docMk/>
            <pc:sldMk cId="32481048" sldId="280"/>
            <ac:spMk id="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01:08:52.405" v="74" actId="1076"/>
          <ac:spMkLst>
            <pc:docMk/>
            <pc:sldMk cId="32481048" sldId="280"/>
            <ac:spMk id="9" creationId="{00000000-0000-0000-0000-000000000000}"/>
          </ac:spMkLst>
        </pc:spChg>
        <pc:spChg chg="add del mod">
          <ac:chgData name="Hairong Zhao" userId="836876fe-804d-4bd9-9d0e-c259ce8ab2ed" providerId="ADAL" clId="{A5AAF70E-FEBE-4A94-8EBD-A23527D315B2}" dt="2022-01-30T00:47:10.246" v="38" actId="21"/>
          <ac:spMkLst>
            <pc:docMk/>
            <pc:sldMk cId="32481048" sldId="280"/>
            <ac:spMk id="14" creationId="{17A81E1A-5052-4E18-B5E1-87F7C9FE0B80}"/>
          </ac:spMkLst>
        </pc:spChg>
        <pc:spChg chg="mod">
          <ac:chgData name="Hairong Zhao" userId="836876fe-804d-4bd9-9d0e-c259ce8ab2ed" providerId="ADAL" clId="{A5AAF70E-FEBE-4A94-8EBD-A23527D315B2}" dt="2022-01-30T01:07:44.351" v="66" actId="1076"/>
          <ac:spMkLst>
            <pc:docMk/>
            <pc:sldMk cId="32481048" sldId="280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2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7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8" creationId="{00000000-0000-0000-0000-000000000000}"/>
          </ac:graphicFrameMkLst>
        </pc:graphicFrameChg>
        <pc:graphicFrameChg chg="add mod">
          <ac:chgData name="Hairong Zhao" userId="836876fe-804d-4bd9-9d0e-c259ce8ab2ed" providerId="ADAL" clId="{A5AAF70E-FEBE-4A94-8EBD-A23527D315B2}" dt="2022-01-30T01:07:47.140" v="67" actId="1076"/>
          <ac:graphicFrameMkLst>
            <pc:docMk/>
            <pc:sldMk cId="32481048" sldId="280"/>
            <ac:graphicFrameMk id="15" creationId="{58891003-8B89-42EF-9978-94FDB3B9F99A}"/>
          </ac:graphicFrameMkLst>
        </pc:graphicFrameChg>
      </pc:sldChg>
      <pc:sldChg chg="addSp delSp modSp mod modAnim">
        <pc:chgData name="Hairong Zhao" userId="836876fe-804d-4bd9-9d0e-c259ce8ab2ed" providerId="ADAL" clId="{A5AAF70E-FEBE-4A94-8EBD-A23527D315B2}" dt="2022-01-30T16:04:50.691" v="136" actId="20577"/>
        <pc:sldMkLst>
          <pc:docMk/>
          <pc:sldMk cId="1511515468" sldId="281"/>
        </pc:sldMkLst>
        <pc:spChg chg="add del mod">
          <ac:chgData name="Hairong Zhao" userId="836876fe-804d-4bd9-9d0e-c259ce8ab2ed" providerId="ADAL" clId="{A5AAF70E-FEBE-4A94-8EBD-A23527D315B2}" dt="2022-01-30T00:48:24.566" v="58" actId="478"/>
          <ac:spMkLst>
            <pc:docMk/>
            <pc:sldMk cId="1511515468" sldId="281"/>
            <ac:spMk id="7" creationId="{691546B7-B7A8-48C0-8B1C-FD2918837538}"/>
          </ac:spMkLst>
        </pc:spChg>
        <pc:spChg chg="mod">
          <ac:chgData name="Hairong Zhao" userId="836876fe-804d-4bd9-9d0e-c259ce8ab2ed" providerId="ADAL" clId="{A5AAF70E-FEBE-4A94-8EBD-A23527D315B2}" dt="2022-01-30T16:04:50.691" v="136" actId="20577"/>
          <ac:spMkLst>
            <pc:docMk/>
            <pc:sldMk cId="1511515468" sldId="281"/>
            <ac:spMk id="19461" creationId="{00000000-0000-0000-0000-000000000000}"/>
          </ac:spMkLst>
        </pc:spChg>
      </pc:sldChg>
      <pc:sldChg chg="modSp mod">
        <pc:chgData name="Hairong Zhao" userId="836876fe-804d-4bd9-9d0e-c259ce8ab2ed" providerId="ADAL" clId="{A5AAF70E-FEBE-4A94-8EBD-A23527D315B2}" dt="2022-01-30T01:11:14.059" v="75" actId="14100"/>
        <pc:sldMkLst>
          <pc:docMk/>
          <pc:sldMk cId="2536375107" sldId="282"/>
        </pc:sldMkLst>
        <pc:spChg chg="mod">
          <ac:chgData name="Hairong Zhao" userId="836876fe-804d-4bd9-9d0e-c259ce8ab2ed" providerId="ADAL" clId="{A5AAF70E-FEBE-4A94-8EBD-A23527D315B2}" dt="2022-01-30T01:11:14.059" v="75" actId="14100"/>
          <ac:spMkLst>
            <pc:docMk/>
            <pc:sldMk cId="2536375107" sldId="282"/>
            <ac:spMk id="28" creationId="{00000000-0000-0000-0000-000000000000}"/>
          </ac:spMkLst>
        </pc:spChg>
      </pc:sldChg>
      <pc:sldChg chg="addSp modSp mod">
        <pc:chgData name="Hairong Zhao" userId="836876fe-804d-4bd9-9d0e-c259ce8ab2ed" providerId="ADAL" clId="{A5AAF70E-FEBE-4A94-8EBD-A23527D315B2}" dt="2022-01-30T19:22:25.421" v="143" actId="1076"/>
        <pc:sldMkLst>
          <pc:docMk/>
          <pc:sldMk cId="2160987551" sldId="286"/>
        </pc:sldMkLst>
        <pc:grpChg chg="mod">
          <ac:chgData name="Hairong Zhao" userId="836876fe-804d-4bd9-9d0e-c259ce8ab2ed" providerId="ADAL" clId="{A5AAF70E-FEBE-4A94-8EBD-A23527D315B2}" dt="2022-01-30T19:22:16.860" v="140" actId="1076"/>
          <ac:grpSpMkLst>
            <pc:docMk/>
            <pc:sldMk cId="2160987551" sldId="286"/>
            <ac:grpSpMk id="8" creationId="{00000000-0000-0000-0000-000000000000}"/>
          </ac:grpSpMkLst>
        </pc:grpChg>
        <pc:grpChg chg="mod">
          <ac:chgData name="Hairong Zhao" userId="836876fe-804d-4bd9-9d0e-c259ce8ab2ed" providerId="ADAL" clId="{A5AAF70E-FEBE-4A94-8EBD-A23527D315B2}" dt="2022-01-30T19:22:19.074" v="141" actId="1076"/>
          <ac:grpSpMkLst>
            <pc:docMk/>
            <pc:sldMk cId="2160987551" sldId="286"/>
            <ac:grpSpMk id="41" creationId="{00000000-0000-0000-0000-000000000000}"/>
          </ac:grpSpMkLst>
        </pc:grpChg>
        <pc:graphicFrameChg chg="add mod">
          <ac:chgData name="Hairong Zhao" userId="836876fe-804d-4bd9-9d0e-c259ce8ab2ed" providerId="ADAL" clId="{A5AAF70E-FEBE-4A94-8EBD-A23527D315B2}" dt="2022-01-30T19:22:25.421" v="143" actId="1076"/>
          <ac:graphicFrameMkLst>
            <pc:docMk/>
            <pc:sldMk cId="2160987551" sldId="286"/>
            <ac:graphicFrameMk id="79" creationId="{6E83FB5A-4809-468A-8528-109FE56379E0}"/>
          </ac:graphicFrameMkLst>
        </pc:graphicFrameChg>
      </pc:sldChg>
      <pc:sldChg chg="modSp mod">
        <pc:chgData name="Hairong Zhao" userId="836876fe-804d-4bd9-9d0e-c259ce8ab2ed" providerId="ADAL" clId="{A5AAF70E-FEBE-4A94-8EBD-A23527D315B2}" dt="2022-01-30T19:31:12.931" v="170" actId="27636"/>
        <pc:sldMkLst>
          <pc:docMk/>
          <pc:sldMk cId="1247814037" sldId="287"/>
        </pc:sldMkLst>
        <pc:spChg chg="mod">
          <ac:chgData name="Hairong Zhao" userId="836876fe-804d-4bd9-9d0e-c259ce8ab2ed" providerId="ADAL" clId="{A5AAF70E-FEBE-4A94-8EBD-A23527D315B2}" dt="2022-01-30T19:31:12.931" v="170" actId="27636"/>
          <ac:spMkLst>
            <pc:docMk/>
            <pc:sldMk cId="1247814037" sldId="287"/>
            <ac:spMk id="3" creationId="{00000000-0000-0000-0000-000000000000}"/>
          </ac:spMkLst>
        </pc:spChg>
      </pc:sldChg>
      <pc:sldChg chg="addSp delSp modSp mod modAnim">
        <pc:chgData name="Hairong Zhao" userId="836876fe-804d-4bd9-9d0e-c259ce8ab2ed" providerId="ADAL" clId="{A5AAF70E-FEBE-4A94-8EBD-A23527D315B2}" dt="2022-01-30T19:25:35.771" v="152" actId="14100"/>
        <pc:sldMkLst>
          <pc:docMk/>
          <pc:sldMk cId="3651184659" sldId="288"/>
        </pc:sldMkLst>
        <pc:spChg chg="mod">
          <ac:chgData name="Hairong Zhao" userId="836876fe-804d-4bd9-9d0e-c259ce8ab2ed" providerId="ADAL" clId="{A5AAF70E-FEBE-4A94-8EBD-A23527D315B2}" dt="2022-01-30T19:25:35.771" v="152" actId="14100"/>
          <ac:spMkLst>
            <pc:docMk/>
            <pc:sldMk cId="3651184659" sldId="288"/>
            <ac:spMk id="3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23:48.133" v="144" actId="1076"/>
          <ac:spMkLst>
            <pc:docMk/>
            <pc:sldMk cId="3651184659" sldId="288"/>
            <ac:spMk id="9" creationId="{00000000-0000-0000-0000-000000000000}"/>
          </ac:spMkLst>
        </pc:spChg>
        <pc:graphicFrameChg chg="add del mod">
          <ac:chgData name="Hairong Zhao" userId="836876fe-804d-4bd9-9d0e-c259ce8ab2ed" providerId="ADAL" clId="{A5AAF70E-FEBE-4A94-8EBD-A23527D315B2}" dt="2022-01-30T19:25:11.904" v="151" actId="478"/>
          <ac:graphicFrameMkLst>
            <pc:docMk/>
            <pc:sldMk cId="3651184659" sldId="288"/>
            <ac:graphicFrameMk id="11" creationId="{8444A7B7-4BD9-4A53-88BE-311522D7DAE5}"/>
          </ac:graphicFrameMkLst>
        </pc:graphicFrameChg>
      </pc:sldChg>
      <pc:sldChg chg="modSp add mod">
        <pc:chgData name="Hairong Zhao" userId="836876fe-804d-4bd9-9d0e-c259ce8ab2ed" providerId="ADAL" clId="{A5AAF70E-FEBE-4A94-8EBD-A23527D315B2}" dt="2022-01-30T19:28:24.896" v="160" actId="27636"/>
        <pc:sldMkLst>
          <pc:docMk/>
          <pc:sldMk cId="1979531721" sldId="289"/>
        </pc:sldMkLst>
        <pc:spChg chg="mod">
          <ac:chgData name="Hairong Zhao" userId="836876fe-804d-4bd9-9d0e-c259ce8ab2ed" providerId="ADAL" clId="{A5AAF70E-FEBE-4A94-8EBD-A23527D315B2}" dt="2022-01-30T19:28:24.896" v="160" actId="27636"/>
          <ac:spMkLst>
            <pc:docMk/>
            <pc:sldMk cId="1979531721" sldId="289"/>
            <ac:spMk id="125955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2446644084" sldId="289"/>
        </pc:sldMkLst>
      </pc:sldChg>
      <pc:sldChg chg="modSp add mod">
        <pc:chgData name="Hairong Zhao" userId="836876fe-804d-4bd9-9d0e-c259ce8ab2ed" providerId="ADAL" clId="{A5AAF70E-FEBE-4A94-8EBD-A23527D315B2}" dt="2022-01-30T19:44:01.759" v="244" actId="1076"/>
        <pc:sldMkLst>
          <pc:docMk/>
          <pc:sldMk cId="1534703086" sldId="290"/>
        </pc:sldMkLst>
        <pc:spChg chg="mod">
          <ac:chgData name="Hairong Zhao" userId="836876fe-804d-4bd9-9d0e-c259ce8ab2ed" providerId="ADAL" clId="{A5AAF70E-FEBE-4A94-8EBD-A23527D315B2}" dt="2022-01-30T19:44:01.759" v="244" actId="1076"/>
          <ac:spMkLst>
            <pc:docMk/>
            <pc:sldMk cId="1534703086" sldId="290"/>
            <ac:spMk id="4403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3:58.298" v="243" actId="14100"/>
          <ac:spMkLst>
            <pc:docMk/>
            <pc:sldMk cId="1534703086" sldId="290"/>
            <ac:spMk id="44038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712897986" sldId="291"/>
        </pc:sldMkLst>
        <pc:spChg chg="mod">
          <ac:chgData name="Hairong Zhao" userId="836876fe-804d-4bd9-9d0e-c259ce8ab2ed" providerId="ADAL" clId="{A5AAF70E-FEBE-4A94-8EBD-A23527D315B2}" dt="2022-01-30T19:44:25.518" v="245" actId="1076"/>
          <ac:spMkLst>
            <pc:docMk/>
            <pc:sldMk cId="1712897986" sldId="291"/>
            <ac:spMk id="19461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282982789" sldId="292"/>
        </pc:sldMkLst>
        <pc:spChg chg="mod">
          <ac:chgData name="Hairong Zhao" userId="836876fe-804d-4bd9-9d0e-c259ce8ab2ed" providerId="ADAL" clId="{A5AAF70E-FEBE-4A94-8EBD-A23527D315B2}" dt="2022-01-30T19:28:24.932" v="162" actId="27636"/>
          <ac:spMkLst>
            <pc:docMk/>
            <pc:sldMk cId="1282982789" sldId="292"/>
            <ac:spMk id="125955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23553516" sldId="293"/>
        </pc:sldMkLst>
        <pc:spChg chg="mod">
          <ac:chgData name="Hairong Zhao" userId="836876fe-804d-4bd9-9d0e-c259ce8ab2ed" providerId="ADAL" clId="{A5AAF70E-FEBE-4A94-8EBD-A23527D315B2}" dt="2022-01-30T19:28:24.947" v="163" actId="27636"/>
          <ac:spMkLst>
            <pc:docMk/>
            <pc:sldMk cId="123553516" sldId="293"/>
            <ac:spMk id="125955" creationId="{00000000-0000-0000-0000-000000000000}"/>
          </ac:spMkLst>
        </pc:spChg>
      </pc:sldChg>
    </pc:docChg>
  </pc:docChgLst>
  <pc:docChgLst>
    <pc:chgData name="Zhao, Hairong" userId="836876fe-804d-4bd9-9d0e-c259ce8ab2ed" providerId="ADAL" clId="{157A12D0-DD5F-47C8-92D5-FDFD3D95DB36}"/>
    <pc:docChg chg="undo custSel addSld delSld modSld">
      <pc:chgData name="Zhao, Hairong" userId="836876fe-804d-4bd9-9d0e-c259ce8ab2ed" providerId="ADAL" clId="{157A12D0-DD5F-47C8-92D5-FDFD3D95DB36}" dt="2023-02-09T01:46:05.210" v="431"/>
      <pc:docMkLst>
        <pc:docMk/>
      </pc:docMkLst>
      <pc:sldChg chg="add del">
        <pc:chgData name="Zhao, Hairong" userId="836876fe-804d-4bd9-9d0e-c259ce8ab2ed" providerId="ADAL" clId="{157A12D0-DD5F-47C8-92D5-FDFD3D95DB36}" dt="2023-02-08T23:47:28.158" v="55" actId="47"/>
        <pc:sldMkLst>
          <pc:docMk/>
          <pc:sldMk cId="4095996822" sldId="258"/>
        </pc:sldMkLst>
      </pc:sldChg>
      <pc:sldChg chg="modSp mod">
        <pc:chgData name="Zhao, Hairong" userId="836876fe-804d-4bd9-9d0e-c259ce8ab2ed" providerId="ADAL" clId="{157A12D0-DD5F-47C8-92D5-FDFD3D95DB36}" dt="2023-02-09T00:09:01.715" v="188" actId="20577"/>
        <pc:sldMkLst>
          <pc:docMk/>
          <pc:sldMk cId="217606473" sldId="259"/>
        </pc:sldMkLst>
        <pc:spChg chg="mod">
          <ac:chgData name="Zhao, Hairong" userId="836876fe-804d-4bd9-9d0e-c259ce8ab2ed" providerId="ADAL" clId="{157A12D0-DD5F-47C8-92D5-FDFD3D95DB36}" dt="2023-02-09T00:06:30.884" v="168" actId="1076"/>
          <ac:spMkLst>
            <pc:docMk/>
            <pc:sldMk cId="217606473" sldId="259"/>
            <ac:spMk id="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9:01.715" v="188" actId="20577"/>
          <ac:spMkLst>
            <pc:docMk/>
            <pc:sldMk cId="217606473" sldId="259"/>
            <ac:spMk id="54277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05:53.097" v="158" actId="1076"/>
          <ac:grpSpMkLst>
            <pc:docMk/>
            <pc:sldMk cId="217606473" sldId="259"/>
            <ac:grpSpMk id="4" creationId="{00000000-0000-0000-0000-000000000000}"/>
          </ac:grpSpMkLst>
        </pc:grpChg>
        <pc:grpChg chg="mod">
          <ac:chgData name="Zhao, Hairong" userId="836876fe-804d-4bd9-9d0e-c259ce8ab2ed" providerId="ADAL" clId="{157A12D0-DD5F-47C8-92D5-FDFD3D95DB36}" dt="2023-02-09T00:05:27.429" v="154" actId="1076"/>
          <ac:grpSpMkLst>
            <pc:docMk/>
            <pc:sldMk cId="217606473" sldId="259"/>
            <ac:grpSpMk id="5" creationId="{00000000-0000-0000-0000-000000000000}"/>
          </ac:grpSpMkLst>
        </pc:grpChg>
        <pc:graphicFrameChg chg="mod">
          <ac:chgData name="Zhao, Hairong" userId="836876fe-804d-4bd9-9d0e-c259ce8ab2ed" providerId="ADAL" clId="{157A12D0-DD5F-47C8-92D5-FDFD3D95DB36}" dt="2023-02-09T00:06:19.321" v="163" actId="1076"/>
          <ac:graphicFrameMkLst>
            <pc:docMk/>
            <pc:sldMk cId="217606473" sldId="259"/>
            <ac:graphicFrameMk id="48" creationId="{00000000-0000-0000-0000-000000000000}"/>
          </ac:graphicFrameMkLst>
        </pc:graphicFrameChg>
      </pc:sldChg>
      <pc:sldChg chg="delSp modSp mod">
        <pc:chgData name="Zhao, Hairong" userId="836876fe-804d-4bd9-9d0e-c259ce8ab2ed" providerId="ADAL" clId="{157A12D0-DD5F-47C8-92D5-FDFD3D95DB36}" dt="2023-02-09T00:07:35.926" v="176" actId="14100"/>
        <pc:sldMkLst>
          <pc:docMk/>
          <pc:sldMk cId="1576444115" sldId="260"/>
        </pc:sldMkLst>
        <pc:spChg chg="del mod">
          <ac:chgData name="Zhao, Hairong" userId="836876fe-804d-4bd9-9d0e-c259ce8ab2ed" providerId="ADAL" clId="{157A12D0-DD5F-47C8-92D5-FDFD3D95DB36}" dt="2023-02-09T00:07:28.138" v="175" actId="478"/>
          <ac:spMkLst>
            <pc:docMk/>
            <pc:sldMk cId="1576444115" sldId="260"/>
            <ac:spMk id="3998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7:35.926" v="176" actId="14100"/>
          <ac:spMkLst>
            <pc:docMk/>
            <pc:sldMk cId="1576444115" sldId="260"/>
            <ac:spMk id="5632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07:13.136" v="173" actId="20577"/>
          <ac:spMkLst>
            <pc:docMk/>
            <pc:sldMk cId="1576444115" sldId="260"/>
            <ac:spMk id="56325" creationId="{00000000-0000-0000-0000-000000000000}"/>
          </ac:spMkLst>
        </pc:spChg>
      </pc:sldChg>
      <pc:sldChg chg="modSp mod">
        <pc:chgData name="Zhao, Hairong" userId="836876fe-804d-4bd9-9d0e-c259ce8ab2ed" providerId="ADAL" clId="{157A12D0-DD5F-47C8-92D5-FDFD3D95DB36}" dt="2023-02-09T00:09:24.920" v="192" actId="27636"/>
        <pc:sldMkLst>
          <pc:docMk/>
          <pc:sldMk cId="2562966733" sldId="261"/>
        </pc:sldMkLst>
        <pc:spChg chg="mod">
          <ac:chgData name="Zhao, Hairong" userId="836876fe-804d-4bd9-9d0e-c259ce8ab2ed" providerId="ADAL" clId="{157A12D0-DD5F-47C8-92D5-FDFD3D95DB36}" dt="2023-02-09T00:09:24.920" v="192" actId="27636"/>
          <ac:spMkLst>
            <pc:docMk/>
            <pc:sldMk cId="2562966733" sldId="261"/>
            <ac:spMk id="58373" creationId="{00000000-0000-0000-0000-000000000000}"/>
          </ac:spMkLst>
        </pc:spChg>
      </pc:sldChg>
      <pc:sldChg chg="addSp delSp modSp add mod modAnim">
        <pc:chgData name="Zhao, Hairong" userId="836876fe-804d-4bd9-9d0e-c259ce8ab2ed" providerId="ADAL" clId="{157A12D0-DD5F-47C8-92D5-FDFD3D95DB36}" dt="2023-02-09T01:45:42.080" v="424" actId="20577"/>
        <pc:sldMkLst>
          <pc:docMk/>
          <pc:sldMk cId="2799452841" sldId="262"/>
        </pc:sldMkLst>
        <pc:spChg chg="mod ord">
          <ac:chgData name="Zhao, Hairong" userId="836876fe-804d-4bd9-9d0e-c259ce8ab2ed" providerId="ADAL" clId="{157A12D0-DD5F-47C8-92D5-FDFD3D95DB36}" dt="2023-02-09T01:35:11.603" v="394" actId="1076"/>
          <ac:spMkLst>
            <pc:docMk/>
            <pc:sldMk cId="2799452841" sldId="262"/>
            <ac:spMk id="27689" creationId="{00000000-0000-0000-0000-000000000000}"/>
          </ac:spMkLst>
        </pc:spChg>
        <pc:grpChg chg="ord">
          <ac:chgData name="Zhao, Hairong" userId="836876fe-804d-4bd9-9d0e-c259ce8ab2ed" providerId="ADAL" clId="{157A12D0-DD5F-47C8-92D5-FDFD3D95DB36}" dt="2023-02-09T01:34:16.385" v="359" actId="166"/>
          <ac:grpSpMkLst>
            <pc:docMk/>
            <pc:sldMk cId="2799452841" sldId="262"/>
            <ac:grpSpMk id="3" creationId="{00000000-0000-0000-0000-000000000000}"/>
          </ac:grpSpMkLst>
        </pc:grpChg>
        <pc:grpChg chg="ord">
          <ac:chgData name="Zhao, Hairong" userId="836876fe-804d-4bd9-9d0e-c259ce8ab2ed" providerId="ADAL" clId="{157A12D0-DD5F-47C8-92D5-FDFD3D95DB36}" dt="2023-02-09T01:37:37.592" v="399" actId="166"/>
          <ac:grpSpMkLst>
            <pc:docMk/>
            <pc:sldMk cId="2799452841" sldId="262"/>
            <ac:grpSpMk id="4" creationId="{00000000-0000-0000-0000-000000000000}"/>
          </ac:grpSpMkLst>
        </pc:grpChg>
        <pc:graphicFrameChg chg="modGraphic">
          <ac:chgData name="Zhao, Hairong" userId="836876fe-804d-4bd9-9d0e-c259ce8ab2ed" providerId="ADAL" clId="{157A12D0-DD5F-47C8-92D5-FDFD3D95DB36}" dt="2023-02-09T01:45:42.080" v="424" actId="20577"/>
          <ac:graphicFrameMkLst>
            <pc:docMk/>
            <pc:sldMk cId="2799452841" sldId="262"/>
            <ac:graphicFrameMk id="39" creationId="{70B0E442-0A50-4F5C-8F60-FAAB02F249DB}"/>
          </ac:graphicFrameMkLst>
        </pc:graphicFrameChg>
        <pc:graphicFrameChg chg="del">
          <ac:chgData name="Zhao, Hairong" userId="836876fe-804d-4bd9-9d0e-c259ce8ab2ed" providerId="ADAL" clId="{157A12D0-DD5F-47C8-92D5-FDFD3D95DB36}" dt="2023-02-09T01:33:47.428" v="356" actId="478"/>
          <ac:graphicFrameMkLst>
            <pc:docMk/>
            <pc:sldMk cId="2799452841" sldId="262"/>
            <ac:graphicFrameMk id="13509" creationId="{00000000-0000-0000-0000-000000000000}"/>
          </ac:graphicFrameMkLst>
        </pc:graphicFrameChg>
        <pc:picChg chg="add mod">
          <ac:chgData name="Zhao, Hairong" userId="836876fe-804d-4bd9-9d0e-c259ce8ab2ed" providerId="ADAL" clId="{157A12D0-DD5F-47C8-92D5-FDFD3D95DB36}" dt="2023-02-09T01:34:44.877" v="384" actId="1037"/>
          <ac:picMkLst>
            <pc:docMk/>
            <pc:sldMk cId="2799452841" sldId="262"/>
            <ac:picMk id="2" creationId="{B1BE96B6-40A7-3662-5986-4493452FC8E1}"/>
          </ac:picMkLst>
        </pc:picChg>
        <pc:picChg chg="add mod">
          <ac:chgData name="Zhao, Hairong" userId="836876fe-804d-4bd9-9d0e-c259ce8ab2ed" providerId="ADAL" clId="{157A12D0-DD5F-47C8-92D5-FDFD3D95DB36}" dt="2023-02-09T01:34:52.571" v="391" actId="1038"/>
          <ac:picMkLst>
            <pc:docMk/>
            <pc:sldMk cId="2799452841" sldId="262"/>
            <ac:picMk id="6" creationId="{3E908A93-D93D-D4F3-9164-8AADB8ADF8A5}"/>
          </ac:picMkLst>
        </pc:picChg>
      </pc:sldChg>
      <pc:sldChg chg="modSp mod">
        <pc:chgData name="Zhao, Hairong" userId="836876fe-804d-4bd9-9d0e-c259ce8ab2ed" providerId="ADAL" clId="{157A12D0-DD5F-47C8-92D5-FDFD3D95DB36}" dt="2023-02-09T00:09:53.882" v="194" actId="27636"/>
        <pc:sldMkLst>
          <pc:docMk/>
          <pc:sldMk cId="1057671253" sldId="263"/>
        </pc:sldMkLst>
        <pc:spChg chg="mod">
          <ac:chgData name="Zhao, Hairong" userId="836876fe-804d-4bd9-9d0e-c259ce8ab2ed" providerId="ADAL" clId="{157A12D0-DD5F-47C8-92D5-FDFD3D95DB36}" dt="2023-02-09T00:09:53.882" v="194" actId="27636"/>
          <ac:spMkLst>
            <pc:docMk/>
            <pc:sldMk cId="1057671253" sldId="263"/>
            <ac:spMk id="62469" creationId="{00000000-0000-0000-0000-000000000000}"/>
          </ac:spMkLst>
        </pc:spChg>
      </pc:sldChg>
      <pc:sldChg chg="modSp mod">
        <pc:chgData name="Zhao, Hairong" userId="836876fe-804d-4bd9-9d0e-c259ce8ab2ed" providerId="ADAL" clId="{157A12D0-DD5F-47C8-92D5-FDFD3D95DB36}" dt="2023-02-09T00:23:37.524" v="205" actId="20577"/>
        <pc:sldMkLst>
          <pc:docMk/>
          <pc:sldMk cId="1865448866" sldId="264"/>
        </pc:sldMkLst>
        <pc:graphicFrameChg chg="modGraphic">
          <ac:chgData name="Zhao, Hairong" userId="836876fe-804d-4bd9-9d0e-c259ce8ab2ed" providerId="ADAL" clId="{157A12D0-DD5F-47C8-92D5-FDFD3D95DB36}" dt="2023-02-09T00:23:37.524" v="205" actId="20577"/>
          <ac:graphicFrameMkLst>
            <pc:docMk/>
            <pc:sldMk cId="1865448866" sldId="264"/>
            <ac:graphicFrameMk id="6" creationId="{00000000-0000-0000-0000-000000000000}"/>
          </ac:graphicFrameMkLst>
        </pc:graphicFrameChg>
      </pc:sldChg>
      <pc:sldChg chg="del">
        <pc:chgData name="Zhao, Hairong" userId="836876fe-804d-4bd9-9d0e-c259ce8ab2ed" providerId="ADAL" clId="{157A12D0-DD5F-47C8-92D5-FDFD3D95DB36}" dt="2023-02-08T23:42:34.741" v="10" actId="47"/>
        <pc:sldMkLst>
          <pc:docMk/>
          <pc:sldMk cId="2734424805" sldId="266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408813482" sldId="266"/>
        </pc:sldMkLst>
      </pc:sldChg>
      <pc:sldChg chg="modSp mod">
        <pc:chgData name="Zhao, Hairong" userId="836876fe-804d-4bd9-9d0e-c259ce8ab2ed" providerId="ADAL" clId="{157A12D0-DD5F-47C8-92D5-FDFD3D95DB36}" dt="2023-02-09T00:25:39.787" v="210" actId="20577"/>
        <pc:sldMkLst>
          <pc:docMk/>
          <pc:sldMk cId="2436757044" sldId="267"/>
        </pc:sldMkLst>
        <pc:graphicFrameChg chg="modGraphic">
          <ac:chgData name="Zhao, Hairong" userId="836876fe-804d-4bd9-9d0e-c259ce8ab2ed" providerId="ADAL" clId="{157A12D0-DD5F-47C8-92D5-FDFD3D95DB36}" dt="2023-02-09T00:25:39.787" v="210" actId="20577"/>
          <ac:graphicFrameMkLst>
            <pc:docMk/>
            <pc:sldMk cId="2436757044" sldId="267"/>
            <ac:graphicFrameMk id="27819" creationId="{00000000-0000-0000-0000-000000000000}"/>
          </ac:graphicFrameMkLst>
        </pc:graphicFrame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62453526" sldId="268"/>
        </pc:sldMkLst>
      </pc:sldChg>
      <pc:sldChg chg="del">
        <pc:chgData name="Zhao, Hairong" userId="836876fe-804d-4bd9-9d0e-c259ce8ab2ed" providerId="ADAL" clId="{157A12D0-DD5F-47C8-92D5-FDFD3D95DB36}" dt="2023-02-08T23:42:35.918" v="11" actId="47"/>
        <pc:sldMkLst>
          <pc:docMk/>
          <pc:sldMk cId="3491758556" sldId="268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928517316" sldId="269"/>
        </pc:sldMkLst>
      </pc:sldChg>
      <pc:sldChg chg="modSp del mod">
        <pc:chgData name="Zhao, Hairong" userId="836876fe-804d-4bd9-9d0e-c259ce8ab2ed" providerId="ADAL" clId="{157A12D0-DD5F-47C8-92D5-FDFD3D95DB36}" dt="2023-02-08T23:42:37.127" v="12" actId="47"/>
        <pc:sldMkLst>
          <pc:docMk/>
          <pc:sldMk cId="2456140232" sldId="269"/>
        </pc:sldMkLst>
        <pc:spChg chg="mod">
          <ac:chgData name="Zhao, Hairong" userId="836876fe-804d-4bd9-9d0e-c259ce8ab2ed" providerId="ADAL" clId="{157A12D0-DD5F-47C8-92D5-FDFD3D95DB36}" dt="2023-02-08T23:40:45.350" v="2" actId="27636"/>
          <ac:spMkLst>
            <pc:docMk/>
            <pc:sldMk cId="2456140232" sldId="269"/>
            <ac:spMk id="3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2868073" sldId="270"/>
        </pc:sldMkLst>
      </pc:sldChg>
      <pc:sldChg chg="del">
        <pc:chgData name="Zhao, Hairong" userId="836876fe-804d-4bd9-9d0e-c259ce8ab2ed" providerId="ADAL" clId="{157A12D0-DD5F-47C8-92D5-FDFD3D95DB36}" dt="2023-02-08T23:42:38.147" v="13" actId="47"/>
        <pc:sldMkLst>
          <pc:docMk/>
          <pc:sldMk cId="1295690934" sldId="270"/>
        </pc:sldMkLst>
      </pc:sldChg>
      <pc:sldChg chg="add del">
        <pc:chgData name="Zhao, Hairong" userId="836876fe-804d-4bd9-9d0e-c259ce8ab2ed" providerId="ADAL" clId="{157A12D0-DD5F-47C8-92D5-FDFD3D95DB36}" dt="2023-02-08T23:44:42.329" v="51" actId="47"/>
        <pc:sldMkLst>
          <pc:docMk/>
          <pc:sldMk cId="799649665" sldId="271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78224591" sldId="271"/>
        </pc:sldMkLst>
      </pc:sldChg>
      <pc:sldChg chg="modSp add mod">
        <pc:chgData name="Zhao, Hairong" userId="836876fe-804d-4bd9-9d0e-c259ce8ab2ed" providerId="ADAL" clId="{157A12D0-DD5F-47C8-92D5-FDFD3D95DB36}" dt="2023-02-09T01:02:04.063" v="261" actId="207"/>
        <pc:sldMkLst>
          <pc:docMk/>
          <pc:sldMk cId="2450731668" sldId="272"/>
        </pc:sldMkLst>
        <pc:spChg chg="mod">
          <ac:chgData name="Zhao, Hairong" userId="836876fe-804d-4bd9-9d0e-c259ce8ab2ed" providerId="ADAL" clId="{157A12D0-DD5F-47C8-92D5-FDFD3D95DB36}" dt="2023-02-09T01:02:04.063" v="261" actId="207"/>
          <ac:spMkLst>
            <pc:docMk/>
            <pc:sldMk cId="2450731668" sldId="272"/>
            <ac:spMk id="4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2607354477" sldId="273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13920368" sldId="274"/>
        </pc:sldMkLst>
      </pc:sldChg>
      <pc:sldChg chg="addSp delSp modSp mod modAnim">
        <pc:chgData name="Zhao, Hairong" userId="836876fe-804d-4bd9-9d0e-c259ce8ab2ed" providerId="ADAL" clId="{157A12D0-DD5F-47C8-92D5-FDFD3D95DB36}" dt="2023-02-09T00:03:31.284" v="150" actId="20577"/>
        <pc:sldMkLst>
          <pc:docMk/>
          <pc:sldMk cId="952693947" sldId="275"/>
        </pc:sldMkLst>
        <pc:spChg chg="mod">
          <ac:chgData name="Zhao, Hairong" userId="836876fe-804d-4bd9-9d0e-c259ce8ab2ed" providerId="ADAL" clId="{157A12D0-DD5F-47C8-92D5-FDFD3D95DB36}" dt="2023-02-09T00:03:31.284" v="150" actId="20577"/>
          <ac:spMkLst>
            <pc:docMk/>
            <pc:sldMk cId="952693947" sldId="275"/>
            <ac:spMk id="2" creationId="{00000000-0000-0000-0000-000000000000}"/>
          </ac:spMkLst>
        </pc:spChg>
        <pc:spChg chg="add del">
          <ac:chgData name="Zhao, Hairong" userId="836876fe-804d-4bd9-9d0e-c259ce8ab2ed" providerId="ADAL" clId="{157A12D0-DD5F-47C8-92D5-FDFD3D95DB36}" dt="2023-02-09T00:03:00.637" v="144" actId="22"/>
          <ac:spMkLst>
            <pc:docMk/>
            <pc:sldMk cId="952693947" sldId="275"/>
            <ac:spMk id="9" creationId="{61B377EE-D7F7-B5AD-47DE-F31E5BF5A5F4}"/>
          </ac:spMkLst>
        </pc:spChg>
        <pc:graphicFrameChg chg="del">
          <ac:chgData name="Zhao, Hairong" userId="836876fe-804d-4bd9-9d0e-c259ce8ab2ed" providerId="ADAL" clId="{157A12D0-DD5F-47C8-92D5-FDFD3D95DB36}" dt="2023-02-09T00:02:58.475" v="142" actId="478"/>
          <ac:graphicFrameMkLst>
            <pc:docMk/>
            <pc:sldMk cId="952693947" sldId="275"/>
            <ac:graphicFrameMk id="6" creationId="{00000000-0000-0000-0000-000000000000}"/>
          </ac:graphicFrameMkLst>
        </pc:graphicFrameChg>
        <pc:graphicFrameChg chg="add mod">
          <ac:chgData name="Zhao, Hairong" userId="836876fe-804d-4bd9-9d0e-c259ce8ab2ed" providerId="ADAL" clId="{157A12D0-DD5F-47C8-92D5-FDFD3D95DB36}" dt="2023-02-09T00:03:13.970" v="146" actId="1076"/>
          <ac:graphicFrameMkLst>
            <pc:docMk/>
            <pc:sldMk cId="952693947" sldId="275"/>
            <ac:graphicFrameMk id="10" creationId="{43DA6CDD-37BC-A64F-D115-027EF5821874}"/>
          </ac:graphicFrameMkLst>
        </pc:graphicFrame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110462068" sldId="276"/>
        </pc:sldMkLst>
      </pc:sldChg>
      <pc:sldChg chg="del">
        <pc:chgData name="Zhao, Hairong" userId="836876fe-804d-4bd9-9d0e-c259ce8ab2ed" providerId="ADAL" clId="{157A12D0-DD5F-47C8-92D5-FDFD3D95DB36}" dt="2023-02-08T23:43:22.221" v="24" actId="47"/>
        <pc:sldMkLst>
          <pc:docMk/>
          <pc:sldMk cId="2141922006" sldId="277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861176761" sldId="277"/>
        </pc:sldMkLst>
      </pc:sldChg>
      <pc:sldChg chg="modSp mod modAnim">
        <pc:chgData name="Zhao, Hairong" userId="836876fe-804d-4bd9-9d0e-c259ce8ab2ed" providerId="ADAL" clId="{157A12D0-DD5F-47C8-92D5-FDFD3D95DB36}" dt="2023-02-08T23:46:56.894" v="54" actId="15"/>
        <pc:sldMkLst>
          <pc:docMk/>
          <pc:sldMk cId="1556472169" sldId="278"/>
        </pc:sldMkLst>
        <pc:spChg chg="mod">
          <ac:chgData name="Zhao, Hairong" userId="836876fe-804d-4bd9-9d0e-c259ce8ab2ed" providerId="ADAL" clId="{157A12D0-DD5F-47C8-92D5-FDFD3D95DB36}" dt="2023-02-08T23:43:31.201" v="44" actId="20577"/>
          <ac:spMkLst>
            <pc:docMk/>
            <pc:sldMk cId="1556472169" sldId="278"/>
            <ac:spMk id="12595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46:56.894" v="54" actId="15"/>
          <ac:spMkLst>
            <pc:docMk/>
            <pc:sldMk cId="1556472169" sldId="278"/>
            <ac:spMk id="125955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77963974" sldId="279"/>
        </pc:sldMkLst>
      </pc:sldChg>
      <pc:sldChg chg="del">
        <pc:chgData name="Zhao, Hairong" userId="836876fe-804d-4bd9-9d0e-c259ce8ab2ed" providerId="ADAL" clId="{157A12D0-DD5F-47C8-92D5-FDFD3D95DB36}" dt="2023-02-08T23:42:18.892" v="3" actId="47"/>
        <pc:sldMkLst>
          <pc:docMk/>
          <pc:sldMk cId="3292119373" sldId="279"/>
        </pc:sldMkLst>
      </pc:sldChg>
      <pc:sldChg chg="del">
        <pc:chgData name="Zhao, Hairong" userId="836876fe-804d-4bd9-9d0e-c259ce8ab2ed" providerId="ADAL" clId="{157A12D0-DD5F-47C8-92D5-FDFD3D95DB36}" dt="2023-02-08T23:42:20.508" v="4" actId="47"/>
        <pc:sldMkLst>
          <pc:docMk/>
          <pc:sldMk cId="32481048" sldId="280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859059194" sldId="280"/>
        </pc:sldMkLst>
      </pc:sldChg>
      <pc:sldChg chg="del">
        <pc:chgData name="Zhao, Hairong" userId="836876fe-804d-4bd9-9d0e-c259ce8ab2ed" providerId="ADAL" clId="{157A12D0-DD5F-47C8-92D5-FDFD3D95DB36}" dt="2023-02-08T23:42:22.792" v="5" actId="47"/>
        <pc:sldMkLst>
          <pc:docMk/>
          <pc:sldMk cId="1511515468" sldId="281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548701692" sldId="281"/>
        </pc:sldMkLst>
      </pc:sldChg>
      <pc:sldChg chg="del">
        <pc:chgData name="Zhao, Hairong" userId="836876fe-804d-4bd9-9d0e-c259ce8ab2ed" providerId="ADAL" clId="{157A12D0-DD5F-47C8-92D5-FDFD3D95DB36}" dt="2023-02-08T23:42:23.787" v="6" actId="47"/>
        <pc:sldMkLst>
          <pc:docMk/>
          <pc:sldMk cId="2536375107" sldId="282"/>
        </pc:sldMkLst>
      </pc:sldChg>
      <pc:sldChg chg="del">
        <pc:chgData name="Zhao, Hairong" userId="836876fe-804d-4bd9-9d0e-c259ce8ab2ed" providerId="ADAL" clId="{157A12D0-DD5F-47C8-92D5-FDFD3D95DB36}" dt="2023-02-08T23:42:25.340" v="7" actId="47"/>
        <pc:sldMkLst>
          <pc:docMk/>
          <pc:sldMk cId="1494160143" sldId="283"/>
        </pc:sldMkLst>
      </pc:sldChg>
      <pc:sldChg chg="del">
        <pc:chgData name="Zhao, Hairong" userId="836876fe-804d-4bd9-9d0e-c259ce8ab2ed" providerId="ADAL" clId="{157A12D0-DD5F-47C8-92D5-FDFD3D95DB36}" dt="2023-02-08T23:42:27.428" v="8" actId="47"/>
        <pc:sldMkLst>
          <pc:docMk/>
          <pc:sldMk cId="437521148" sldId="284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2554376218" sldId="284"/>
        </pc:sldMkLst>
      </pc:sldChg>
      <pc:sldChg chg="del">
        <pc:chgData name="Zhao, Hairong" userId="836876fe-804d-4bd9-9d0e-c259ce8ab2ed" providerId="ADAL" clId="{157A12D0-DD5F-47C8-92D5-FDFD3D95DB36}" dt="2023-02-08T23:42:29.406" v="9" actId="47"/>
        <pc:sldMkLst>
          <pc:docMk/>
          <pc:sldMk cId="688431828" sldId="285"/>
        </pc:sldMkLst>
      </pc:sldChg>
      <pc:sldChg chg="add del">
        <pc:chgData name="Zhao, Hairong" userId="836876fe-804d-4bd9-9d0e-c259ce8ab2ed" providerId="ADAL" clId="{157A12D0-DD5F-47C8-92D5-FDFD3D95DB36}" dt="2023-02-08T23:44:59.404" v="52" actId="47"/>
        <pc:sldMkLst>
          <pc:docMk/>
          <pc:sldMk cId="2160987551" sldId="286"/>
        </pc:sldMkLst>
      </pc:sldChg>
      <pc:sldChg chg="addSp modSp add del mod modAnim">
        <pc:chgData name="Zhao, Hairong" userId="836876fe-804d-4bd9-9d0e-c259ce8ab2ed" providerId="ADAL" clId="{157A12D0-DD5F-47C8-92D5-FDFD3D95DB36}" dt="2023-02-08T23:53:43.517" v="88" actId="207"/>
        <pc:sldMkLst>
          <pc:docMk/>
          <pc:sldMk cId="1247814037" sldId="287"/>
        </pc:sldMkLst>
        <pc:spChg chg="mod">
          <ac:chgData name="Zhao, Hairong" userId="836876fe-804d-4bd9-9d0e-c259ce8ab2ed" providerId="ADAL" clId="{157A12D0-DD5F-47C8-92D5-FDFD3D95DB36}" dt="2023-02-08T23:50:06.673" v="75" actId="20577"/>
          <ac:spMkLst>
            <pc:docMk/>
            <pc:sldMk cId="1247814037" sldId="287"/>
            <ac:spMk id="3" creationId="{00000000-0000-0000-0000-000000000000}"/>
          </ac:spMkLst>
        </pc:spChg>
        <pc:spChg chg="add mod">
          <ac:chgData name="Zhao, Hairong" userId="836876fe-804d-4bd9-9d0e-c259ce8ab2ed" providerId="ADAL" clId="{157A12D0-DD5F-47C8-92D5-FDFD3D95DB36}" dt="2023-02-08T23:49:23.861" v="70" actId="403"/>
          <ac:spMkLst>
            <pc:docMk/>
            <pc:sldMk cId="1247814037" sldId="287"/>
            <ac:spMk id="9" creationId="{80818287-B200-DB48-6E79-1D7700B2FA98}"/>
          </ac:spMkLst>
        </pc:spChg>
        <pc:graphicFrameChg chg="mod modGraphic">
          <ac:chgData name="Zhao, Hairong" userId="836876fe-804d-4bd9-9d0e-c259ce8ab2ed" providerId="ADAL" clId="{157A12D0-DD5F-47C8-92D5-FDFD3D95DB36}" dt="2023-02-08T23:53:43.517" v="88" actId="207"/>
          <ac:graphicFrameMkLst>
            <pc:docMk/>
            <pc:sldMk cId="1247814037" sldId="287"/>
            <ac:graphicFrameMk id="6" creationId="{00000000-0000-0000-0000-000000000000}"/>
          </ac:graphicFrameMkLst>
        </pc:graphicFrameChg>
        <pc:graphicFrameChg chg="mod modGraphic">
          <ac:chgData name="Zhao, Hairong" userId="836876fe-804d-4bd9-9d0e-c259ce8ab2ed" providerId="ADAL" clId="{157A12D0-DD5F-47C8-92D5-FDFD3D95DB36}" dt="2023-02-08T23:53:40.019" v="87" actId="207"/>
          <ac:graphicFrameMkLst>
            <pc:docMk/>
            <pc:sldMk cId="1247814037" sldId="287"/>
            <ac:graphicFrameMk id="7" creationId="{00000000-0000-0000-0000-000000000000}"/>
          </ac:graphicFrameMkLst>
        </pc:graphicFrameChg>
        <pc:graphicFrameChg chg="add mod modGraphic">
          <ac:chgData name="Zhao, Hairong" userId="836876fe-804d-4bd9-9d0e-c259ce8ab2ed" providerId="ADAL" clId="{157A12D0-DD5F-47C8-92D5-FDFD3D95DB36}" dt="2023-02-08T23:53:31.998" v="86" actId="20577"/>
          <ac:graphicFrameMkLst>
            <pc:docMk/>
            <pc:sldMk cId="1247814037" sldId="287"/>
            <ac:graphicFrameMk id="10" creationId="{D1F427DF-DF93-C983-B7C4-5954EC7B93B4}"/>
          </ac:graphicFrameMkLst>
        </pc:graphicFrameChg>
      </pc:sldChg>
      <pc:sldChg chg="modSp add del mod modAnim">
        <pc:chgData name="Zhao, Hairong" userId="836876fe-804d-4bd9-9d0e-c259ce8ab2ed" providerId="ADAL" clId="{157A12D0-DD5F-47C8-92D5-FDFD3D95DB36}" dt="2023-02-09T00:03:26.195" v="148" actId="14100"/>
        <pc:sldMkLst>
          <pc:docMk/>
          <pc:sldMk cId="3651184659" sldId="288"/>
        </pc:sldMkLst>
        <pc:spChg chg="mod">
          <ac:chgData name="Zhao, Hairong" userId="836876fe-804d-4bd9-9d0e-c259ce8ab2ed" providerId="ADAL" clId="{157A12D0-DD5F-47C8-92D5-FDFD3D95DB36}" dt="2023-02-09T00:03:26.195" v="148" actId="14100"/>
          <ac:spMkLst>
            <pc:docMk/>
            <pc:sldMk cId="3651184659" sldId="288"/>
            <ac:spMk id="2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5:54.848" v="130" actId="20577"/>
          <ac:spMkLst>
            <pc:docMk/>
            <pc:sldMk cId="3651184659" sldId="288"/>
            <ac:spMk id="3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6:02.723" v="131" actId="1076"/>
          <ac:spMkLst>
            <pc:docMk/>
            <pc:sldMk cId="3651184659" sldId="288"/>
            <ac:spMk id="9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8T23:56:02.723" v="131" actId="1076"/>
          <ac:spMkLst>
            <pc:docMk/>
            <pc:sldMk cId="3651184659" sldId="288"/>
            <ac:spMk id="10" creationId="{00000000-0000-0000-0000-000000000000}"/>
          </ac:spMkLst>
        </pc:spChg>
        <pc:graphicFrameChg chg="mod modGraphic">
          <ac:chgData name="Zhao, Hairong" userId="836876fe-804d-4bd9-9d0e-c259ce8ab2ed" providerId="ADAL" clId="{157A12D0-DD5F-47C8-92D5-FDFD3D95DB36}" dt="2023-02-09T00:01:57.936" v="141" actId="207"/>
          <ac:graphicFrameMkLst>
            <pc:docMk/>
            <pc:sldMk cId="3651184659" sldId="288"/>
            <ac:graphicFrameMk id="6" creationId="{00000000-0000-0000-0000-000000000000}"/>
          </ac:graphicFrameMkLst>
        </pc:graphicFrameChg>
        <pc:graphicFrameChg chg="mod modGraphic">
          <ac:chgData name="Zhao, Hairong" userId="836876fe-804d-4bd9-9d0e-c259ce8ab2ed" providerId="ADAL" clId="{157A12D0-DD5F-47C8-92D5-FDFD3D95DB36}" dt="2023-02-08T23:57:39.342" v="140" actId="207"/>
          <ac:graphicFrameMkLst>
            <pc:docMk/>
            <pc:sldMk cId="3651184659" sldId="288"/>
            <ac:graphicFrameMk id="8" creationId="{00000000-0000-0000-0000-000000000000}"/>
          </ac:graphicFrameMkLst>
        </pc:graphicFrameChg>
      </pc:sldChg>
      <pc:sldChg chg="modSp mod">
        <pc:chgData name="Zhao, Hairong" userId="836876fe-804d-4bd9-9d0e-c259ce8ab2ed" providerId="ADAL" clId="{157A12D0-DD5F-47C8-92D5-FDFD3D95DB36}" dt="2023-02-09T00:28:28.766" v="211" actId="14100"/>
        <pc:sldMkLst>
          <pc:docMk/>
          <pc:sldMk cId="1534703086" sldId="290"/>
        </pc:sldMkLst>
        <pc:graphicFrameChg chg="mod modGraphic">
          <ac:chgData name="Zhao, Hairong" userId="836876fe-804d-4bd9-9d0e-c259ce8ab2ed" providerId="ADAL" clId="{157A12D0-DD5F-47C8-92D5-FDFD3D95DB36}" dt="2023-02-09T00:28:28.766" v="211" actId="14100"/>
          <ac:graphicFrameMkLst>
            <pc:docMk/>
            <pc:sldMk cId="1534703086" sldId="290"/>
            <ac:graphicFrameMk id="29834" creationId="{00000000-0000-0000-0000-000000000000}"/>
          </ac:graphicFrameMkLst>
        </pc:graphicFrameChg>
      </pc:sldChg>
      <pc:sldChg chg="addSp delSp modSp add mod">
        <pc:chgData name="Zhao, Hairong" userId="836876fe-804d-4bd9-9d0e-c259ce8ab2ed" providerId="ADAL" clId="{157A12D0-DD5F-47C8-92D5-FDFD3D95DB36}" dt="2023-02-09T00:44:08.085" v="245" actId="1076"/>
        <pc:sldMkLst>
          <pc:docMk/>
          <pc:sldMk cId="1712897986" sldId="291"/>
        </pc:sldMkLst>
        <pc:spChg chg="add del">
          <ac:chgData name="Zhao, Hairong" userId="836876fe-804d-4bd9-9d0e-c259ce8ab2ed" providerId="ADAL" clId="{157A12D0-DD5F-47C8-92D5-FDFD3D95DB36}" dt="2023-02-09T00:36:30.148" v="214" actId="22"/>
          <ac:spMkLst>
            <pc:docMk/>
            <pc:sldMk cId="1712897986" sldId="291"/>
            <ac:spMk id="3" creationId="{DD0C03C4-3E10-9C1C-C87C-6E5EB81CF1F9}"/>
          </ac:spMkLst>
        </pc:spChg>
        <pc:spChg chg="del mod">
          <ac:chgData name="Zhao, Hairong" userId="836876fe-804d-4bd9-9d0e-c259ce8ab2ed" providerId="ADAL" clId="{157A12D0-DD5F-47C8-92D5-FDFD3D95DB36}" dt="2023-02-09T00:42:29.282" v="231" actId="478"/>
          <ac:spMkLst>
            <pc:docMk/>
            <pc:sldMk cId="1712897986" sldId="291"/>
            <ac:spMk id="4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44:08.085" v="245" actId="1076"/>
          <ac:spMkLst>
            <pc:docMk/>
            <pc:sldMk cId="1712897986" sldId="291"/>
            <ac:spMk id="36" creationId="{00000000-0000-0000-0000-000000000000}"/>
          </ac:spMkLst>
        </pc:spChg>
        <pc:spChg chg="mod">
          <ac:chgData name="Zhao, Hairong" userId="836876fe-804d-4bd9-9d0e-c259ce8ab2ed" providerId="ADAL" clId="{157A12D0-DD5F-47C8-92D5-FDFD3D95DB36}" dt="2023-02-09T00:43:50.886" v="242" actId="20577"/>
          <ac:spMkLst>
            <pc:docMk/>
            <pc:sldMk cId="1712897986" sldId="291"/>
            <ac:spMk id="19461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44:04.672" v="244" actId="1076"/>
          <ac:grpSpMkLst>
            <pc:docMk/>
            <pc:sldMk cId="1712897986" sldId="291"/>
            <ac:grpSpMk id="38" creationId="{00000000-0000-0000-0000-000000000000}"/>
          </ac:grpSpMkLst>
        </pc:grpChg>
        <pc:graphicFrameChg chg="add mod modGraphic">
          <ac:chgData name="Zhao, Hairong" userId="836876fe-804d-4bd9-9d0e-c259ce8ab2ed" providerId="ADAL" clId="{157A12D0-DD5F-47C8-92D5-FDFD3D95DB36}" dt="2023-02-09T00:43:59.092" v="243" actId="1076"/>
          <ac:graphicFrameMkLst>
            <pc:docMk/>
            <pc:sldMk cId="1712897986" sldId="291"/>
            <ac:graphicFrameMk id="5" creationId="{9718899B-9A73-7B82-6729-47C882559F93}"/>
          </ac:graphicFrameMkLst>
        </pc:graphicFrameChg>
      </pc:sldChg>
      <pc:sldChg chg="modSp add mod">
        <pc:chgData name="Zhao, Hairong" userId="836876fe-804d-4bd9-9d0e-c259ce8ab2ed" providerId="ADAL" clId="{157A12D0-DD5F-47C8-92D5-FDFD3D95DB36}" dt="2023-02-09T00:47:08.750" v="257" actId="20577"/>
        <pc:sldMkLst>
          <pc:docMk/>
          <pc:sldMk cId="1282982789" sldId="292"/>
        </pc:sldMkLst>
        <pc:spChg chg="mod">
          <ac:chgData name="Zhao, Hairong" userId="836876fe-804d-4bd9-9d0e-c259ce8ab2ed" providerId="ADAL" clId="{157A12D0-DD5F-47C8-92D5-FDFD3D95DB36}" dt="2023-02-09T00:47:08.750" v="257" actId="20577"/>
          <ac:spMkLst>
            <pc:docMk/>
            <pc:sldMk cId="1282982789" sldId="292"/>
            <ac:spMk id="125955" creationId="{00000000-0000-0000-0000-000000000000}"/>
          </ac:spMkLst>
        </pc:spChg>
        <pc:grpChg chg="mod">
          <ac:chgData name="Zhao, Hairong" userId="836876fe-804d-4bd9-9d0e-c259ce8ab2ed" providerId="ADAL" clId="{157A12D0-DD5F-47C8-92D5-FDFD3D95DB36}" dt="2023-02-09T00:45:01.532" v="254" actId="1076"/>
          <ac:grpSpMkLst>
            <pc:docMk/>
            <pc:sldMk cId="1282982789" sldId="292"/>
            <ac:grpSpMk id="6" creationId="{00000000-0000-0000-0000-000000000000}"/>
          </ac:grpSpMkLst>
        </pc:grpChg>
      </pc:sldChg>
      <pc:sldChg chg="modSp add mod">
        <pc:chgData name="Zhao, Hairong" userId="836876fe-804d-4bd9-9d0e-c259ce8ab2ed" providerId="ADAL" clId="{157A12D0-DD5F-47C8-92D5-FDFD3D95DB36}" dt="2023-02-09T00:52:37.219" v="260" actId="20577"/>
        <pc:sldMkLst>
          <pc:docMk/>
          <pc:sldMk cId="123553516" sldId="293"/>
        </pc:sldMkLst>
        <pc:spChg chg="mod">
          <ac:chgData name="Zhao, Hairong" userId="836876fe-804d-4bd9-9d0e-c259ce8ab2ed" providerId="ADAL" clId="{157A12D0-DD5F-47C8-92D5-FDFD3D95DB36}" dt="2023-02-09T00:52:37.219" v="260" actId="20577"/>
          <ac:spMkLst>
            <pc:docMk/>
            <pc:sldMk cId="123553516" sldId="293"/>
            <ac:spMk id="125955" creationId="{00000000-0000-0000-0000-000000000000}"/>
          </ac:spMkLst>
        </pc:sp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4207206131" sldId="294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5689125" sldId="295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958994621" sldId="296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99697022" sldId="297"/>
        </pc:sldMkLst>
      </pc:sldChg>
      <pc:sldChg chg="addSp delSp modSp add mod modAnim">
        <pc:chgData name="Zhao, Hairong" userId="836876fe-804d-4bd9-9d0e-c259ce8ab2ed" providerId="ADAL" clId="{157A12D0-DD5F-47C8-92D5-FDFD3D95DB36}" dt="2023-02-09T01:45:32.589" v="417" actId="20577"/>
        <pc:sldMkLst>
          <pc:docMk/>
          <pc:sldMk cId="240291202" sldId="298"/>
        </pc:sldMkLst>
        <pc:spChg chg="mod">
          <ac:chgData name="Zhao, Hairong" userId="836876fe-804d-4bd9-9d0e-c259ce8ab2ed" providerId="ADAL" clId="{157A12D0-DD5F-47C8-92D5-FDFD3D95DB36}" dt="2023-02-09T01:21:31.094" v="327" actId="1076"/>
          <ac:spMkLst>
            <pc:docMk/>
            <pc:sldMk cId="240291202" sldId="298"/>
            <ac:spMk id="25602" creationId="{00000000-0000-0000-0000-000000000000}"/>
          </ac:spMkLst>
        </pc:spChg>
        <pc:graphicFrameChg chg="modGraphic">
          <ac:chgData name="Zhao, Hairong" userId="836876fe-804d-4bd9-9d0e-c259ce8ab2ed" providerId="ADAL" clId="{157A12D0-DD5F-47C8-92D5-FDFD3D95DB36}" dt="2023-02-09T01:45:32.589" v="417" actId="20577"/>
          <ac:graphicFrameMkLst>
            <pc:docMk/>
            <pc:sldMk cId="240291202" sldId="298"/>
            <ac:graphicFrameMk id="29" creationId="{1CA0E7B9-8B9F-4861-9917-3F2AB12986B5}"/>
          </ac:graphicFrameMkLst>
        </pc:graphicFrameChg>
        <pc:graphicFrameChg chg="add del modGraphic">
          <ac:chgData name="Zhao, Hairong" userId="836876fe-804d-4bd9-9d0e-c259ce8ab2ed" providerId="ADAL" clId="{157A12D0-DD5F-47C8-92D5-FDFD3D95DB36}" dt="2023-02-09T01:21:34.575" v="329" actId="478"/>
          <ac:graphicFrameMkLst>
            <pc:docMk/>
            <pc:sldMk cId="240291202" sldId="298"/>
            <ac:graphicFrameMk id="11411" creationId="{00000000-0000-0000-0000-000000000000}"/>
          </ac:graphicFrameMkLst>
        </pc:graphicFrameChg>
        <pc:picChg chg="add mod">
          <ac:chgData name="Zhao, Hairong" userId="836876fe-804d-4bd9-9d0e-c259ce8ab2ed" providerId="ADAL" clId="{157A12D0-DD5F-47C8-92D5-FDFD3D95DB36}" dt="2023-02-09T01:22:03.004" v="333" actId="1076"/>
          <ac:picMkLst>
            <pc:docMk/>
            <pc:sldMk cId="240291202" sldId="298"/>
            <ac:picMk id="5" creationId="{27C44DAE-7E74-A2A9-4BCA-1115463F0742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6" creationId="{07410D46-E2F0-FB23-62F1-DF607B1BF78C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7" creationId="{354A8B29-EDB4-FED5-0E91-E2B0D8D113A0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0" creationId="{EB0423A5-A084-8952-E209-17A8CBC2BCBA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1" creationId="{7DC90FC8-AD37-4D03-B623-D598DF893ABE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2" creationId="{04C1AA33-A3D3-17FA-B550-999ECBD4ACE4}"/>
          </ac:picMkLst>
        </pc:picChg>
        <pc:picChg chg="add mod">
          <ac:chgData name="Zhao, Hairong" userId="836876fe-804d-4bd9-9d0e-c259ce8ab2ed" providerId="ADAL" clId="{157A12D0-DD5F-47C8-92D5-FDFD3D95DB36}" dt="2023-02-09T01:21:55.272" v="331" actId="1076"/>
          <ac:picMkLst>
            <pc:docMk/>
            <pc:sldMk cId="240291202" sldId="298"/>
            <ac:picMk id="13" creationId="{B8599BA8-1867-A7E9-D1BE-B2D1B63DE496}"/>
          </ac:picMkLst>
        </pc:picChg>
      </pc:sldChg>
      <pc:sldChg chg="modSp add mod">
        <pc:chgData name="Zhao, Hairong" userId="836876fe-804d-4bd9-9d0e-c259ce8ab2ed" providerId="ADAL" clId="{157A12D0-DD5F-47C8-92D5-FDFD3D95DB36}" dt="2023-02-09T01:45:47.741" v="427" actId="20577"/>
        <pc:sldMkLst>
          <pc:docMk/>
          <pc:sldMk cId="1744703304" sldId="299"/>
        </pc:sldMkLst>
        <pc:graphicFrameChg chg="modGraphic">
          <ac:chgData name="Zhao, Hairong" userId="836876fe-804d-4bd9-9d0e-c259ce8ab2ed" providerId="ADAL" clId="{157A12D0-DD5F-47C8-92D5-FDFD3D95DB36}" dt="2023-02-09T01:45:47.741" v="427" actId="20577"/>
          <ac:graphicFrameMkLst>
            <pc:docMk/>
            <pc:sldMk cId="1744703304" sldId="299"/>
            <ac:graphicFrameMk id="33" creationId="{411074E9-3327-4C07-8B72-C6EB1D3C32C8}"/>
          </ac:graphicFrameMkLst>
        </pc:graphicFrameChg>
      </pc:sldChg>
      <pc:sldChg chg="addSp delSp modSp add mod">
        <pc:chgData name="Zhao, Hairong" userId="836876fe-804d-4bd9-9d0e-c259ce8ab2ed" providerId="ADAL" clId="{157A12D0-DD5F-47C8-92D5-FDFD3D95DB36}" dt="2023-02-09T01:45:56.041" v="429"/>
        <pc:sldMkLst>
          <pc:docMk/>
          <pc:sldMk cId="1480277854" sldId="300"/>
        </pc:sldMkLst>
        <pc:grpChg chg="mod">
          <ac:chgData name="Zhao, Hairong" userId="836876fe-804d-4bd9-9d0e-c259ce8ab2ed" providerId="ADAL" clId="{157A12D0-DD5F-47C8-92D5-FDFD3D95DB36}" dt="2023-02-09T01:44:02.767" v="414" actId="1076"/>
          <ac:grpSpMkLst>
            <pc:docMk/>
            <pc:sldMk cId="1480277854" sldId="300"/>
            <ac:grpSpMk id="2" creationId="{00000000-0000-0000-0000-000000000000}"/>
          </ac:grpSpMkLst>
        </pc:grpChg>
        <pc:graphicFrameChg chg="add mod">
          <ac:chgData name="Zhao, Hairong" userId="836876fe-804d-4bd9-9d0e-c259ce8ab2ed" providerId="ADAL" clId="{157A12D0-DD5F-47C8-92D5-FDFD3D95DB36}" dt="2023-02-09T01:45:56.041" v="429"/>
          <ac:graphicFrameMkLst>
            <pc:docMk/>
            <pc:sldMk cId="1480277854" sldId="300"/>
            <ac:graphicFrameMk id="12" creationId="{252AD4B7-D733-6396-582B-E4E6ED5754D4}"/>
          </ac:graphicFrameMkLst>
        </pc:graphicFrameChg>
        <pc:picChg chg="del">
          <ac:chgData name="Zhao, Hairong" userId="836876fe-804d-4bd9-9d0e-c259ce8ab2ed" providerId="ADAL" clId="{157A12D0-DD5F-47C8-92D5-FDFD3D95DB36}" dt="2023-02-09T01:45:55.351" v="428" actId="478"/>
          <ac:picMkLst>
            <pc:docMk/>
            <pc:sldMk cId="1480277854" sldId="300"/>
            <ac:picMk id="3" creationId="{8E4F04CD-AC47-4727-922F-A6984BC00F44}"/>
          </ac:picMkLst>
        </pc:picChg>
        <pc:cxnChg chg="add mod">
          <ac:chgData name="Zhao, Hairong" userId="836876fe-804d-4bd9-9d0e-c259ce8ab2ed" providerId="ADAL" clId="{157A12D0-DD5F-47C8-92D5-FDFD3D95DB36}" dt="2023-02-09T01:43:25.140" v="408" actId="1076"/>
          <ac:cxnSpMkLst>
            <pc:docMk/>
            <pc:sldMk cId="1480277854" sldId="300"/>
            <ac:cxnSpMk id="7" creationId="{C1C7D638-4194-1C7B-79B1-9FE116653786}"/>
          </ac:cxnSpMkLst>
        </pc:cxnChg>
        <pc:cxnChg chg="add mod">
          <ac:chgData name="Zhao, Hairong" userId="836876fe-804d-4bd9-9d0e-c259ce8ab2ed" providerId="ADAL" clId="{157A12D0-DD5F-47C8-92D5-FDFD3D95DB36}" dt="2023-02-09T01:43:57.029" v="413" actId="1037"/>
          <ac:cxnSpMkLst>
            <pc:docMk/>
            <pc:sldMk cId="1480277854" sldId="300"/>
            <ac:cxnSpMk id="11" creationId="{BF0EB23C-8D82-A970-6004-C1BFFD290B97}"/>
          </ac:cxnSpMkLst>
        </pc:cxnChg>
      </pc:sldChg>
      <pc:sldChg chg="addSp delSp modSp add mod">
        <pc:chgData name="Zhao, Hairong" userId="836876fe-804d-4bd9-9d0e-c259ce8ab2ed" providerId="ADAL" clId="{157A12D0-DD5F-47C8-92D5-FDFD3D95DB36}" dt="2023-02-09T01:46:05.210" v="431"/>
        <pc:sldMkLst>
          <pc:docMk/>
          <pc:sldMk cId="152783442" sldId="301"/>
        </pc:sldMkLst>
        <pc:graphicFrameChg chg="add mod">
          <ac:chgData name="Zhao, Hairong" userId="836876fe-804d-4bd9-9d0e-c259ce8ab2ed" providerId="ADAL" clId="{157A12D0-DD5F-47C8-92D5-FDFD3D95DB36}" dt="2023-02-09T01:46:05.210" v="431"/>
          <ac:graphicFrameMkLst>
            <pc:docMk/>
            <pc:sldMk cId="152783442" sldId="301"/>
            <ac:graphicFrameMk id="5" creationId="{8EB30D03-B923-BD03-F215-E2736B0579A3}"/>
          </ac:graphicFrameMkLst>
        </pc:graphicFrameChg>
        <pc:picChg chg="del">
          <ac:chgData name="Zhao, Hairong" userId="836876fe-804d-4bd9-9d0e-c259ce8ab2ed" providerId="ADAL" clId="{157A12D0-DD5F-47C8-92D5-FDFD3D95DB36}" dt="2023-02-09T01:46:02.335" v="430" actId="478"/>
          <ac:picMkLst>
            <pc:docMk/>
            <pc:sldMk cId="152783442" sldId="301"/>
            <ac:picMk id="2" creationId="{37DF8EF9-5A99-4B8F-BB30-A61705303935}"/>
          </ac:picMkLst>
        </pc:picChg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1527691812" sldId="302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63055488" sldId="303"/>
        </pc:sldMkLst>
      </pc:sldChg>
      <pc:sldChg chg="add">
        <pc:chgData name="Zhao, Hairong" userId="836876fe-804d-4bd9-9d0e-c259ce8ab2ed" providerId="ADAL" clId="{157A12D0-DD5F-47C8-92D5-FDFD3D95DB36}" dt="2023-02-09T00:34:10.522" v="212"/>
        <pc:sldMkLst>
          <pc:docMk/>
          <pc:sldMk cId="366966482" sldId="304"/>
        </pc:sldMkLst>
      </pc:sldChg>
      <pc:sldChg chg="addSp delSp modSp new del mod modAnim">
        <pc:chgData name="Zhao, Hairong" userId="836876fe-804d-4bd9-9d0e-c259ce8ab2ed" providerId="ADAL" clId="{157A12D0-DD5F-47C8-92D5-FDFD3D95DB36}" dt="2023-02-09T01:27:27.668" v="335" actId="47"/>
        <pc:sldMkLst>
          <pc:docMk/>
          <pc:sldMk cId="2721960174" sldId="305"/>
        </pc:sldMkLst>
        <pc:grpChg chg="add del mod">
          <ac:chgData name="Zhao, Hairong" userId="836876fe-804d-4bd9-9d0e-c259ce8ab2ed" providerId="ADAL" clId="{157A12D0-DD5F-47C8-92D5-FDFD3D95DB36}" dt="2023-02-09T01:20:06.255" v="311" actId="165"/>
          <ac:grpSpMkLst>
            <pc:docMk/>
            <pc:sldMk cId="2721960174" sldId="305"/>
            <ac:grpSpMk id="25" creationId="{A37B8A3C-EF11-484B-1D35-B088E6CAA39D}"/>
          </ac:grpSpMkLst>
        </pc:grpChg>
        <pc:graphicFrameChg chg="add del mod">
          <ac:chgData name="Zhao, Hairong" userId="836876fe-804d-4bd9-9d0e-c259ce8ab2ed" providerId="ADAL" clId="{157A12D0-DD5F-47C8-92D5-FDFD3D95DB36}" dt="2023-02-09T01:15:30.293" v="269" actId="478"/>
          <ac:graphicFrameMkLst>
            <pc:docMk/>
            <pc:sldMk cId="2721960174" sldId="305"/>
            <ac:graphicFrameMk id="4" creationId="{2FEF0F01-F9C2-F59A-2AF6-A8F3B37BB941}"/>
          </ac:graphicFrameMkLst>
        </pc:graphicFrameChg>
        <pc:graphicFrameChg chg="add del mod">
          <ac:chgData name="Zhao, Hairong" userId="836876fe-804d-4bd9-9d0e-c259ce8ab2ed" providerId="ADAL" clId="{157A12D0-DD5F-47C8-92D5-FDFD3D95DB36}" dt="2023-02-09T01:15:27.195" v="268" actId="478"/>
          <ac:graphicFrameMkLst>
            <pc:docMk/>
            <pc:sldMk cId="2721960174" sldId="305"/>
            <ac:graphicFrameMk id="5" creationId="{0FBB6CE0-1913-33EB-1E74-38546A480DAC}"/>
          </ac:graphicFrameMkLst>
        </pc:graphicFrameChg>
        <pc:graphicFrameChg chg="add mod modGraphic">
          <ac:chgData name="Zhao, Hairong" userId="836876fe-804d-4bd9-9d0e-c259ce8ab2ed" providerId="ADAL" clId="{157A12D0-DD5F-47C8-92D5-FDFD3D95DB36}" dt="2023-02-09T01:16:52.280" v="276" actId="14734"/>
          <ac:graphicFrameMkLst>
            <pc:docMk/>
            <pc:sldMk cId="2721960174" sldId="305"/>
            <ac:graphicFrameMk id="6" creationId="{6D59011A-E8DC-31EC-0E5B-FE34408FFE8F}"/>
          </ac:graphicFrameMkLst>
        </pc:graphicFrameChg>
        <pc:picChg chg="add del">
          <ac:chgData name="Zhao, Hairong" userId="836876fe-804d-4bd9-9d0e-c259ce8ab2ed" providerId="ADAL" clId="{157A12D0-DD5F-47C8-92D5-FDFD3D95DB36}" dt="2023-02-09T01:16:07.426" v="272" actId="22"/>
          <ac:picMkLst>
            <pc:docMk/>
            <pc:sldMk cId="2721960174" sldId="305"/>
            <ac:picMk id="8" creationId="{361E8895-65F1-9AE0-A2F0-D727E1EDCC59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10" creationId="{33A322D7-1B37-4DAE-0592-DBD2A2DBCB0A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12" creationId="{436551BA-F4A7-F367-BDF0-A10166EA885B}"/>
          </ac:picMkLst>
        </pc:picChg>
        <pc:picChg chg="add mod topLvl">
          <ac:chgData name="Zhao, Hairong" userId="836876fe-804d-4bd9-9d0e-c259ce8ab2ed" providerId="ADAL" clId="{157A12D0-DD5F-47C8-92D5-FDFD3D95DB36}" dt="2023-02-09T01:20:11.767" v="312" actId="1038"/>
          <ac:picMkLst>
            <pc:docMk/>
            <pc:sldMk cId="2721960174" sldId="305"/>
            <ac:picMk id="14" creationId="{005C9BDD-530C-E2DE-0472-D7C9A12B4846}"/>
          </ac:picMkLst>
        </pc:picChg>
        <pc:picChg chg="add mod topLvl">
          <ac:chgData name="Zhao, Hairong" userId="836876fe-804d-4bd9-9d0e-c259ce8ab2ed" providerId="ADAL" clId="{157A12D0-DD5F-47C8-92D5-FDFD3D95DB36}" dt="2023-02-09T01:20:15.227" v="313" actId="1038"/>
          <ac:picMkLst>
            <pc:docMk/>
            <pc:sldMk cId="2721960174" sldId="305"/>
            <ac:picMk id="16" creationId="{5890FA50-5A5E-487A-BECB-3E8FEEBA4945}"/>
          </ac:picMkLst>
        </pc:picChg>
        <pc:picChg chg="add mod topLvl">
          <ac:chgData name="Zhao, Hairong" userId="836876fe-804d-4bd9-9d0e-c259ce8ab2ed" providerId="ADAL" clId="{157A12D0-DD5F-47C8-92D5-FDFD3D95DB36}" dt="2023-02-09T01:20:17.807" v="314" actId="1038"/>
          <ac:picMkLst>
            <pc:docMk/>
            <pc:sldMk cId="2721960174" sldId="305"/>
            <ac:picMk id="18" creationId="{88A062B0-9F27-976D-3B0D-E1B7A05777DF}"/>
          </ac:picMkLst>
        </pc:picChg>
        <pc:picChg chg="add del mod">
          <ac:chgData name="Zhao, Hairong" userId="836876fe-804d-4bd9-9d0e-c259ce8ab2ed" providerId="ADAL" clId="{157A12D0-DD5F-47C8-92D5-FDFD3D95DB36}" dt="2023-02-09T01:18:33.676" v="291" actId="478"/>
          <ac:picMkLst>
            <pc:docMk/>
            <pc:sldMk cId="2721960174" sldId="305"/>
            <ac:picMk id="20" creationId="{76F77698-47FA-305B-97BE-BD43DB95779F}"/>
          </ac:picMkLst>
        </pc:picChg>
        <pc:picChg chg="add mod topLvl">
          <ac:chgData name="Zhao, Hairong" userId="836876fe-804d-4bd9-9d0e-c259ce8ab2ed" providerId="ADAL" clId="{157A12D0-DD5F-47C8-92D5-FDFD3D95DB36}" dt="2023-02-09T01:20:06.255" v="311" actId="165"/>
          <ac:picMkLst>
            <pc:docMk/>
            <pc:sldMk cId="2721960174" sldId="305"/>
            <ac:picMk id="22" creationId="{42321868-E060-ED6D-8CE3-9EDE1B60EB62}"/>
          </ac:picMkLst>
        </pc:picChg>
        <pc:picChg chg="add mod topLvl">
          <ac:chgData name="Zhao, Hairong" userId="836876fe-804d-4bd9-9d0e-c259ce8ab2ed" providerId="ADAL" clId="{157A12D0-DD5F-47C8-92D5-FDFD3D95DB36}" dt="2023-02-09T01:20:22.306" v="318" actId="1037"/>
          <ac:picMkLst>
            <pc:docMk/>
            <pc:sldMk cId="2721960174" sldId="305"/>
            <ac:picMk id="24" creationId="{9BBAE5B9-913B-2C3C-F065-0CBD7E25C597}"/>
          </ac:picMkLst>
        </pc:picChg>
      </pc:sldChg>
      <pc:sldChg chg="addSp delSp modSp new del mod">
        <pc:chgData name="Zhao, Hairong" userId="836876fe-804d-4bd9-9d0e-c259ce8ab2ed" providerId="ADAL" clId="{157A12D0-DD5F-47C8-92D5-FDFD3D95DB36}" dt="2023-02-09T01:38:53.932" v="401" actId="47"/>
        <pc:sldMkLst>
          <pc:docMk/>
          <pc:sldMk cId="4023442473" sldId="305"/>
        </pc:sldMkLst>
        <pc:graphicFrameChg chg="add mod modGraphic">
          <ac:chgData name="Zhao, Hairong" userId="836876fe-804d-4bd9-9d0e-c259ce8ab2ed" providerId="ADAL" clId="{157A12D0-DD5F-47C8-92D5-FDFD3D95DB36}" dt="2023-02-09T01:29:36.042" v="346" actId="14734"/>
          <ac:graphicFrameMkLst>
            <pc:docMk/>
            <pc:sldMk cId="4023442473" sldId="305"/>
            <ac:graphicFrameMk id="4" creationId="{C431C2C5-AC68-3E88-4341-03D892623CBF}"/>
          </ac:graphicFrameMkLst>
        </pc:graphicFrameChg>
        <pc:picChg chg="add mod">
          <ac:chgData name="Zhao, Hairong" userId="836876fe-804d-4bd9-9d0e-c259ce8ab2ed" providerId="ADAL" clId="{157A12D0-DD5F-47C8-92D5-FDFD3D95DB36}" dt="2023-02-09T01:28:39.411" v="342" actId="1076"/>
          <ac:picMkLst>
            <pc:docMk/>
            <pc:sldMk cId="4023442473" sldId="305"/>
            <ac:picMk id="6" creationId="{EBC598B8-1175-5E4A-281A-99361886CB44}"/>
          </ac:picMkLst>
        </pc:picChg>
        <pc:picChg chg="add del">
          <ac:chgData name="Zhao, Hairong" userId="836876fe-804d-4bd9-9d0e-c259ce8ab2ed" providerId="ADAL" clId="{157A12D0-DD5F-47C8-92D5-FDFD3D95DB36}" dt="2023-02-09T01:28:54.459" v="344" actId="478"/>
          <ac:picMkLst>
            <pc:docMk/>
            <pc:sldMk cId="4023442473" sldId="305"/>
            <ac:picMk id="8" creationId="{F442E073-6A2F-90AA-ADDA-1A85A9007408}"/>
          </ac:picMkLst>
        </pc:picChg>
        <pc:picChg chg="add mod">
          <ac:chgData name="Zhao, Hairong" userId="836876fe-804d-4bd9-9d0e-c259ce8ab2ed" providerId="ADAL" clId="{157A12D0-DD5F-47C8-92D5-FDFD3D95DB36}" dt="2023-02-09T01:33:07.309" v="353" actId="14100"/>
          <ac:picMkLst>
            <pc:docMk/>
            <pc:sldMk cId="4023442473" sldId="305"/>
            <ac:picMk id="10" creationId="{692B205F-F7EF-BF84-212B-68E5BC17DF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890A-5C33-4B2D-9883-1D2A35ADF016}" type="datetimeFigureOut">
              <a:rPr lang="en-US" smtClean="0"/>
              <a:t>3/1/2023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A117-546E-4A1B-837C-CDFF321A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2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26A7AE-DF6B-2149-9A16-CFBEA69A441B}" type="slidenum">
              <a:rPr lang="en-US"/>
              <a:pPr/>
              <a:t>15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2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4F62F-D81A-2F40-ABD9-8868B5C982D7}" type="slidenum">
              <a:rPr lang="en-US"/>
              <a:pPr/>
              <a:t>16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/>
              <a:t>NT**2  x L  set  operations</a:t>
            </a:r>
          </a:p>
        </p:txBody>
      </p:sp>
    </p:spTree>
    <p:extLst>
      <p:ext uri="{BB962C8B-B14F-4D97-AF65-F5344CB8AC3E}">
        <p14:creationId xmlns:p14="http://schemas.microsoft.com/office/powerpoint/2010/main" val="3391219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4F62F-D81A-2F40-ABD9-8868B5C982D7}" type="slidenum">
              <a:rPr lang="en-US"/>
              <a:pPr/>
              <a:t>18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/>
              <a:t>NT**2  x L  set  operations</a:t>
            </a:r>
          </a:p>
        </p:txBody>
      </p:sp>
    </p:spTree>
    <p:extLst>
      <p:ext uri="{BB962C8B-B14F-4D97-AF65-F5344CB8AC3E}">
        <p14:creationId xmlns:p14="http://schemas.microsoft.com/office/powerpoint/2010/main" val="3322297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DBAF48-A0A6-BD46-BCFD-826822A19E64}" type="slidenum">
              <a:rPr lang="en-US"/>
              <a:pPr/>
              <a:t>19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04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D49FFF-4174-8249-A79F-1E0F3C5054D5}" type="slidenum">
              <a:rPr lang="en-US"/>
              <a:pPr/>
              <a:t>20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A4F62F-D81A-2F40-ABD9-8868B5C982D7}" type="slidenum">
              <a:rPr lang="en-US"/>
              <a:pPr/>
              <a:t>23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/>
              <a:t>NT**2  x L  set  operations</a:t>
            </a:r>
          </a:p>
        </p:txBody>
      </p:sp>
    </p:spTree>
    <p:extLst>
      <p:ext uri="{BB962C8B-B14F-4D97-AF65-F5344CB8AC3E}">
        <p14:creationId xmlns:p14="http://schemas.microsoft.com/office/powerpoint/2010/main" val="848623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CDCC0E-182F-7B42-BE7B-B0FFFD2B9B70}" type="slidenum">
              <a:rPr lang="en-US"/>
              <a:pPr/>
              <a:t>3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CEA43B-9FA9-D347-8239-3B20C0CF19B6}" type="slidenum">
              <a:rPr lang="en-US"/>
              <a:pPr/>
              <a:t>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F0D59-0077-6340-986D-3546525881F9}" type="slidenum">
              <a:rPr lang="en-US"/>
              <a:pPr/>
              <a:t>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2D8217-E2F2-9549-8733-62E2BFEE7EFB}" type="slidenum">
              <a:rPr lang="en-US"/>
              <a:pPr/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3C75"/>
                </a:solidFill>
              </a:rPr>
              <a:t>The intuition is straightforward.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3C75"/>
                </a:solidFill>
              </a:rPr>
              <a:t> If </a:t>
            </a:r>
            <a:r>
              <a:rPr lang="en-US" sz="1200" i="1" dirty="0">
                <a:solidFill>
                  <a:srgbClr val="003C75"/>
                </a:solidFill>
              </a:rPr>
              <a:t>A</a:t>
            </a:r>
            <a:r>
              <a:rPr lang="en-US" sz="1200" dirty="0">
                <a:solidFill>
                  <a:srgbClr val="003C75"/>
                </a:solidFill>
              </a:rPr>
              <a:t> expands with 2 right hand sides, those RHS’ must have distinct first symbols. 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3C75"/>
                </a:solidFill>
              </a:rPr>
              <a:t>The </a:t>
            </a:r>
            <a:r>
              <a:rPr lang="en-US" sz="1100" b="1" dirty="0">
                <a:solidFill>
                  <a:srgbClr val="003C75"/>
                </a:solidFill>
              </a:rPr>
              <a:t>FIRST</a:t>
            </a:r>
            <a:r>
              <a:rPr lang="en-US" sz="1200" baseline="30000" dirty="0">
                <a:solidFill>
                  <a:srgbClr val="003C75"/>
                </a:solidFill>
              </a:rPr>
              <a:t>+</a:t>
            </a:r>
            <a:r>
              <a:rPr lang="en-US" sz="1200" dirty="0">
                <a:solidFill>
                  <a:srgbClr val="003C75"/>
                </a:solidFill>
              </a:rPr>
              <a:t> sets are</a:t>
            </a:r>
            <a:r>
              <a:rPr lang="en-US" sz="1200" baseline="0" dirty="0">
                <a:solidFill>
                  <a:srgbClr val="003C75"/>
                </a:solidFill>
              </a:rPr>
              <a:t> needed to account for </a:t>
            </a:r>
            <a:r>
              <a:rPr lang="en-US" sz="1600" dirty="0">
                <a:solidFill>
                  <a:srgbClr val="003C75"/>
                </a:solidFill>
                <a:sym typeface="Symbol" charset="2"/>
              </a:rPr>
              <a:t></a:t>
            </a:r>
            <a:r>
              <a:rPr lang="en-US" sz="1200" dirty="0">
                <a:solidFill>
                  <a:srgbClr val="003C75"/>
                </a:solidFill>
                <a:sym typeface="Symbol" charset="2"/>
              </a:rPr>
              <a:t>-productions.</a:t>
            </a:r>
            <a:endParaRPr lang="en-US" sz="1200" dirty="0">
              <a:solidFill>
                <a:srgbClr val="003C75"/>
              </a:solidFill>
            </a:endParaRP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CF24F-8667-F74E-853C-FAD13F932E56}" type="slidenum">
              <a:rPr lang="en-US"/>
              <a:pPr/>
              <a:t>8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4B56CD-FF8E-FC40-8311-CC01A3DA2BE6}" type="slidenum">
              <a:rPr lang="en-US"/>
              <a:pPr/>
              <a:t>9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38F946-8A0C-8542-AAAC-8D31ACC6537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34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14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7210-1776-46D9-9FE0-848F3496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2563D-A036-4ABB-B193-6BB698002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A6D4-ED76-402D-A6A4-4F8019CB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91D7-718E-4894-B6B7-9D325B510D84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9D53-EB18-4D2F-AB68-75F4415C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8409-8651-4637-B436-69F8434E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3562-E6B3-44A1-A741-7C52D872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9717B-882B-4DB5-A30F-18C5830D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79AA-D1CA-47A5-B479-2D52C4CD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2AF-1BFA-43F0-B8BB-4A0B8367A4FA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B244-6199-4FD8-94D8-E2D5B140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C8A7-4B97-4809-A3D0-EC5751F6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B49B0-9457-4E58-B4F2-44199B4EB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0B36-9E81-4E08-81B2-EE1581094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38E1-56F1-41A0-A030-38BD335C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5E6F-569A-4416-BA34-742F32C9B23B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FF7C-9232-462C-A1D3-325CAEA8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B895-24EB-4EDE-A2E2-BFF40BA4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874D-2B25-4EA6-9A59-2DD93749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EAEE-2D4F-4E37-9033-8D787271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AE4D-8375-4958-B965-3FE1717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F95F-D599-4F26-B057-B255F113DCEF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CA32-9990-4756-8740-A61F883E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015E-BD6A-4E78-B9B2-EEE631CB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9334-A326-4975-BA34-3B300696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44846-AB94-4A07-8C54-F111E56C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47DA-2B98-4113-81C0-1749BD20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900E-B185-487A-A97C-574DA4F0EFB4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966F-8698-4C3F-B1AB-C315FDAA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3A82-F326-416D-88C0-95074392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3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0E8E-1328-487E-8E04-83C5689C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3197-2BC1-4B85-B761-C513B4770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2A5A4-806C-4963-8E27-0DB38AF81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B8CA-13B6-45B4-971D-24919B31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D62F-6F6E-4EAE-B3A7-16D326F95627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D441D-8EE9-4F55-9AFD-1014E485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8AE9-144D-4CAA-9057-C2C6DFCA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61D8-5207-4D9E-9C67-FB067499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763A4-1544-49F4-8BCD-1C61228D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B614C-963F-40D9-AF96-100E65EA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15A69-095F-4384-9EC4-BC31D6638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844BD-8853-49CC-A7CC-5C3234637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06DC7-4E0C-4F75-B89E-67B6834A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02C-A8BD-4350-9520-88CB1EA695C7}" type="datetime1">
              <a:rPr lang="en-US" smtClean="0"/>
              <a:t>3/1/2023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F0FAA-0580-44F6-A42E-2C849F7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7B2D1-DF7D-46C3-A888-35086058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5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D34D-B1AF-4534-90CB-F267CA01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25FEF-C743-40F2-AF5C-25DC383F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3AD-41E5-411F-805C-EBB3289155AA}" type="datetime1">
              <a:rPr lang="en-US" smtClean="0"/>
              <a:t>3/1/2023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DD241-0E15-48CB-AE20-2890799D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EC3F5-6377-4B54-972E-EC2A4B6B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D52C-2B4C-4BE5-A471-1427C549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3BE-364C-4749-8F25-C46E2B3B4426}" type="datetime1">
              <a:rPr lang="en-US" smtClean="0"/>
              <a:t>3/1/2023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F72B0-CA37-4DC3-9CAB-0DA88FF9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A3B3C-3958-4A51-80C7-8192A6C9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F724-EF9B-4C40-92A0-CA650776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FF92-B396-4AB9-A971-62EB23E2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04ACC-B9E8-4485-996B-6B008A5E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179F-9C08-41AE-A956-B4A37644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A95-A8C3-49E5-B2EA-4C51EA6833F1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9ED90-04C6-4E28-AB74-A8D443A5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5A1D9-7298-4CFE-9C4E-E749B0FF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F023-71A9-4D76-B94A-B75BF5C5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0A004-E946-474D-9ACF-3C3F9C761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5E9C5-511E-4D58-B241-2AA2D8FFF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F7F47-7714-4995-83CE-A9BB13F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A92-6316-45F3-8E76-29015D203D5F}" type="datetime1">
              <a:rPr lang="en-US" smtClean="0"/>
              <a:t>3/1/2023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E40B8-1ECE-48D2-9EEA-18D370A3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86B0-120D-4A1B-925F-82652ECE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848F8-0D4E-4949-A524-E5F38077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D5D4E-FC87-43F4-ABE3-D7D354DF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5D4D-B92C-49B4-8027-D52C5ADBB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68C0-DB5D-43D9-9A59-340458A7978F}" type="datetime1">
              <a:rPr lang="en-US" smtClean="0"/>
              <a:t>3/1/2023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1FD6-28EB-4FD2-BFD9-6F05DA8B7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C2A7-A3B4-40C9-8EB5-3AB7AB7F5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Parsers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038CEC-8F1B-420B-AD47-E65F0ECC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80C764-6B35-4AA5-81E4-EDDA474E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3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-83301"/>
            <a:ext cx="10515600" cy="1325563"/>
          </a:xfrm>
          <a:noFill/>
        </p:spPr>
        <p:txBody>
          <a:bodyPr>
            <a:norm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dirty="0">
                <a:sym typeface="Symbol" charset="2"/>
              </a:rPr>
              <a:t>Recursive Descent Parsing (Procedural)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4959" y="969919"/>
            <a:ext cx="8229600" cy="4525963"/>
          </a:xfrm>
          <a:noFill/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74073"/>
                </a:solidFill>
                <a:sym typeface="Symbol" charset="2"/>
              </a:rPr>
              <a:t>A couple of routines from the expression parser</a:t>
            </a:r>
          </a:p>
        </p:txBody>
      </p:sp>
      <p:sp>
        <p:nvSpPr>
          <p:cNvPr id="50182" name="AutoShape 6"/>
          <p:cNvSpPr>
            <a:spLocks/>
          </p:cNvSpPr>
          <p:nvPr/>
        </p:nvSpPr>
        <p:spPr bwMode="auto">
          <a:xfrm>
            <a:off x="1584972" y="5046353"/>
            <a:ext cx="3429000" cy="838200"/>
          </a:xfrm>
          <a:prstGeom prst="accentBorderCallout1">
            <a:avLst>
              <a:gd name="adj1" fmla="val 12000"/>
              <a:gd name="adj2" fmla="val 102222"/>
              <a:gd name="adj3" fmla="val 28167"/>
              <a:gd name="adj4" fmla="val 117546"/>
            </a:avLst>
          </a:prstGeom>
          <a:solidFill>
            <a:srgbClr val="BFBFBF"/>
          </a:solidFill>
          <a:ln w="19050" cmpd="sng">
            <a:solidFill>
              <a:schemeClr val="bg1">
                <a:lumMod val="50000"/>
              </a:schemeClr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003C75"/>
                </a:solidFill>
              </a:rPr>
              <a:t>looking for </a:t>
            </a:r>
            <a:r>
              <a:rPr lang="en-US" sz="1600" u="sng" dirty="0">
                <a:solidFill>
                  <a:srgbClr val="003C75"/>
                </a:solidFill>
              </a:rPr>
              <a:t>number</a:t>
            </a:r>
            <a:r>
              <a:rPr lang="en-US" sz="1600" dirty="0">
                <a:solidFill>
                  <a:srgbClr val="003C75"/>
                </a:solidFill>
              </a:rPr>
              <a:t>, </a:t>
            </a:r>
            <a:r>
              <a:rPr lang="en-US" sz="1600" u="sng" dirty="0">
                <a:solidFill>
                  <a:srgbClr val="003C75"/>
                </a:solidFill>
              </a:rPr>
              <a:t>identifier</a:t>
            </a:r>
            <a:r>
              <a:rPr lang="en-US" sz="1600" dirty="0">
                <a:solidFill>
                  <a:srgbClr val="003C75"/>
                </a:solidFill>
              </a:rPr>
              <a:t>, or </a:t>
            </a:r>
            <a:r>
              <a:rPr lang="en-US" sz="1600" u="sng" dirty="0">
                <a:solidFill>
                  <a:srgbClr val="003C75"/>
                </a:solidFill>
              </a:rPr>
              <a:t>(</a:t>
            </a:r>
            <a:r>
              <a:rPr lang="en-US" sz="1600" dirty="0">
                <a:solidFill>
                  <a:srgbClr val="003C75"/>
                </a:solidFill>
              </a:rPr>
              <a:t>, found token instead, or failed to find </a:t>
            </a:r>
            <a:r>
              <a:rPr lang="en-US" sz="1600" i="1" dirty="0">
                <a:solidFill>
                  <a:srgbClr val="003C75"/>
                </a:solidFill>
              </a:rPr>
              <a:t>Expr</a:t>
            </a:r>
            <a:r>
              <a:rPr lang="en-US" sz="1600" dirty="0">
                <a:solidFill>
                  <a:srgbClr val="003C75"/>
                </a:solidFill>
              </a:rPr>
              <a:t> or </a:t>
            </a:r>
            <a:r>
              <a:rPr lang="en-US" sz="1600" u="sng" dirty="0">
                <a:solidFill>
                  <a:srgbClr val="003C75"/>
                </a:solidFill>
              </a:rPr>
              <a:t>)</a:t>
            </a:r>
            <a:r>
              <a:rPr lang="en-US" sz="1600" dirty="0">
                <a:solidFill>
                  <a:srgbClr val="003C75"/>
                </a:solidFill>
              </a:rPr>
              <a:t> after </a:t>
            </a:r>
            <a:r>
              <a:rPr lang="en-US" sz="1600" u="sng" dirty="0">
                <a:solidFill>
                  <a:srgbClr val="003C75"/>
                </a:solidFill>
              </a:rPr>
              <a:t>(</a:t>
            </a:r>
            <a:endParaRPr lang="en-US" sz="1600" dirty="0">
              <a:solidFill>
                <a:srgbClr val="003C75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graphicFrame>
        <p:nvGraphicFramePr>
          <p:cNvPr id="10" name="Group 6">
            <a:extLst>
              <a:ext uri="{FF2B5EF4-FFF2-40B4-BE49-F238E27FC236}">
                <a16:creationId xmlns:a16="http://schemas.microsoft.com/office/drawing/2014/main" id="{79C4ED84-46B3-44EA-884A-60872038F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99297"/>
              </p:ext>
            </p:extLst>
          </p:nvPr>
        </p:nvGraphicFramePr>
        <p:xfrm>
          <a:off x="9578999" y="0"/>
          <a:ext cx="2771106" cy="4450080"/>
        </p:xfrm>
        <a:graphic>
          <a:graphicData uri="http://schemas.openxmlformats.org/drawingml/2006/table">
            <a:tbl>
              <a:tblPr/>
              <a:tblGrid>
                <a:gridCol w="349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43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 </a:t>
                      </a: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 </a:t>
                      </a: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1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906" y="1528942"/>
            <a:ext cx="3781953" cy="2181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758" y="3702797"/>
            <a:ext cx="2610214" cy="12670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413" y="1782443"/>
            <a:ext cx="2467286" cy="8105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412" y="2652192"/>
            <a:ext cx="2838222" cy="785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8091" y="3508988"/>
            <a:ext cx="3696523" cy="1256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98412" y="4865952"/>
            <a:ext cx="2554988" cy="8627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96514" y="1463448"/>
            <a:ext cx="110505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39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5F517F-8162-A0D5-8AE3-223F1885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27A98B-B200-E81D-EE23-FCFD2CF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72892C-F460-F52C-6CCE-2E36DBCEFD02}"/>
              </a:ext>
            </a:extLst>
          </p:cNvPr>
          <p:cNvSpPr txBox="1"/>
          <p:nvPr/>
        </p:nvSpPr>
        <p:spPr>
          <a:xfrm>
            <a:off x="331681" y="331951"/>
            <a:ext cx="3913496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 err="1">
                <a:latin typeface="LetterGothic-Slant_167"/>
              </a:rPr>
              <a:t>EPrime</a:t>
            </a:r>
            <a:r>
              <a:rPr lang="en-US" sz="1800" b="0" i="1" u="none" strike="noStrike" baseline="0" dirty="0">
                <a:latin typeface="LetterGothic-Slant_167"/>
              </a:rPr>
              <a:t>( )</a:t>
            </a:r>
          </a:p>
          <a:p>
            <a:r>
              <a:rPr lang="en-US" sz="1800" b="0" i="1" u="none" strike="noStrike" baseline="0" dirty="0">
                <a:latin typeface="LetterGothic-Slant_167"/>
              </a:rPr>
              <a:t>/* </a:t>
            </a:r>
            <a:r>
              <a:rPr lang="en-US" sz="1800" b="0" i="1" u="none" strike="noStrike" baseline="0" dirty="0">
                <a:latin typeface="Times-Italic"/>
              </a:rPr>
              <a:t>Expr’</a:t>
            </a:r>
            <a:r>
              <a:rPr lang="en-US" sz="800" i="1" dirty="0">
                <a:ea typeface="ヒラギノ角ゴ Pro W3" charset="-128"/>
                <a:sym typeface="Symbol" charset="2"/>
              </a:rPr>
              <a:t>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ヒラギノ角ゴ Pro W3" charset="-128"/>
                <a:cs typeface="ヒラギノ角ゴ Pro W3" charset="-128"/>
                <a:sym typeface="Symbol" charset="2"/>
              </a:rPr>
              <a:t></a:t>
            </a:r>
            <a:r>
              <a:rPr lang="en-US" i="1" dirty="0">
                <a:latin typeface="Times-Italic"/>
              </a:rPr>
              <a:t>+ Term </a:t>
            </a:r>
            <a:r>
              <a:rPr lang="en-US" sz="1800" b="0" i="1" u="none" strike="noStrike" baseline="0" dirty="0">
                <a:latin typeface="Times-Italic"/>
              </a:rPr>
              <a:t>Expr’</a:t>
            </a:r>
            <a:r>
              <a:rPr lang="en-US" sz="800" b="0" i="1" u="none" strike="noStrike" baseline="0" dirty="0">
                <a:latin typeface="MTSY"/>
              </a:rPr>
              <a:t> </a:t>
            </a:r>
            <a:r>
              <a:rPr lang="en-US" sz="1800" b="0" i="1" u="none" strike="noStrike" baseline="0" dirty="0">
                <a:latin typeface="LetterGothic-Slant_167"/>
              </a:rPr>
              <a:t>*/</a:t>
            </a:r>
          </a:p>
          <a:p>
            <a:r>
              <a:rPr lang="en-US" sz="1800" b="0" i="1" u="none" strike="noStrike" baseline="0" dirty="0">
                <a:latin typeface="LetterGothic-Slant_167"/>
              </a:rPr>
              <a:t>/* </a:t>
            </a:r>
            <a:r>
              <a:rPr lang="en-US" sz="1800" b="0" i="1" u="none" strike="noStrike" baseline="0" dirty="0">
                <a:latin typeface="Times-Italic"/>
              </a:rPr>
              <a:t>Expr’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ヒラギノ角ゴ Pro W3" charset="-128"/>
                <a:cs typeface="ヒラギノ角ゴ Pro W3" charset="-128"/>
                <a:sym typeface="Symbol" charset="2"/>
              </a:rPr>
              <a:t></a:t>
            </a:r>
            <a:r>
              <a:rPr lang="en-US" sz="1800" b="0" i="1" u="none" strike="noStrike" baseline="0" dirty="0">
                <a:latin typeface="LetterGothic"/>
              </a:rPr>
              <a:t> </a:t>
            </a:r>
            <a:r>
              <a:rPr lang="en-US" i="1" dirty="0">
                <a:latin typeface="Times-Italic"/>
              </a:rPr>
              <a:t>-Term </a:t>
            </a:r>
            <a:r>
              <a:rPr lang="en-US" sz="1800" b="0" i="1" u="none" strike="noStrike" baseline="0" dirty="0">
                <a:latin typeface="Times-Italic"/>
              </a:rPr>
              <a:t>Expr’</a:t>
            </a:r>
            <a:r>
              <a:rPr lang="en-US" sz="1800" b="0" i="1" u="none" strike="noStrike" baseline="0" dirty="0">
                <a:latin typeface="LetterGothic-Slant_167"/>
              </a:rPr>
              <a:t>*/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if (</a:t>
            </a:r>
            <a:r>
              <a:rPr lang="en-US" i="1" dirty="0">
                <a:latin typeface="LetterGothic-Slant_167"/>
              </a:rPr>
              <a:t>token</a:t>
            </a:r>
            <a:r>
              <a:rPr lang="en-US" sz="1800" b="0" i="1" u="none" strike="noStrike" baseline="0" dirty="0">
                <a:latin typeface="LetterGothic-Slant_167"/>
              </a:rPr>
              <a:t> = </a:t>
            </a:r>
            <a:r>
              <a:rPr lang="en-US" sz="1800" b="0" i="1" u="none" strike="noStrike" baseline="0" dirty="0">
                <a:latin typeface="LetterGothic"/>
              </a:rPr>
              <a:t>+ </a:t>
            </a:r>
            <a:r>
              <a:rPr lang="en-US" sz="1800" b="0" i="1" u="none" strike="noStrike" baseline="0" dirty="0">
                <a:latin typeface="LetterGothic-Slant_167"/>
              </a:rPr>
              <a:t>or </a:t>
            </a:r>
            <a:r>
              <a:rPr lang="en-US" i="1" dirty="0">
                <a:latin typeface="LetterGothic-Slant_167"/>
              </a:rPr>
              <a:t>token</a:t>
            </a:r>
            <a:r>
              <a:rPr lang="en-US" sz="1800" b="0" i="1" u="none" strike="noStrike" baseline="0" dirty="0">
                <a:latin typeface="LetterGothic-Slant_167"/>
              </a:rPr>
              <a:t> = </a:t>
            </a:r>
            <a:r>
              <a:rPr lang="en-US" sz="1800" b="0" i="1" u="none" strike="noStrike" baseline="0" dirty="0">
                <a:latin typeface="LetterGothic"/>
              </a:rPr>
              <a:t>- </a:t>
            </a:r>
            <a:r>
              <a:rPr lang="en-US" sz="1800" b="0" i="1" u="none" strike="noStrike" baseline="0" dirty="0">
                <a:latin typeface="LetterGothic-Slant_167"/>
              </a:rPr>
              <a:t>)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then  </a:t>
            </a:r>
          </a:p>
          <a:p>
            <a:pPr algn="l"/>
            <a:r>
              <a:rPr lang="en-US" i="1" dirty="0">
                <a:latin typeface="LetterGothic-Slant_167"/>
              </a:rPr>
              <a:t>       t</a:t>
            </a:r>
            <a:r>
              <a:rPr lang="en-US" sz="1800" b="0" i="1" u="none" strike="noStrike" baseline="0" dirty="0">
                <a:latin typeface="LetterGothic-Slant_167"/>
              </a:rPr>
              <a:t>oken =</a:t>
            </a:r>
            <a:r>
              <a:rPr lang="en-US" sz="2000" b="0" i="1" u="none" strike="noStrike" baseline="0" dirty="0">
                <a:latin typeface="MTSY"/>
              </a:rPr>
              <a:t> </a:t>
            </a:r>
            <a:r>
              <a:rPr lang="en-US" sz="2000" b="0" i="1" u="none" strike="noStrike" baseline="0" dirty="0" err="1">
                <a:latin typeface="MTSY"/>
              </a:rPr>
              <a:t>n</a:t>
            </a:r>
            <a:r>
              <a:rPr lang="en-US" sz="1800" b="0" i="1" u="none" strike="noStrike" baseline="0" dirty="0" err="1">
                <a:latin typeface="LetterGothic-Slant_167"/>
              </a:rPr>
              <a:t>ext_token</a:t>
            </a:r>
            <a:r>
              <a:rPr lang="en-US" sz="1800" b="0" i="1" u="none" strike="noStrike" baseline="0" dirty="0">
                <a:latin typeface="LetterGothic-Slant_167"/>
              </a:rPr>
              <a:t> ( );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if ( Term() )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then return </a:t>
            </a:r>
            <a:r>
              <a:rPr lang="en-US" sz="1800" b="0" i="1" u="none" strike="noStrike" baseline="0" dirty="0" err="1">
                <a:latin typeface="LetterGothic-Slant_167"/>
              </a:rPr>
              <a:t>EPrime</a:t>
            </a:r>
            <a:r>
              <a:rPr lang="en-US" sz="1800" b="0" i="1" u="none" strike="noStrike" baseline="0" dirty="0">
                <a:latin typeface="LetterGothic-Slant_167"/>
              </a:rPr>
              <a:t>( );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else </a:t>
            </a:r>
            <a:r>
              <a:rPr lang="en-US" i="1" dirty="0">
                <a:latin typeface="LetterGothic-Slant_167"/>
              </a:rPr>
              <a:t> report syntax error</a:t>
            </a:r>
            <a:r>
              <a:rPr lang="en-US" sz="1800" b="0" i="1" u="none" strike="noStrike" baseline="0" dirty="0">
                <a:latin typeface="LetterGothic-Slant_167"/>
              </a:rPr>
              <a:t>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      return false;</a:t>
            </a:r>
          </a:p>
          <a:p>
            <a:pPr algn="l"/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else if (</a:t>
            </a:r>
            <a:r>
              <a:rPr lang="en-US" i="1" dirty="0">
                <a:solidFill>
                  <a:srgbClr val="FF0000"/>
                </a:solidFill>
                <a:latin typeface="LetterGothic-Slant_167"/>
              </a:rPr>
              <a:t>t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oken =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"/>
              </a:rPr>
              <a:t>)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"/>
              </a:rPr>
              <a:t>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or </a:t>
            </a:r>
            <a:r>
              <a:rPr lang="en-US" i="1" dirty="0">
                <a:solidFill>
                  <a:srgbClr val="FF0000"/>
                </a:solidFill>
                <a:latin typeface="LetterGothic-Slant_167"/>
              </a:rPr>
              <a:t>t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oken = </a:t>
            </a:r>
            <a:r>
              <a:rPr lang="en-US" sz="1800" b="0" i="1" u="none" strike="noStrike" baseline="0" dirty="0" err="1">
                <a:solidFill>
                  <a:srgbClr val="0000FF"/>
                </a:solidFill>
                <a:latin typeface="LetterGothic"/>
              </a:rPr>
              <a:t>eof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)</a:t>
            </a:r>
          </a:p>
          <a:p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        then return true;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-Slant_167"/>
              </a:rPr>
              <a:t>/*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Times-Italic"/>
              </a:rPr>
              <a:t>Expr’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ヒラギノ角ゴ Pro W3" charset="-128"/>
                <a:cs typeface="ヒラギノ角ゴ Pro W3" charset="-128"/>
                <a:sym typeface="Symbol" charset="2"/>
              </a:rPr>
              <a:t> 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RMTMI"/>
              </a:rPr>
              <a:t>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-Slant_167"/>
              </a:rPr>
              <a:t>*/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 else </a:t>
            </a:r>
            <a:r>
              <a:rPr lang="en-US" i="1" dirty="0">
                <a:latin typeface="LetterGothic-Slant_167"/>
              </a:rPr>
              <a:t> report syntax error</a:t>
            </a:r>
            <a:r>
              <a:rPr lang="en-US" sz="1800" b="0" i="1" u="none" strike="noStrike" baseline="0" dirty="0">
                <a:latin typeface="LetterGothic-Slant_167"/>
              </a:rPr>
              <a:t>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    return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A92DE-DCDC-ACB1-207B-E9A3A8A5B0BC}"/>
              </a:ext>
            </a:extLst>
          </p:cNvPr>
          <p:cNvSpPr txBox="1"/>
          <p:nvPr/>
        </p:nvSpPr>
        <p:spPr>
          <a:xfrm>
            <a:off x="4329477" y="547394"/>
            <a:ext cx="3299759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etterGothic-Slant_167"/>
              </a:rPr>
              <a:t>Term( )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/* </a:t>
            </a:r>
            <a:r>
              <a:rPr lang="en-US" sz="1800" b="0" i="1" u="none" strike="noStrike" baseline="0" dirty="0">
                <a:latin typeface="Times-Italic"/>
              </a:rPr>
              <a:t>Term</a:t>
            </a:r>
            <a:r>
              <a:rPr kumimoji="0" 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ヒラギノ角ゴ Pro W3" charset="-128"/>
                <a:cs typeface="ヒラギノ角ゴ Pro W3" charset="-128"/>
                <a:sym typeface="Symbol" charset="2"/>
              </a:rPr>
              <a:t>  </a:t>
            </a:r>
            <a:r>
              <a:rPr lang="en-US" sz="1800" b="0" i="1" u="none" strike="noStrike" baseline="0" dirty="0">
                <a:latin typeface="Times-Italic"/>
              </a:rPr>
              <a:t>Factor Term</a:t>
            </a:r>
            <a:r>
              <a:rPr lang="en-US" i="1" dirty="0">
                <a:latin typeface="Times-Italic"/>
              </a:rPr>
              <a:t>’</a:t>
            </a:r>
            <a:r>
              <a:rPr lang="en-US" sz="1800" b="0" i="1" u="none" strike="noStrike" baseline="0" dirty="0">
                <a:latin typeface="LetterGothic-Slant_167"/>
              </a:rPr>
              <a:t>*/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if ( Factor( ) )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then return </a:t>
            </a:r>
            <a:r>
              <a:rPr lang="en-US" sz="1800" b="0" i="1" u="none" strike="noStrike" baseline="0" dirty="0" err="1">
                <a:latin typeface="LetterGothic-Slant_167"/>
              </a:rPr>
              <a:t>TPrime</a:t>
            </a:r>
            <a:r>
              <a:rPr lang="en-US" sz="1800" b="0" i="1" u="none" strike="noStrike" baseline="0" dirty="0">
                <a:latin typeface="LetterGothic-Slant_167"/>
              </a:rPr>
              <a:t>( );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else </a:t>
            </a:r>
            <a:r>
              <a:rPr lang="en-US" i="1" dirty="0">
                <a:latin typeface="LetterGothic-Slant_167"/>
              </a:rPr>
              <a:t> report syntax error</a:t>
            </a:r>
            <a:r>
              <a:rPr lang="en-US" sz="1800" b="0" i="1" u="none" strike="noStrike" baseline="0" dirty="0">
                <a:latin typeface="LetterGothic-Slant_167"/>
              </a:rPr>
              <a:t>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 return false;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145E2-9C1E-A839-C3C3-2CBE659740C2}"/>
              </a:ext>
            </a:extLst>
          </p:cNvPr>
          <p:cNvSpPr txBox="1"/>
          <p:nvPr/>
        </p:nvSpPr>
        <p:spPr>
          <a:xfrm>
            <a:off x="7946824" y="258723"/>
            <a:ext cx="4245175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 err="1">
                <a:latin typeface="LetterGothic-Slant_167"/>
              </a:rPr>
              <a:t>TPrime</a:t>
            </a:r>
            <a:r>
              <a:rPr lang="en-US" sz="1800" b="0" i="1" u="none" strike="noStrike" baseline="0" dirty="0">
                <a:latin typeface="LetterGothic-Slant_167"/>
              </a:rPr>
              <a:t>( )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/* </a:t>
            </a:r>
            <a:r>
              <a:rPr lang="en-US" sz="1800" b="0" i="1" u="none" strike="noStrike" baseline="0" dirty="0">
                <a:latin typeface="Times-Italic"/>
              </a:rPr>
              <a:t>Term’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ヒラギノ角ゴ Pro W3" charset="-128"/>
                <a:cs typeface="ヒラギノ角ゴ Pro W3" charset="-128"/>
                <a:sym typeface="Symbol" charset="2"/>
              </a:rPr>
              <a:t> </a:t>
            </a:r>
            <a:r>
              <a:rPr kumimoji="0" lang="en-US" sz="800" i="1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MTSY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i="1" dirty="0">
                <a:latin typeface="Times-Italic"/>
                <a:sym typeface="Symbol" charset="2"/>
              </a:rPr>
              <a:t>*</a:t>
            </a:r>
            <a:r>
              <a:rPr lang="en-US" i="1" dirty="0">
                <a:latin typeface="Times-Italic"/>
              </a:rPr>
              <a:t> </a:t>
            </a:r>
            <a:r>
              <a:rPr lang="en-US" sz="1800" b="0" i="1" u="none" strike="noStrike" baseline="0" dirty="0">
                <a:latin typeface="Times-Italic"/>
              </a:rPr>
              <a:t>Factor Term’</a:t>
            </a:r>
            <a:r>
              <a:rPr lang="en-US" sz="1800" b="0" i="1" u="none" strike="noStrike" baseline="0" dirty="0">
                <a:latin typeface="LetterGothic-Slant_167"/>
              </a:rPr>
              <a:t>*/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/* </a:t>
            </a:r>
            <a:r>
              <a:rPr lang="en-US" sz="1800" b="0" i="1" u="none" strike="noStrike" baseline="0" dirty="0">
                <a:latin typeface="Times-Italic"/>
              </a:rPr>
              <a:t>Term’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ヒラギノ角ゴ Pro W3" charset="-128"/>
                <a:cs typeface="ヒラギノ角ゴ Pro W3" charset="-128"/>
                <a:sym typeface="Symbol" charset="2"/>
              </a:rPr>
              <a:t>  </a:t>
            </a:r>
            <a:r>
              <a:rPr lang="en-US" sz="1800" b="0" i="1" u="none" strike="noStrike" baseline="0" dirty="0">
                <a:latin typeface="LetterGothic"/>
              </a:rPr>
              <a:t>/ </a:t>
            </a:r>
            <a:r>
              <a:rPr lang="en-US" sz="1800" b="0" i="1" u="none" strike="noStrike" baseline="0" dirty="0">
                <a:latin typeface="Times-Italic"/>
              </a:rPr>
              <a:t>Factor Term’</a:t>
            </a:r>
            <a:r>
              <a:rPr lang="en-US" sz="800" b="0" i="1" u="none" strike="noStrike" baseline="0" dirty="0">
                <a:latin typeface="MTSY"/>
              </a:rPr>
              <a:t> </a:t>
            </a:r>
            <a:r>
              <a:rPr lang="en-US" sz="1800" b="0" i="1" u="none" strike="noStrike" baseline="0" dirty="0">
                <a:latin typeface="LetterGothic-Slant_167"/>
              </a:rPr>
              <a:t>*/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if (token  = </a:t>
            </a:r>
            <a:r>
              <a:rPr lang="en-US" sz="1800" b="0" i="1" u="none" strike="noStrike" baseline="0" dirty="0">
                <a:latin typeface="LetterGothic"/>
              </a:rPr>
              <a:t>x </a:t>
            </a:r>
            <a:r>
              <a:rPr lang="en-US" sz="1800" b="0" i="1" u="none" strike="noStrike" baseline="0" dirty="0">
                <a:latin typeface="LetterGothic-Slant_167"/>
              </a:rPr>
              <a:t>or token  = </a:t>
            </a:r>
            <a:r>
              <a:rPr lang="en-US" sz="1800" b="0" i="1" u="none" strike="noStrike" baseline="0" dirty="0">
                <a:latin typeface="LetterGothic"/>
              </a:rPr>
              <a:t>/ </a:t>
            </a:r>
            <a:r>
              <a:rPr lang="en-US" sz="1800" b="0" i="1" u="none" strike="noStrike" baseline="0" dirty="0">
                <a:latin typeface="LetterGothic-Slant_167"/>
              </a:rPr>
              <a:t>)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then  </a:t>
            </a:r>
          </a:p>
          <a:p>
            <a:pPr algn="l"/>
            <a:r>
              <a:rPr lang="en-US" i="1" dirty="0">
                <a:latin typeface="LetterGothic-Slant_167"/>
              </a:rPr>
              <a:t>    t</a:t>
            </a:r>
            <a:r>
              <a:rPr lang="en-US" sz="1800" b="0" i="1" u="none" strike="noStrike" baseline="0" dirty="0">
                <a:latin typeface="LetterGothic-Slant_167"/>
              </a:rPr>
              <a:t>oken =</a:t>
            </a:r>
            <a:r>
              <a:rPr lang="en-US" sz="2000" b="0" i="1" u="none" strike="noStrike" baseline="0" dirty="0">
                <a:latin typeface="MTSY"/>
              </a:rPr>
              <a:t> </a:t>
            </a:r>
            <a:r>
              <a:rPr lang="en-US" sz="2000" b="0" i="1" u="none" strike="noStrike" baseline="0" dirty="0" err="1">
                <a:latin typeface="MTSY"/>
              </a:rPr>
              <a:t>n</a:t>
            </a:r>
            <a:r>
              <a:rPr lang="en-US" sz="1800" b="0" i="1" u="none" strike="noStrike" baseline="0" dirty="0" err="1">
                <a:latin typeface="LetterGothic-Slant_167"/>
              </a:rPr>
              <a:t>ext_token</a:t>
            </a:r>
            <a:r>
              <a:rPr lang="en-US" sz="1800" b="0" i="1" u="none" strike="noStrike" baseline="0" dirty="0">
                <a:latin typeface="LetterGothic-Slant_167"/>
              </a:rPr>
              <a:t> ( );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if ( Factor( ) )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then return </a:t>
            </a:r>
            <a:r>
              <a:rPr lang="en-US" sz="1800" b="0" i="1" u="none" strike="noStrike" baseline="0" dirty="0" err="1">
                <a:latin typeface="LetterGothic-Slant_167"/>
              </a:rPr>
              <a:t>TPrime</a:t>
            </a:r>
            <a:r>
              <a:rPr lang="en-US" sz="1800" b="0" i="1" u="none" strike="noStrike" baseline="0" dirty="0">
                <a:latin typeface="LetterGothic-Slant_167"/>
              </a:rPr>
              <a:t>( );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else </a:t>
            </a:r>
            <a:r>
              <a:rPr lang="en-US" i="1" dirty="0">
                <a:latin typeface="LetterGothic-Slant_167"/>
              </a:rPr>
              <a:t>report syntax error</a:t>
            </a:r>
            <a:r>
              <a:rPr lang="en-US" sz="1800" b="0" i="1" u="none" strike="noStrike" baseline="0" dirty="0">
                <a:latin typeface="LetterGothic-Slant_167"/>
              </a:rPr>
              <a:t>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 return false;</a:t>
            </a:r>
          </a:p>
          <a:p>
            <a:pPr algn="l"/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else if (</a:t>
            </a:r>
            <a:r>
              <a:rPr lang="en-US" i="1" dirty="0">
                <a:solidFill>
                  <a:srgbClr val="FF0000"/>
                </a:solidFill>
                <a:latin typeface="LetterGothic-Slant_167"/>
              </a:rPr>
              <a:t>t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oken =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"/>
              </a:rPr>
              <a:t>+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"/>
              </a:rPr>
              <a:t>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or </a:t>
            </a:r>
            <a:r>
              <a:rPr lang="en-US" i="1" dirty="0">
                <a:solidFill>
                  <a:srgbClr val="FF0000"/>
                </a:solidFill>
                <a:latin typeface="LetterGothic-Slant_167"/>
              </a:rPr>
              <a:t>t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oken =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"/>
              </a:rPr>
              <a:t>-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"/>
              </a:rPr>
              <a:t>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or</a:t>
            </a:r>
          </a:p>
          <a:p>
            <a:pPr algn="l"/>
            <a:r>
              <a:rPr lang="en-US" i="1" dirty="0">
                <a:solidFill>
                  <a:srgbClr val="FF0000"/>
                </a:solidFill>
                <a:latin typeface="LetterGothic-Slant_167"/>
              </a:rPr>
              <a:t>            t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oken =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LetterGothic"/>
              </a:rPr>
              <a:t>)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"/>
              </a:rPr>
              <a:t>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or </a:t>
            </a:r>
            <a:r>
              <a:rPr lang="en-US" i="1" dirty="0">
                <a:solidFill>
                  <a:srgbClr val="FF0000"/>
                </a:solidFill>
                <a:latin typeface="LetterGothic-Slant_167"/>
              </a:rPr>
              <a:t>t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oken = </a:t>
            </a:r>
            <a:r>
              <a:rPr lang="en-US" sz="1800" b="0" i="1" u="none" strike="noStrike" baseline="0" dirty="0" err="1">
                <a:solidFill>
                  <a:srgbClr val="0000FF"/>
                </a:solidFill>
                <a:latin typeface="LetterGothic"/>
              </a:rPr>
              <a:t>eof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)</a:t>
            </a:r>
          </a:p>
          <a:p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        then return true; /* 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Times-Italic"/>
              </a:rPr>
              <a:t>Term’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ea typeface="ヒラギノ角ゴ Pro W3" charset="-128"/>
                <a:cs typeface="ヒラギノ角ゴ Pro W3" charset="-128"/>
                <a:sym typeface="Symbol" charset="2"/>
              </a:rPr>
              <a:t> </a:t>
            </a:r>
            <a:r>
              <a:rPr lang="en-US" sz="1800" b="0" i="1" u="none" strike="noStrike" baseline="0" dirty="0">
                <a:solidFill>
                  <a:srgbClr val="0000FF"/>
                </a:solidFill>
                <a:latin typeface="RMTMI"/>
              </a:rPr>
              <a:t> </a:t>
            </a:r>
            <a:r>
              <a:rPr lang="en-US" sz="1800" b="0" i="1" u="none" strike="noStrike" baseline="0" dirty="0">
                <a:solidFill>
                  <a:srgbClr val="FF0000"/>
                </a:solidFill>
                <a:latin typeface="LetterGothic-Slant_167"/>
              </a:rPr>
              <a:t>*/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 else </a:t>
            </a:r>
            <a:r>
              <a:rPr lang="en-US" i="1" dirty="0">
                <a:latin typeface="LetterGothic-Slant_167"/>
              </a:rPr>
              <a:t>report syntax error</a:t>
            </a:r>
            <a:r>
              <a:rPr lang="en-US" sz="1800" b="0" i="1" u="none" strike="noStrike" baseline="0" dirty="0">
                <a:latin typeface="LetterGothic-Slant_167"/>
              </a:rPr>
              <a:t>;</a:t>
            </a:r>
          </a:p>
          <a:p>
            <a:pPr algn="l"/>
            <a:r>
              <a:rPr lang="en-US" sz="1800" b="0" i="1" u="none" strike="noStrike" baseline="0" dirty="0">
                <a:latin typeface="LetterGothic-Slant_167"/>
              </a:rPr>
              <a:t>                 return false;</a:t>
            </a:r>
          </a:p>
          <a:p>
            <a:pPr algn="l"/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502769" y="3563815"/>
            <a:ext cx="658036" cy="1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45177" y="3563815"/>
            <a:ext cx="991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236711" y="3390872"/>
            <a:ext cx="228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Will be explained later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59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What If My Grammar Is Not LL(1)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Can we transform a non-</a:t>
            </a:r>
            <a:r>
              <a:rPr lang="en-US" sz="1800" b="1" dirty="0">
                <a:solidFill>
                  <a:schemeClr val="tx2"/>
                </a:solidFill>
              </a:rPr>
              <a:t>LL(1)</a:t>
            </a:r>
            <a:r>
              <a:rPr lang="en-US" b="1" dirty="0">
                <a:solidFill>
                  <a:schemeClr val="tx2"/>
                </a:solidFill>
              </a:rPr>
              <a:t> grammar into an </a:t>
            </a:r>
            <a:r>
              <a:rPr lang="en-US" sz="1800" b="1" dirty="0">
                <a:solidFill>
                  <a:schemeClr val="tx2"/>
                </a:solidFill>
              </a:rPr>
              <a:t>LL(1)</a:t>
            </a:r>
            <a:r>
              <a:rPr lang="en-US" b="1" dirty="0">
                <a:solidFill>
                  <a:schemeClr val="tx2"/>
                </a:solidFill>
              </a:rPr>
              <a:t> grammar?</a:t>
            </a:r>
          </a:p>
          <a:p>
            <a:pPr>
              <a:spcBef>
                <a:spcPts val="600"/>
              </a:spcBef>
            </a:pPr>
            <a:r>
              <a:rPr lang="en-US" dirty="0"/>
              <a:t>In general, the answer is no</a:t>
            </a:r>
          </a:p>
          <a:p>
            <a:pPr>
              <a:spcBef>
                <a:spcPts val="600"/>
              </a:spcBef>
            </a:pPr>
            <a:r>
              <a:rPr lang="en-US" dirty="0"/>
              <a:t>In some cases, however, the answer is yes</a:t>
            </a:r>
          </a:p>
          <a:p>
            <a:pPr>
              <a:spcBef>
                <a:spcPts val="1800"/>
              </a:spcBef>
              <a:buNone/>
            </a:pPr>
            <a:r>
              <a:rPr lang="en-US" dirty="0"/>
              <a:t>Assume a grammar </a:t>
            </a:r>
            <a:r>
              <a:rPr lang="en-US" i="1" dirty="0"/>
              <a:t>G</a:t>
            </a:r>
            <a:r>
              <a:rPr lang="en-US" dirty="0"/>
              <a:t> with productions </a:t>
            </a:r>
            <a:r>
              <a:rPr lang="en-US" i="1" dirty="0"/>
              <a:t>A </a:t>
            </a:r>
            <a:r>
              <a:rPr lang="en-US" dirty="0">
                <a:sym typeface="Symbol" charset="2"/>
              </a:rPr>
              <a:t> 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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and </a:t>
            </a:r>
            <a:r>
              <a:rPr lang="en-US" i="1" dirty="0"/>
              <a:t>A </a:t>
            </a:r>
            <a:r>
              <a:rPr lang="en-US" dirty="0">
                <a:sym typeface="Symbol" charset="2"/>
              </a:rPr>
              <a:t> </a:t>
            </a:r>
            <a:r>
              <a:rPr lang="en-US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</a:t>
            </a:r>
            <a:r>
              <a:rPr lang="en-US" baseline="-25000" dirty="0"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  <a:sym typeface="Symbol" charset="2"/>
              </a:rPr>
              <a:t>If  derives anything other than , then</a:t>
            </a:r>
          </a:p>
          <a:p>
            <a:pPr algn="ctr"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sz="1800" b="1" cap="small" dirty="0">
                <a:solidFill>
                  <a:srgbClr val="000000"/>
                </a:solidFill>
                <a:sym typeface="Symbol" charset="2"/>
              </a:rPr>
              <a:t>FIRST</a:t>
            </a:r>
            <a:r>
              <a:rPr lang="en-US" baseline="30000" dirty="0">
                <a:solidFill>
                  <a:srgbClr val="000000"/>
                </a:solidFill>
                <a:sym typeface="Symbol" charset="2"/>
              </a:rPr>
              <a:t>+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 </a:t>
            </a:r>
            <a:r>
              <a:rPr lang="en-US" baseline="-25000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</a:t>
            </a:r>
            <a:r>
              <a:rPr lang="en-US" baseline="-25000" dirty="0">
                <a:solidFill>
                  <a:srgbClr val="000000"/>
                </a:solidFill>
                <a:sym typeface="Symbol" charset="2"/>
              </a:rPr>
              <a:t>1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)  </a:t>
            </a:r>
            <a:r>
              <a:rPr lang="en-US" sz="1800" b="1" cap="small" dirty="0">
                <a:solidFill>
                  <a:srgbClr val="000000"/>
                </a:solidFill>
                <a:sym typeface="Symbol" charset="2"/>
              </a:rPr>
              <a:t>FIRST</a:t>
            </a:r>
            <a:r>
              <a:rPr lang="en-US" baseline="30000" dirty="0">
                <a:solidFill>
                  <a:srgbClr val="000000"/>
                </a:solidFill>
                <a:sym typeface="Symbol" charset="2"/>
              </a:rPr>
              <a:t>+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A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 </a:t>
            </a:r>
            <a:r>
              <a:rPr lang="en-US" baseline="-25000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</a:t>
            </a:r>
            <a:r>
              <a:rPr lang="en-US" baseline="-25000" dirty="0">
                <a:solidFill>
                  <a:srgbClr val="000000"/>
                </a:solidFill>
                <a:sym typeface="Symbol" charset="2"/>
              </a:rPr>
              <a:t>2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) </a:t>
            </a:r>
            <a:r>
              <a:rPr lang="en-US" sz="1800" dirty="0">
                <a:solidFill>
                  <a:srgbClr val="000000"/>
                </a:solidFill>
                <a:sym typeface="Symbol" charset="2"/>
              </a:rPr>
              <a:t>≠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,  and the grammar is not LL(1)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0000"/>
                </a:solidFill>
              </a:rPr>
              <a:t>If we pull the common prefix,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, into a separate production, we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may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make the grammar LL(1).</a:t>
            </a:r>
          </a:p>
          <a:p>
            <a:pPr algn="ctr">
              <a:spcBef>
                <a:spcPts val="1800"/>
              </a:spcBef>
              <a:buNone/>
            </a:pPr>
            <a:r>
              <a:rPr lang="en-US" i="1" dirty="0"/>
              <a:t>A </a:t>
            </a:r>
            <a:r>
              <a:rPr lang="en-US" dirty="0">
                <a:sym typeface="Symbol" charset="2"/>
              </a:rPr>
              <a:t> 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’, 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’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 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,  and  </a:t>
            </a:r>
            <a:r>
              <a:rPr lang="en-US" i="1" dirty="0"/>
              <a:t>A</a:t>
            </a:r>
            <a:r>
              <a:rPr lang="en-US" dirty="0"/>
              <a:t>’</a:t>
            </a:r>
            <a:r>
              <a:rPr lang="en-US" i="1" dirty="0"/>
              <a:t> </a:t>
            </a:r>
            <a:r>
              <a:rPr lang="en-US" dirty="0">
                <a:sym typeface="Symbol" charset="2"/>
              </a:rPr>
              <a:t> </a:t>
            </a:r>
            <a:r>
              <a:rPr lang="en-US" baseline="-25000" dirty="0">
                <a:sym typeface="Symbol" charset="2"/>
              </a:rPr>
              <a:t>2</a:t>
            </a:r>
          </a:p>
          <a:p>
            <a:pPr>
              <a:spcBef>
                <a:spcPts val="1800"/>
              </a:spcBef>
              <a:buNone/>
            </a:pPr>
            <a:r>
              <a:rPr lang="en-US" dirty="0">
                <a:solidFill>
                  <a:srgbClr val="000000"/>
                </a:solidFill>
                <a:sym typeface="Symbol" charset="2"/>
              </a:rPr>
              <a:t>Now, if </a:t>
            </a:r>
            <a:r>
              <a:rPr lang="en-US" b="1" cap="small" dirty="0">
                <a:solidFill>
                  <a:srgbClr val="000000"/>
                </a:solidFill>
                <a:sym typeface="Symbol" charset="2"/>
              </a:rPr>
              <a:t>FIRST</a:t>
            </a:r>
            <a:r>
              <a:rPr lang="en-US" baseline="30000" dirty="0">
                <a:solidFill>
                  <a:srgbClr val="000000"/>
                </a:solidFill>
                <a:sym typeface="Symbol" charset="2"/>
              </a:rPr>
              <a:t>+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’</a:t>
            </a:r>
            <a:r>
              <a:rPr lang="en-US" i="1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</a:t>
            </a:r>
            <a:r>
              <a:rPr lang="en-US" baseline="-25000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</a:t>
            </a:r>
            <a:r>
              <a:rPr lang="en-US" baseline="-25000" dirty="0">
                <a:solidFill>
                  <a:srgbClr val="000000"/>
                </a:solidFill>
                <a:sym typeface="Symbol" charset="2"/>
              </a:rPr>
              <a:t>1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)  </a:t>
            </a:r>
            <a:r>
              <a:rPr lang="en-US" sz="1800" b="1" cap="small" dirty="0">
                <a:solidFill>
                  <a:srgbClr val="000000"/>
                </a:solidFill>
                <a:sym typeface="Symbol" charset="2"/>
              </a:rPr>
              <a:t>FIRST</a:t>
            </a:r>
            <a:r>
              <a:rPr lang="en-US" baseline="30000" dirty="0">
                <a:solidFill>
                  <a:srgbClr val="000000"/>
                </a:solidFill>
                <a:sym typeface="Symbol" charset="2"/>
              </a:rPr>
              <a:t>+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(</a:t>
            </a:r>
            <a:r>
              <a:rPr lang="en-US" i="1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rgbClr val="000000"/>
                </a:solidFill>
              </a:rPr>
              <a:t>’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 </a:t>
            </a:r>
            <a:r>
              <a:rPr lang="en-US" baseline="-25000" dirty="0">
                <a:solidFill>
                  <a:srgbClr val="000000"/>
                </a:solidFill>
                <a:sym typeface="Symbol" charset="2"/>
              </a:rPr>
              <a:t>2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) </a:t>
            </a:r>
            <a:r>
              <a:rPr lang="en-US" sz="1800" dirty="0">
                <a:solidFill>
                  <a:srgbClr val="000000"/>
                </a:solidFill>
                <a:sym typeface="Symbol" charset="2"/>
              </a:rPr>
              <a:t>=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,  </a:t>
            </a:r>
            <a:r>
              <a:rPr lang="en-US" i="1" dirty="0">
                <a:solidFill>
                  <a:srgbClr val="000000"/>
                </a:solidFill>
                <a:sym typeface="Symbol" charset="2"/>
              </a:rPr>
              <a:t>G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may be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LL(1)</a:t>
            </a:r>
          </a:p>
          <a:p>
            <a:pPr>
              <a:spcBef>
                <a:spcPts val="180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5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40545" y="72287"/>
            <a:ext cx="10515600" cy="1325563"/>
          </a:xfrm>
        </p:spPr>
        <p:txBody>
          <a:bodyPr/>
          <a:lstStyle/>
          <a:p>
            <a:r>
              <a:rPr lang="en-US" dirty="0"/>
              <a:t>What If My Grammar Is Not LL(1)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740545" y="1166018"/>
            <a:ext cx="9601940" cy="4853042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buNone/>
            </a:pPr>
            <a:r>
              <a:rPr lang="en-US" b="1" dirty="0">
                <a:solidFill>
                  <a:srgbClr val="074073"/>
                </a:solidFill>
              </a:rPr>
              <a:t>Left Factoring</a:t>
            </a:r>
          </a:p>
          <a:p>
            <a:pPr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  <a:buNone/>
            </a:pPr>
            <a:endParaRPr lang="en-US" dirty="0"/>
          </a:p>
          <a:p>
            <a:pPr>
              <a:spcBef>
                <a:spcPts val="600"/>
              </a:spcBef>
              <a:buNone/>
            </a:pPr>
            <a:r>
              <a:rPr lang="en-US" dirty="0"/>
              <a:t>This transformation makes some grammars into </a:t>
            </a:r>
            <a:r>
              <a:rPr lang="en-US" sz="1800" b="1" dirty="0"/>
              <a:t>LL(1)</a:t>
            </a:r>
            <a:r>
              <a:rPr lang="en-US" dirty="0"/>
              <a:t> grammars </a:t>
            </a:r>
          </a:p>
          <a:p>
            <a:pPr>
              <a:spcBef>
                <a:spcPts val="600"/>
              </a:spcBef>
              <a:buNone/>
            </a:pPr>
            <a:r>
              <a:rPr lang="en-US" dirty="0"/>
              <a:t>There are languages for which no </a:t>
            </a:r>
            <a:r>
              <a:rPr lang="en-US" sz="1800" b="1" dirty="0"/>
              <a:t>LL(1)</a:t>
            </a:r>
            <a:r>
              <a:rPr lang="en-US" dirty="0"/>
              <a:t> grammar exists</a:t>
            </a:r>
          </a:p>
          <a:p>
            <a:pPr>
              <a:spcBef>
                <a:spcPts val="600"/>
              </a:spcBef>
              <a:buNone/>
            </a:pPr>
            <a:endParaRPr lang="en-US" dirty="0">
              <a:sym typeface="Symbol" charset="2"/>
            </a:endParaRPr>
          </a:p>
          <a:p>
            <a:pPr>
              <a:spcBef>
                <a:spcPts val="600"/>
              </a:spcBef>
              <a:buNone/>
            </a:pPr>
            <a:endParaRPr lang="en-US" dirty="0">
              <a:sym typeface="Symbol" charset="2"/>
            </a:endParaRPr>
          </a:p>
          <a:p>
            <a:pPr>
              <a:spcBef>
                <a:spcPts val="600"/>
              </a:spcBef>
              <a:buNone/>
            </a:pPr>
            <a:endParaRPr lang="en-US" dirty="0">
              <a:sym typeface="Symbol" charset="2"/>
            </a:endParaRPr>
          </a:p>
          <a:p>
            <a:pPr>
              <a:spcBef>
                <a:spcPts val="1800"/>
              </a:spcBef>
              <a:buNone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7398" y="1663390"/>
            <a:ext cx="7409687" cy="301621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i="1" dirty="0"/>
              <a:t>For each </a:t>
            </a:r>
            <a:r>
              <a:rPr lang="en-US" b="1" i="1" dirty="0"/>
              <a:t>NT </a:t>
            </a:r>
            <a:r>
              <a:rPr lang="en-US" sz="2000" i="1" dirty="0"/>
              <a:t> A</a:t>
            </a:r>
          </a:p>
          <a:p>
            <a:pPr>
              <a:tabLst>
                <a:tab pos="231775" algn="l"/>
              </a:tabLst>
            </a:pPr>
            <a:r>
              <a:rPr lang="en-US" sz="2000" i="1" dirty="0"/>
              <a:t>	find the longest prefix </a:t>
            </a:r>
            <a:r>
              <a:rPr lang="en-US" sz="2000" i="1" dirty="0">
                <a:sym typeface="Symbol" charset="2"/>
              </a:rPr>
              <a:t> common to 2 or more alternatives for A</a:t>
            </a:r>
          </a:p>
          <a:p>
            <a:pPr>
              <a:spcBef>
                <a:spcPts val="600"/>
              </a:spcBef>
              <a:tabLst>
                <a:tab pos="231775" algn="l"/>
              </a:tabLst>
            </a:pPr>
            <a:r>
              <a:rPr lang="en-US" sz="2000" i="1" dirty="0">
                <a:sym typeface="Symbol" charset="2"/>
              </a:rPr>
              <a:t>	if  ≠  then</a:t>
            </a:r>
          </a:p>
          <a:p>
            <a:pPr>
              <a:tabLst>
                <a:tab pos="231775" algn="l"/>
                <a:tab pos="454025" algn="l"/>
                <a:tab pos="685800" algn="l"/>
              </a:tabLst>
            </a:pPr>
            <a:r>
              <a:rPr lang="en-US" sz="2000" i="1" dirty="0">
                <a:sym typeface="Symbol" charset="2"/>
              </a:rPr>
              <a:t>		replace all of the productions</a:t>
            </a:r>
          </a:p>
          <a:p>
            <a:pPr>
              <a:tabLst>
                <a:tab pos="231775" algn="l"/>
                <a:tab pos="454025" algn="l"/>
              </a:tabLst>
            </a:pPr>
            <a:r>
              <a:rPr lang="en-US" sz="2000" i="1" dirty="0">
                <a:sym typeface="Symbol" charset="2"/>
              </a:rPr>
              <a:t>		 	</a:t>
            </a:r>
            <a:r>
              <a:rPr lang="en-US" sz="2000" i="1" dirty="0"/>
              <a:t>A </a:t>
            </a:r>
            <a:r>
              <a:rPr lang="en-US" sz="2000" i="1" dirty="0">
                <a:sym typeface="Symbol" charset="2"/>
              </a:rPr>
              <a:t> </a:t>
            </a:r>
            <a:r>
              <a:rPr lang="en-US" sz="2000" i="1" baseline="-25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</a:t>
            </a:r>
            <a:r>
              <a:rPr lang="en-US" sz="2000" i="1" baseline="-25000" dirty="0">
                <a:sym typeface="Symbol" charset="2"/>
              </a:rPr>
              <a:t>1 </a:t>
            </a:r>
            <a:r>
              <a:rPr lang="en-US" sz="2000" i="1" dirty="0">
                <a:sym typeface="Symbol" charset="2"/>
              </a:rPr>
              <a:t>| </a:t>
            </a:r>
            <a:r>
              <a:rPr lang="en-US" sz="2000" i="1" baseline="-25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</a:t>
            </a:r>
            <a:r>
              <a:rPr lang="en-US" sz="2000" i="1" baseline="-25000" dirty="0">
                <a:sym typeface="Symbol" charset="2"/>
              </a:rPr>
              <a:t>2 </a:t>
            </a:r>
            <a:r>
              <a:rPr lang="en-US" sz="2000" i="1" dirty="0">
                <a:sym typeface="Symbol" charset="2"/>
              </a:rPr>
              <a:t>| </a:t>
            </a:r>
            <a:r>
              <a:rPr lang="en-US" sz="2000" i="1" baseline="-25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</a:t>
            </a:r>
            <a:r>
              <a:rPr lang="en-US" sz="2000" i="1" baseline="-25000" dirty="0">
                <a:sym typeface="Symbol" charset="2"/>
              </a:rPr>
              <a:t>3 </a:t>
            </a:r>
            <a:r>
              <a:rPr lang="en-US" sz="2000" i="1" dirty="0">
                <a:sym typeface="Symbol" charset="2"/>
              </a:rPr>
              <a:t>| … | </a:t>
            </a:r>
            <a:r>
              <a:rPr lang="en-US" sz="2000" i="1" baseline="-25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</a:t>
            </a:r>
            <a:r>
              <a:rPr lang="en-US" sz="2000" i="1" baseline="-25000" dirty="0">
                <a:sym typeface="Symbol" charset="2"/>
              </a:rPr>
              <a:t>n</a:t>
            </a:r>
            <a:r>
              <a:rPr lang="en-US" sz="2000" i="1" dirty="0">
                <a:sym typeface="Symbol" charset="2"/>
              </a:rPr>
              <a:t> | </a:t>
            </a:r>
            <a:r>
              <a:rPr lang="en-US" sz="2000" i="1" dirty="0" err="1">
                <a:sym typeface="Symbol" charset="2"/>
              </a:rPr>
              <a:t>γ</a:t>
            </a:r>
            <a:r>
              <a:rPr lang="en-US" sz="2000" i="1" baseline="-25000" dirty="0">
                <a:sym typeface="Symbol" charset="2"/>
              </a:rPr>
              <a:t> </a:t>
            </a:r>
          </a:p>
          <a:p>
            <a:pPr>
              <a:tabLst>
                <a:tab pos="231775" algn="l"/>
                <a:tab pos="454025" algn="l"/>
              </a:tabLst>
            </a:pPr>
            <a:r>
              <a:rPr lang="en-US" sz="2000" i="1" baseline="-25000" dirty="0">
                <a:sym typeface="Symbol" charset="2"/>
              </a:rPr>
              <a:t>			</a:t>
            </a:r>
            <a:r>
              <a:rPr lang="en-US" sz="2000" i="1" dirty="0">
                <a:sym typeface="Symbol" charset="2"/>
              </a:rPr>
              <a:t>with</a:t>
            </a:r>
          </a:p>
          <a:p>
            <a:pPr>
              <a:tabLst>
                <a:tab pos="231775" algn="l"/>
                <a:tab pos="454025" algn="l"/>
              </a:tabLst>
            </a:pPr>
            <a:r>
              <a:rPr lang="en-US" sz="2000" i="1" dirty="0">
                <a:sym typeface="Symbol" charset="2"/>
              </a:rPr>
              <a:t>		 	</a:t>
            </a:r>
            <a:r>
              <a:rPr lang="en-US" sz="2000" i="1" dirty="0"/>
              <a:t>A </a:t>
            </a:r>
            <a:r>
              <a:rPr lang="en-US" sz="2000" i="1" dirty="0">
                <a:sym typeface="Symbol" charset="2"/>
              </a:rPr>
              <a:t> </a:t>
            </a:r>
            <a:r>
              <a:rPr lang="en-US" sz="2000" i="1" baseline="-25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A’ | </a:t>
            </a:r>
            <a:r>
              <a:rPr lang="en-US" sz="2000" i="1" dirty="0" err="1">
                <a:sym typeface="Symbol" charset="2"/>
              </a:rPr>
              <a:t>γ</a:t>
            </a:r>
            <a:endParaRPr lang="en-US" sz="2000" i="1" dirty="0">
              <a:sym typeface="Symbol" charset="2"/>
            </a:endParaRPr>
          </a:p>
          <a:p>
            <a:pPr>
              <a:tabLst>
                <a:tab pos="231775" algn="l"/>
                <a:tab pos="454025" algn="l"/>
              </a:tabLst>
            </a:pPr>
            <a:r>
              <a:rPr lang="en-US" sz="2000" i="1" dirty="0">
                <a:sym typeface="Symbol" charset="2"/>
              </a:rPr>
              <a:t>		 	A’  </a:t>
            </a:r>
            <a:r>
              <a:rPr lang="en-US" sz="2000" i="1" baseline="-25000" dirty="0">
                <a:sym typeface="Symbol" charset="2"/>
              </a:rPr>
              <a:t>1 </a:t>
            </a:r>
            <a:r>
              <a:rPr lang="en-US" sz="2000" i="1" dirty="0">
                <a:sym typeface="Symbol" charset="2"/>
              </a:rPr>
              <a:t>|</a:t>
            </a:r>
            <a:r>
              <a:rPr lang="en-US" sz="2000" i="1" baseline="-25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</a:t>
            </a:r>
            <a:r>
              <a:rPr lang="en-US" sz="2000" i="1" baseline="-25000" dirty="0">
                <a:sym typeface="Symbol" charset="2"/>
              </a:rPr>
              <a:t>2 </a:t>
            </a:r>
            <a:r>
              <a:rPr lang="en-US" sz="2000" i="1" dirty="0">
                <a:sym typeface="Symbol" charset="2"/>
              </a:rPr>
              <a:t>|</a:t>
            </a:r>
            <a:r>
              <a:rPr lang="en-US" sz="2000" i="1" baseline="-25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</a:t>
            </a:r>
            <a:r>
              <a:rPr lang="en-US" sz="2000" i="1" baseline="-25000" dirty="0">
                <a:sym typeface="Symbol" charset="2"/>
              </a:rPr>
              <a:t>3 </a:t>
            </a:r>
            <a:r>
              <a:rPr lang="en-US" sz="2000" i="1" dirty="0">
                <a:sym typeface="Symbol" charset="2"/>
              </a:rPr>
              <a:t>| … |</a:t>
            </a:r>
            <a:r>
              <a:rPr lang="en-US" sz="2000" i="1" baseline="-25000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</a:t>
            </a:r>
            <a:r>
              <a:rPr lang="en-US" sz="2000" i="1" baseline="-25000" dirty="0">
                <a:sym typeface="Symbol" charset="2"/>
              </a:rPr>
              <a:t>n</a:t>
            </a:r>
            <a:r>
              <a:rPr lang="en-US" sz="2000" i="1" dirty="0">
                <a:sym typeface="Symbol" charset="2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231775" algn="l"/>
                <a:tab pos="454025" algn="l"/>
              </a:tabLst>
            </a:pPr>
            <a:r>
              <a:rPr lang="en-US" sz="2000" i="1" dirty="0">
                <a:sym typeface="Symbol" charset="2"/>
              </a:rPr>
              <a:t>Repeat until no </a:t>
            </a:r>
            <a:r>
              <a:rPr lang="en-US" b="1" i="1" dirty="0">
                <a:sym typeface="Symbol" charset="2"/>
              </a:rPr>
              <a:t>NT</a:t>
            </a:r>
            <a:r>
              <a:rPr lang="en-US" i="1" dirty="0">
                <a:sym typeface="Symbol" charset="2"/>
              </a:rPr>
              <a:t> </a:t>
            </a:r>
            <a:r>
              <a:rPr lang="en-US" sz="2000" i="1" dirty="0">
                <a:sym typeface="Symbol" charset="2"/>
              </a:rPr>
              <a:t>has alternative </a:t>
            </a:r>
            <a:r>
              <a:rPr lang="en-US" sz="2000" i="1" dirty="0" err="1">
                <a:sym typeface="Symbol" charset="2"/>
              </a:rPr>
              <a:t>rhs</a:t>
            </a:r>
            <a:r>
              <a:rPr lang="en-US" sz="2000" i="1" dirty="0">
                <a:sym typeface="Symbol" charset="2"/>
              </a:rPr>
              <a:t>’ with a common prefix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0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14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Top-Down Recursive Descent Parser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62470"/>
            <a:ext cx="10515600" cy="461449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At this point, you almost have enough information to build a top-down recursive-descent parser</a:t>
            </a:r>
          </a:p>
          <a:p>
            <a:pPr>
              <a:lnSpc>
                <a:spcPct val="110000"/>
              </a:lnSpc>
            </a:pPr>
            <a:r>
              <a:rPr lang="en-US" dirty="0"/>
              <a:t>Need a right-recursive grammar that meets the </a:t>
            </a:r>
            <a:r>
              <a:rPr lang="en-US" sz="1800" b="1" dirty="0"/>
              <a:t>LL(1)</a:t>
            </a:r>
            <a:r>
              <a:rPr lang="en-US" dirty="0"/>
              <a:t> condition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transform direct left recursion into right recursion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Need a general algorithm to handle indirect left recursion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Can use left-factoring to eliminate common prefixes</a:t>
            </a:r>
          </a:p>
          <a:p>
            <a:pPr>
              <a:lnSpc>
                <a:spcPct val="110000"/>
              </a:lnSpc>
            </a:pPr>
            <a:r>
              <a:rPr lang="en-US" dirty="0"/>
              <a:t>Need: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Algorithms to construct </a:t>
            </a:r>
            <a:r>
              <a:rPr lang="en-US" sz="1400" b="1" dirty="0"/>
              <a:t>FIRST</a:t>
            </a:r>
            <a:r>
              <a:rPr lang="en-US" dirty="0"/>
              <a:t> and </a:t>
            </a:r>
            <a:r>
              <a:rPr lang="en-US" sz="1400" b="1" dirty="0"/>
              <a:t>FOLLOW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An </a:t>
            </a:r>
            <a:r>
              <a:rPr lang="en-US" sz="1400" b="1" dirty="0"/>
              <a:t>LL(1)</a:t>
            </a:r>
            <a:r>
              <a:rPr lang="en-US" sz="1400" dirty="0"/>
              <a:t> </a:t>
            </a:r>
            <a:r>
              <a:rPr lang="en-US" dirty="0"/>
              <a:t>skeleton parser, table, and table-construction algorithm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54376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400" b="1" dirty="0"/>
              <a:t>FIRST</a:t>
            </a:r>
            <a:r>
              <a:rPr lang="en-US" dirty="0"/>
              <a:t> and </a:t>
            </a:r>
            <a:r>
              <a:rPr lang="en-US" sz="2400" b="1" dirty="0"/>
              <a:t>FOLLOW</a:t>
            </a:r>
            <a:r>
              <a:rPr lang="en-US" dirty="0"/>
              <a:t> Sets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sz="1800" b="1" dirty="0"/>
              <a:t>FIRST</a:t>
            </a:r>
            <a:r>
              <a:rPr lang="en-US" dirty="0"/>
              <a:t>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</a:t>
            </a:r>
          </a:p>
          <a:p>
            <a:pPr marL="292100" lvl="1" indent="-15875">
              <a:lnSpc>
                <a:spcPct val="120000"/>
              </a:lnSpc>
              <a:spcBef>
                <a:spcPts val="200"/>
              </a:spcBef>
              <a:buNone/>
            </a:pPr>
            <a:r>
              <a:rPr lang="en-US" sz="2000" dirty="0"/>
              <a:t>For some </a:t>
            </a:r>
            <a:r>
              <a:rPr lang="en-US" sz="2200" dirty="0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 (</a:t>
            </a:r>
            <a:r>
              <a:rPr lang="en-US" sz="2000" i="1" dirty="0">
                <a:solidFill>
                  <a:srgbClr val="0000FF"/>
                </a:solidFill>
                <a:sym typeface="Symbol" charset="2"/>
              </a:rPr>
              <a:t>T</a:t>
            </a:r>
            <a:r>
              <a:rPr lang="en-US" sz="2000" dirty="0">
                <a:solidFill>
                  <a:srgbClr val="0000FF"/>
                </a:solidFill>
                <a:sym typeface="Symbol" charset="2"/>
              </a:rPr>
              <a:t> </a:t>
            </a:r>
            <a:r>
              <a:rPr lang="en-US" sz="1100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sz="2000" i="1" dirty="0">
                <a:solidFill>
                  <a:srgbClr val="0000FF"/>
                </a:solidFill>
                <a:sym typeface="Symbol" charset="2"/>
              </a:rPr>
              <a:t>NT </a:t>
            </a:r>
            <a:r>
              <a:rPr lang="en-US" sz="2000" dirty="0">
                <a:solidFill>
                  <a:srgbClr val="0000FF"/>
                </a:solidFill>
                <a:sym typeface="Symbol" charset="2"/>
              </a:rPr>
              <a:t> </a:t>
            </a:r>
            <a:r>
              <a:rPr lang="en-US" b="1" dirty="0">
                <a:solidFill>
                  <a:srgbClr val="0000FF"/>
                </a:solidFill>
                <a:sym typeface="Symbol" charset="2"/>
              </a:rPr>
              <a:t>EOF</a:t>
            </a:r>
            <a:r>
              <a:rPr lang="en-US" sz="2000" dirty="0">
                <a:solidFill>
                  <a:srgbClr val="0000FF"/>
                </a:solidFill>
                <a:sym typeface="Symbol" charset="2"/>
              </a:rPr>
              <a:t>  </a:t>
            </a:r>
            <a:r>
              <a:rPr lang="en-US" sz="2200" dirty="0">
                <a:solidFill>
                  <a:srgbClr val="0000FF"/>
                </a:solidFill>
                <a:sym typeface="Symbol" charset="2"/>
              </a:rPr>
              <a:t></a:t>
            </a:r>
            <a:r>
              <a:rPr lang="en-US" sz="2000" dirty="0">
                <a:sym typeface="Symbol" charset="2"/>
              </a:rPr>
              <a:t>)*, </a:t>
            </a:r>
            <a:r>
              <a:rPr lang="en-US" sz="2000" dirty="0">
                <a:solidFill>
                  <a:srgbClr val="FF0000"/>
                </a:solidFill>
                <a:sym typeface="Symbol" charset="2"/>
              </a:rPr>
              <a:t>define </a:t>
            </a:r>
            <a:r>
              <a:rPr lang="en-US" b="1" dirty="0">
                <a:solidFill>
                  <a:srgbClr val="FF0000"/>
                </a:solidFill>
                <a:sym typeface="Symbol" charset="2"/>
              </a:rPr>
              <a:t>FIRST</a:t>
            </a:r>
            <a:r>
              <a:rPr lang="en-US" sz="2000" dirty="0">
                <a:solidFill>
                  <a:srgbClr val="FF0000"/>
                </a:solidFill>
                <a:sym typeface="Symbol" charset="2"/>
              </a:rPr>
              <a:t>(</a:t>
            </a:r>
            <a:r>
              <a:rPr lang="en-US" sz="2200" dirty="0">
                <a:solidFill>
                  <a:srgbClr val="FF0000"/>
                </a:solidFill>
                <a:sym typeface="Symbol" charset="2"/>
              </a:rPr>
              <a:t></a:t>
            </a:r>
            <a:r>
              <a:rPr lang="en-US" sz="2000" dirty="0">
                <a:solidFill>
                  <a:srgbClr val="FF0000"/>
                </a:solidFill>
                <a:sym typeface="Symbol" charset="2"/>
              </a:rPr>
              <a:t>) as the set of tokens that appear as the first symbol in some string that derives from </a:t>
            </a:r>
            <a:r>
              <a:rPr lang="en-US" sz="2200" dirty="0">
                <a:solidFill>
                  <a:srgbClr val="FF0000"/>
                </a:solidFill>
                <a:sym typeface="Symbol" charset="2"/>
              </a:rPr>
              <a:t> </a:t>
            </a:r>
          </a:p>
          <a:p>
            <a:pPr lvl="1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sz="2000" dirty="0">
                <a:sym typeface="Symbol" charset="2"/>
              </a:rPr>
              <a:t>That is, </a:t>
            </a:r>
            <a:r>
              <a:rPr lang="en-US" sz="2000" u="sng" dirty="0">
                <a:sym typeface="Symbol" charset="2"/>
              </a:rPr>
              <a:t>x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 </a:t>
            </a:r>
            <a:r>
              <a:rPr lang="en-US" b="1" dirty="0">
                <a:sym typeface="Symbol" charset="2"/>
              </a:rPr>
              <a:t>FIRST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200" dirty="0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) </a:t>
            </a:r>
            <a:r>
              <a:rPr lang="en-US" sz="2000" i="1" dirty="0" err="1">
                <a:sym typeface="Symbol" charset="2"/>
              </a:rPr>
              <a:t>iff</a:t>
            </a:r>
            <a:r>
              <a:rPr lang="en-US" sz="2000" dirty="0">
                <a:sym typeface="Symbol" charset="2"/>
              </a:rPr>
              <a:t>  </a:t>
            </a:r>
            <a:r>
              <a:rPr lang="en-US" sz="2200" dirty="0"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</a:t>
            </a:r>
            <a:r>
              <a:rPr lang="en-US" sz="2000" baseline="30000" dirty="0">
                <a:sym typeface="Symbol" charset="2"/>
              </a:rPr>
              <a:t>*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u="sng" dirty="0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400" dirty="0">
                <a:sym typeface="Symbol" charset="2"/>
              </a:rPr>
              <a:t>, </a:t>
            </a:r>
            <a:r>
              <a:rPr lang="en-US" sz="2000" dirty="0">
                <a:sym typeface="Symbol" charset="2"/>
              </a:rPr>
              <a:t> for some </a:t>
            </a:r>
            <a:r>
              <a:rPr lang="en-US" sz="2400" i="1" dirty="0">
                <a:sym typeface="Symbol" charset="2"/>
              </a:rPr>
              <a:t></a:t>
            </a:r>
            <a:r>
              <a:rPr lang="en-US" sz="2000" i="1" dirty="0">
                <a:sym typeface="Symbol" charset="2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sz="2200" dirty="0">
                <a:sym typeface="Symbol" charset="2"/>
              </a:rPr>
              <a:t>FIRST:  set of terminals that can appear as the first word in some string derived from </a:t>
            </a:r>
          </a:p>
          <a:p>
            <a:pPr lvl="1" indent="-742950">
              <a:lnSpc>
                <a:spcPct val="120000"/>
              </a:lnSpc>
              <a:spcBef>
                <a:spcPts val="900"/>
              </a:spcBef>
              <a:buNone/>
            </a:pPr>
            <a:r>
              <a:rPr lang="en-US" sz="1800" b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</a:t>
            </a:r>
          </a:p>
          <a:p>
            <a:pPr marL="292100" lvl="1" indent="-15875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000" dirty="0"/>
              <a:t>For some </a:t>
            </a:r>
            <a:r>
              <a:rPr lang="en-US" sz="2000" i="1" dirty="0">
                <a:sym typeface="Symbol" charset="2"/>
              </a:rPr>
              <a:t>A</a:t>
            </a:r>
            <a:r>
              <a:rPr lang="en-US" sz="2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 </a:t>
            </a:r>
            <a:r>
              <a:rPr lang="en-US" sz="2000" i="1" dirty="0">
                <a:sym typeface="Symbol" charset="2"/>
              </a:rPr>
              <a:t>NT</a:t>
            </a:r>
            <a:r>
              <a:rPr lang="en-US" sz="2000" dirty="0">
                <a:sym typeface="Symbol" charset="2"/>
              </a:rPr>
              <a:t>, define </a:t>
            </a:r>
            <a:r>
              <a:rPr lang="en-US" b="1" dirty="0">
                <a:solidFill>
                  <a:srgbClr val="FF0000"/>
                </a:solidFill>
                <a:sym typeface="Symbol" charset="2"/>
              </a:rPr>
              <a:t>FOLLOW</a:t>
            </a:r>
            <a:r>
              <a:rPr lang="en-US" sz="2000" dirty="0">
                <a:solidFill>
                  <a:srgbClr val="FF0000"/>
                </a:solidFill>
                <a:sym typeface="Symbol" charset="2"/>
              </a:rPr>
              <a:t>(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sz="2000" dirty="0">
                <a:solidFill>
                  <a:srgbClr val="FF0000"/>
                </a:solidFill>
                <a:sym typeface="Symbol" charset="2"/>
              </a:rPr>
              <a:t>) as the set of symbols that can occur immediately after </a:t>
            </a:r>
            <a:r>
              <a:rPr lang="en-US" sz="2000" i="1" dirty="0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sz="2000" dirty="0">
                <a:solidFill>
                  <a:srgbClr val="FF0000"/>
                </a:solidFill>
                <a:sym typeface="Symbol" charset="2"/>
              </a:rPr>
              <a:t> in a valid sentential form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b="1" dirty="0">
                <a:sym typeface="Symbol" charset="2"/>
              </a:rPr>
              <a:t>FOLLOW</a:t>
            </a:r>
            <a:r>
              <a:rPr lang="en-US" sz="2000" dirty="0">
                <a:sym typeface="Symbol" charset="2"/>
              </a:rPr>
              <a:t>(</a:t>
            </a:r>
            <a:r>
              <a:rPr lang="en-US" sz="2000" i="1" dirty="0">
                <a:sym typeface="Symbol" charset="2"/>
              </a:rPr>
              <a:t>S</a:t>
            </a:r>
            <a:r>
              <a:rPr lang="en-US" sz="2000" dirty="0">
                <a:sym typeface="Symbol" charset="2"/>
              </a:rPr>
              <a:t>) = {</a:t>
            </a:r>
            <a:r>
              <a:rPr lang="en-US" sz="1600" b="1" dirty="0">
                <a:sym typeface="Symbol" charset="2"/>
              </a:rPr>
              <a:t>EOF</a:t>
            </a:r>
            <a:r>
              <a:rPr lang="en-US" sz="2000" dirty="0">
                <a:sym typeface="Symbol" charset="2"/>
              </a:rPr>
              <a:t>}, where </a:t>
            </a:r>
            <a:r>
              <a:rPr lang="en-US" sz="2000" i="1" dirty="0">
                <a:sym typeface="Symbol" charset="2"/>
              </a:rPr>
              <a:t>S</a:t>
            </a:r>
            <a:r>
              <a:rPr lang="en-US" sz="2000" dirty="0">
                <a:sym typeface="Symbol" charset="2"/>
              </a:rPr>
              <a:t> is the start symbol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b="1" dirty="0">
                <a:sym typeface="Symbol" charset="2"/>
              </a:rPr>
              <a:t>FOLLOW</a:t>
            </a:r>
            <a:r>
              <a:rPr lang="en-US" sz="2000" dirty="0">
                <a:sym typeface="Symbol" charset="2"/>
              </a:rPr>
              <a:t> is defined over the set of nonterminal symbols, </a:t>
            </a:r>
            <a:r>
              <a:rPr lang="en-US" b="1" dirty="0">
                <a:sym typeface="Symbol" charset="2"/>
              </a:rPr>
              <a:t>NT</a:t>
            </a:r>
            <a:endParaRPr lang="en-US" sz="2000" b="1" dirty="0">
              <a:sym typeface="Symbol" charset="2"/>
            </a:endParaRPr>
          </a:p>
          <a:p>
            <a:pPr>
              <a:lnSpc>
                <a:spcPct val="120000"/>
              </a:lnSpc>
              <a:spcBef>
                <a:spcPts val="3000"/>
              </a:spcBef>
              <a:buNone/>
            </a:pPr>
            <a:r>
              <a:rPr lang="en-US" dirty="0">
                <a:sym typeface="Symbol" charset="2"/>
              </a:rPr>
              <a:t>To build </a:t>
            </a:r>
            <a:r>
              <a:rPr lang="en-US" sz="1800" b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 sets, we need </a:t>
            </a:r>
            <a:r>
              <a:rPr lang="en-US" sz="1800" b="1" dirty="0">
                <a:sym typeface="Symbol" charset="2"/>
              </a:rPr>
              <a:t>FIRST</a:t>
            </a:r>
            <a:r>
              <a:rPr lang="en-US" sz="16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sets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293100" y="5727700"/>
            <a:ext cx="1733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2"/>
                </a:solidFill>
              </a:rPr>
              <a:t>EOF</a:t>
            </a:r>
            <a:r>
              <a:rPr lang="en-US" sz="1600" dirty="0">
                <a:solidFill>
                  <a:schemeClr val="tx2"/>
                </a:solidFill>
              </a:rPr>
              <a:t> ≅ end of file</a:t>
            </a:r>
          </a:p>
        </p:txBody>
      </p:sp>
    </p:spTree>
    <p:extLst>
      <p:ext uri="{BB962C8B-B14F-4D97-AF65-F5344CB8AC3E}">
        <p14:creationId xmlns:p14="http://schemas.microsoft.com/office/powerpoint/2010/main" val="3653874757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29259"/>
            <a:ext cx="7816850" cy="666601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100000"/>
              </a:spcBef>
              <a:buFont typeface="Symbol" charset="2"/>
              <a:buNone/>
            </a:pPr>
            <a:r>
              <a:rPr lang="en-US" dirty="0">
                <a:sym typeface="Symbol" charset="2"/>
              </a:rPr>
              <a:t>Computing </a:t>
            </a:r>
            <a:r>
              <a:rPr lang="en-US" sz="24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 Sets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783523" y="1528449"/>
            <a:ext cx="2743200" cy="3114342"/>
          </a:xfrm>
        </p:spPr>
        <p:txBody>
          <a:bodyPr>
            <a:normAutofit/>
          </a:bodyPr>
          <a:lstStyle/>
          <a:p>
            <a:pPr eaLnBrk="1" hangingPunct="1">
              <a:spcBef>
                <a:spcPct val="1000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Outer loop is monotone </a:t>
            </a:r>
          </a:p>
          <a:p>
            <a:pPr eaLnBrk="1" hangingPunct="1">
              <a:spcBef>
                <a:spcPct val="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increasing for</a:t>
            </a:r>
            <a:r>
              <a:rPr lang="en-US" dirty="0">
                <a:sym typeface="Symbol" charset="2"/>
              </a:rPr>
              <a:t> </a:t>
            </a:r>
            <a:r>
              <a:rPr lang="en-US" sz="1600" b="1" dirty="0">
                <a:sym typeface="Symbol" charset="2"/>
              </a:rPr>
              <a:t>FIRST</a:t>
            </a:r>
            <a:r>
              <a:rPr lang="en-US" sz="1800" b="1" dirty="0">
                <a:sym typeface="Symbol" charset="2"/>
              </a:rPr>
              <a:t> </a:t>
            </a:r>
            <a:r>
              <a:rPr lang="en-US" sz="1800" dirty="0">
                <a:sym typeface="Symbol" charset="2"/>
              </a:rPr>
              <a:t>sets</a:t>
            </a:r>
            <a:endParaRPr lang="en-US" dirty="0">
              <a:sym typeface="Symbol" charset="2"/>
            </a:endParaRPr>
          </a:p>
          <a:p>
            <a:pPr marL="292100" indent="-292100">
              <a:spcBef>
                <a:spcPct val="40000"/>
              </a:spcBef>
              <a:buSzPct val="100000"/>
              <a:buFont typeface="Symbol" charset="2"/>
              <a:buChar char="⇒"/>
            </a:pPr>
            <a:r>
              <a:rPr lang="en-US" sz="1800" dirty="0">
                <a:sym typeface="Symbol" charset="2"/>
              </a:rPr>
              <a:t>| T  NT  </a:t>
            </a:r>
            <a:r>
              <a:rPr lang="en-US" sz="1600" b="1" dirty="0">
                <a:sym typeface="Symbol" charset="2"/>
              </a:rPr>
              <a:t>EOF</a:t>
            </a:r>
            <a:r>
              <a:rPr lang="en-US" sz="1800" dirty="0">
                <a:sym typeface="Symbol" charset="2"/>
              </a:rPr>
              <a:t>  </a:t>
            </a:r>
            <a:r>
              <a:rPr lang="en-US" sz="1600" b="1" i="1" dirty="0">
                <a:sym typeface="Symbol" charset="2"/>
              </a:rPr>
              <a:t>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| is </a:t>
            </a:r>
          </a:p>
          <a:p>
            <a:pPr eaLnBrk="1" hangingPunct="1">
              <a:spcBef>
                <a:spcPct val="0"/>
              </a:spcBef>
              <a:buFont typeface="Symbol" charset="2"/>
              <a:buNone/>
            </a:pPr>
            <a:r>
              <a:rPr lang="en-US" sz="1600" dirty="0">
                <a:sym typeface="Symbol" charset="2"/>
              </a:rPr>
              <a:t>bounded, so it terminates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10000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Inner loop is bounded </a:t>
            </a:r>
          </a:p>
          <a:p>
            <a:pPr eaLnBrk="1" hangingPunct="1">
              <a:spcBef>
                <a:spcPct val="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by the length of the </a:t>
            </a:r>
          </a:p>
          <a:p>
            <a:pPr eaLnBrk="1" hangingPunct="1">
              <a:spcBef>
                <a:spcPct val="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productions in the </a:t>
            </a:r>
          </a:p>
          <a:p>
            <a:pPr eaLnBrk="1" hangingPunct="1">
              <a:spcBef>
                <a:spcPct val="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grammar</a:t>
            </a:r>
            <a:endParaRPr lang="en-US" b="1" i="1" dirty="0">
              <a:sym typeface="Symbol" charset="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16</a:t>
            </a:fld>
            <a:endParaRPr lang="en-US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634691" y="995860"/>
            <a:ext cx="5105400" cy="56261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defTabSz="455613"/>
            <a:r>
              <a:rPr lang="en-US" i="1" dirty="0">
                <a:solidFill>
                  <a:srgbClr val="0000FF"/>
                </a:solidFill>
              </a:rPr>
              <a:t>for each x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 </a:t>
            </a:r>
            <a:r>
              <a:rPr lang="en-US" dirty="0">
                <a:solidFill>
                  <a:srgbClr val="0000FF"/>
                </a:solidFill>
              </a:rPr>
              <a:t>  (</a:t>
            </a:r>
            <a:r>
              <a:rPr lang="en-US" i="1" dirty="0">
                <a:solidFill>
                  <a:srgbClr val="0000FF"/>
                </a:solidFill>
              </a:rPr>
              <a:t>T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 </a:t>
            </a:r>
            <a:r>
              <a:rPr lang="en-US" sz="1600" b="1" dirty="0">
                <a:solidFill>
                  <a:srgbClr val="0000FF"/>
                </a:solidFill>
                <a:sym typeface="Symbol" charset="2"/>
              </a:rPr>
              <a:t>EOF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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</a:t>
            </a:r>
          </a:p>
          <a:p>
            <a:pPr defTabSz="455613"/>
            <a:r>
              <a:rPr lang="en-US" i="1" dirty="0"/>
              <a:t>	FIRST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)  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{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x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ts val="600"/>
              </a:spcBef>
            </a:pPr>
            <a:r>
              <a:rPr lang="en-US" i="1" dirty="0">
                <a:solidFill>
                  <a:srgbClr val="FF0000"/>
                </a:solidFill>
                <a:sym typeface="Symbol" charset="2"/>
              </a:rPr>
              <a:t>for each A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</a:t>
            </a:r>
            <a:r>
              <a:rPr lang="en-US" i="1" dirty="0">
                <a:solidFill>
                  <a:srgbClr val="FF0000"/>
                </a:solidFill>
              </a:rPr>
              <a:t> NT</a:t>
            </a:r>
            <a:r>
              <a:rPr lang="en-US" i="1" dirty="0"/>
              <a:t>, FIRST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 </a:t>
            </a:r>
            <a:r>
              <a:rPr lang="en-US" dirty="0" err="1">
                <a:sym typeface="Symbol" charset="2"/>
              </a:rPr>
              <a:t>Ø</a:t>
            </a:r>
            <a:endParaRPr lang="en-US" dirty="0">
              <a:sym typeface="Symbol" charset="2"/>
            </a:endParaRPr>
          </a:p>
          <a:p>
            <a:pPr defTabSz="455613">
              <a:spcBef>
                <a:spcPct val="50000"/>
              </a:spcBef>
            </a:pPr>
            <a:r>
              <a:rPr lang="en-US" i="1" dirty="0">
                <a:sym typeface="Symbol" charset="2"/>
              </a:rPr>
              <a:t>while</a:t>
            </a:r>
            <a:r>
              <a:rPr lang="en-US" dirty="0">
                <a:sym typeface="Symbol" charset="2"/>
              </a:rPr>
              <a:t> (</a:t>
            </a:r>
            <a:r>
              <a:rPr lang="en-US" i="1" dirty="0">
                <a:sym typeface="Symbol" charset="2"/>
              </a:rPr>
              <a:t>FIRST sets are still changing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do</a:t>
            </a:r>
          </a:p>
          <a:p>
            <a:pPr defTabSz="455613"/>
            <a:r>
              <a:rPr lang="en-US" i="1" dirty="0">
                <a:sym typeface="Symbol" charset="2"/>
              </a:rPr>
              <a:t>    for each p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P, of the form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</a:t>
            </a:r>
            <a:r>
              <a:rPr lang="en-US" i="1" dirty="0">
                <a:sym typeface="Symbol" charset="2"/>
              </a:rPr>
              <a:t> do</a:t>
            </a:r>
          </a:p>
          <a:p>
            <a:pPr defTabSz="455613"/>
            <a:r>
              <a:rPr lang="en-US" i="1" dirty="0">
                <a:sym typeface="Symbol" charset="2"/>
              </a:rPr>
              <a:t>        if  is 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i="1" dirty="0">
                <a:sym typeface="Symbol" charset="2"/>
              </a:rPr>
              <a:t>…B</a:t>
            </a:r>
            <a:r>
              <a:rPr lang="en-US" i="1" baseline="-25000" dirty="0">
                <a:sym typeface="Symbol" charset="2"/>
              </a:rPr>
              <a:t>k</a:t>
            </a:r>
            <a:r>
              <a:rPr lang="en-US" i="1" dirty="0">
                <a:sym typeface="Symbol" charset="2"/>
              </a:rPr>
              <a:t> where 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i="1" dirty="0">
                <a:sym typeface="Symbol" charset="2"/>
              </a:rPr>
              <a:t> </a:t>
            </a:r>
            <a:r>
              <a:rPr lang="en-US" i="1" dirty="0"/>
              <a:t> (T </a:t>
            </a:r>
            <a:r>
              <a:rPr lang="en-US" i="1" dirty="0">
                <a:sym typeface="Symbol" charset="2"/>
              </a:rPr>
              <a:t> NT) then begin; </a:t>
            </a:r>
          </a:p>
          <a:p>
            <a:pPr defTabSz="455613"/>
            <a:r>
              <a:rPr lang="en-US" i="1" dirty="0">
                <a:sym typeface="Symbol" charset="2"/>
              </a:rPr>
              <a:t>	   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) –  {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</a:t>
            </a:r>
            <a:r>
              <a:rPr lang="en-US" sz="9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	    i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1 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     while 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and i ≤ k–1 do</a:t>
            </a:r>
          </a:p>
          <a:p>
            <a:pPr defTabSz="455613"/>
            <a:r>
              <a:rPr lang="en-US" i="1" dirty="0">
                <a:solidFill>
                  <a:srgbClr val="FF0000"/>
                </a:solidFill>
                <a:sym typeface="Symbol" charset="2"/>
              </a:rPr>
              <a:t>                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 </a:t>
            </a:r>
            <a:r>
              <a:rPr lang="en-US" i="1" dirty="0" err="1"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 (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i+1</a:t>
            </a:r>
            <a:r>
              <a:rPr lang="en-US" dirty="0">
                <a:sym typeface="Symbol" charset="2"/>
              </a:rPr>
              <a:t>)</a:t>
            </a:r>
            <a:r>
              <a:rPr lang="en-US" sz="14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–</a:t>
            </a:r>
            <a:r>
              <a:rPr lang="en-US" sz="14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{</a:t>
            </a:r>
            <a:r>
              <a:rPr lang="en-US" i="1" dirty="0">
                <a:sym typeface="Symbol" charset="2"/>
              </a:rPr>
              <a:t>  </a:t>
            </a:r>
            <a:r>
              <a:rPr lang="en-US" dirty="0">
                <a:sym typeface="Symbol" charset="2"/>
              </a:rPr>
              <a:t>}</a:t>
            </a:r>
            <a:r>
              <a:rPr lang="en-US" sz="1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</a:p>
          <a:p>
            <a:pPr defTabSz="455613"/>
            <a:r>
              <a:rPr lang="en-US" dirty="0">
                <a:sym typeface="Symbol" charset="2"/>
              </a:rPr>
              <a:t>                 </a:t>
            </a:r>
            <a:r>
              <a:rPr lang="en-US" i="1" dirty="0">
                <a:sym typeface="Symbol" charset="2"/>
              </a:rPr>
              <a:t> i </a:t>
            </a:r>
            <a:r>
              <a:rPr lang="en-US" dirty="0">
                <a:sym typeface="Symbol" charset="2"/>
              </a:rPr>
              <a:t> </a:t>
            </a:r>
            <a:r>
              <a:rPr lang="en-US" i="1" dirty="0">
                <a:sym typeface="Symbol" charset="2"/>
              </a:rPr>
              <a:t>i </a:t>
            </a:r>
            <a:r>
              <a:rPr lang="en-US" dirty="0">
                <a:sym typeface="Symbol" charset="2"/>
              </a:rPr>
              <a:t>+</a:t>
            </a:r>
            <a:r>
              <a:rPr lang="en-US" i="1" dirty="0">
                <a:sym typeface="Symbol" charset="2"/>
              </a:rPr>
              <a:t> 1 </a:t>
            </a:r>
            <a:endParaRPr lang="en-US" dirty="0">
              <a:sym typeface="Symbol" charset="2"/>
            </a:endParaRPr>
          </a:p>
          <a:p>
            <a:pPr defTabSz="455613"/>
            <a:r>
              <a:rPr lang="en-US" i="1" dirty="0">
                <a:sym typeface="Symbol" charset="2"/>
              </a:rPr>
              <a:t>	   end  // while loop</a:t>
            </a:r>
          </a:p>
          <a:p>
            <a:pPr defTabSz="455613"/>
            <a:r>
              <a:rPr lang="en-US" i="1" dirty="0">
                <a:sym typeface="Symbol" charset="2"/>
              </a:rPr>
              <a:t>        end     // if-then 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 if  i </a:t>
            </a:r>
            <a:r>
              <a:rPr lang="en-US" dirty="0">
                <a:sym typeface="Symbol" charset="2"/>
              </a:rPr>
              <a:t>=</a:t>
            </a:r>
            <a:r>
              <a:rPr lang="en-US" i="1" dirty="0">
                <a:sym typeface="Symbol" charset="2"/>
              </a:rPr>
              <a:t> k and 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k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</a:t>
            </a:r>
          </a:p>
          <a:p>
            <a:pPr defTabSz="455613"/>
            <a:r>
              <a:rPr lang="en-US" i="1" dirty="0">
                <a:sym typeface="Symbol" charset="2"/>
              </a:rPr>
              <a:t>	      then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rhs</a:t>
            </a:r>
            <a:r>
              <a:rPr lang="en-US" dirty="0">
                <a:sym typeface="Symbol" charset="2"/>
              </a:rPr>
              <a:t>  {</a:t>
            </a:r>
            <a:r>
              <a:rPr lang="en-US" sz="1000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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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endParaRPr lang="en-US" i="1" dirty="0">
              <a:solidFill>
                <a:srgbClr val="FF0000"/>
              </a:solidFill>
              <a:sym typeface="Symbol" charset="2"/>
            </a:endParaRP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end   // for loop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end       // while loop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F7CE6454-8CAD-418E-92E3-BC734E750C0B}"/>
              </a:ext>
            </a:extLst>
          </p:cNvPr>
          <p:cNvSpPr/>
          <p:nvPr/>
        </p:nvSpPr>
        <p:spPr>
          <a:xfrm>
            <a:off x="456272" y="2275907"/>
            <a:ext cx="146079" cy="416345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B8F58705-943C-4320-8F18-D932C39BC419}"/>
              </a:ext>
            </a:extLst>
          </p:cNvPr>
          <p:cNvSpPr/>
          <p:nvPr/>
        </p:nvSpPr>
        <p:spPr>
          <a:xfrm>
            <a:off x="765904" y="2535818"/>
            <a:ext cx="210759" cy="353260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6CB10BCB-648A-44B9-A6E7-FD351DA58481}"/>
              </a:ext>
            </a:extLst>
          </p:cNvPr>
          <p:cNvSpPr/>
          <p:nvPr/>
        </p:nvSpPr>
        <p:spPr>
          <a:xfrm>
            <a:off x="976663" y="2874358"/>
            <a:ext cx="146079" cy="194260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0F880AF-F90B-4730-8BDB-CA49401DC299}"/>
              </a:ext>
            </a:extLst>
          </p:cNvPr>
          <p:cNvSpPr/>
          <p:nvPr/>
        </p:nvSpPr>
        <p:spPr>
          <a:xfrm>
            <a:off x="1155082" y="3725484"/>
            <a:ext cx="222918" cy="85057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34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29259"/>
            <a:ext cx="7816850" cy="66660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057652" y="2159001"/>
          <a:ext cx="392429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0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i="1" dirty="0">
                          <a:solidFill>
                            <a:schemeClr val="tx2"/>
                          </a:solidFill>
                        </a:rPr>
                        <a:t>Left-recursive</a:t>
                      </a:r>
                      <a:r>
                        <a:rPr lang="en-US" b="1" i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1" baseline="0" dirty="0" err="1">
                          <a:solidFill>
                            <a:schemeClr val="tx2"/>
                          </a:solidFill>
                        </a:rPr>
                        <a:t>SheepNoise</a:t>
                      </a:r>
                      <a:r>
                        <a:rPr lang="en-US" b="1" i="1" baseline="0" dirty="0">
                          <a:solidFill>
                            <a:schemeClr val="tx2"/>
                          </a:solidFill>
                        </a:rPr>
                        <a:t> Grammar</a:t>
                      </a:r>
                      <a:endParaRPr lang="en-US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T w="12700" cmpd="sng">
                      <a:noFill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9800" y="5588000"/>
            <a:ext cx="7816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Clearly, </a:t>
            </a:r>
            <a:r>
              <a:rPr lang="en-US" sz="1600" b="1" dirty="0"/>
              <a:t>FIRST</a:t>
            </a:r>
            <a:r>
              <a:rPr lang="en-US" dirty="0"/>
              <a:t>(</a:t>
            </a:r>
            <a:r>
              <a:rPr lang="en-US" sz="800" dirty="0"/>
              <a:t> </a:t>
            </a:r>
            <a:r>
              <a:rPr lang="en-US" i="1" dirty="0"/>
              <a:t>x</a:t>
            </a:r>
            <a:r>
              <a:rPr lang="en-US" sz="800" dirty="0"/>
              <a:t> </a:t>
            </a:r>
            <a:r>
              <a:rPr lang="en-US" dirty="0"/>
              <a:t>) = {</a:t>
            </a:r>
            <a:r>
              <a:rPr lang="en-US" sz="1000" dirty="0"/>
              <a:t> </a:t>
            </a:r>
            <a:r>
              <a:rPr lang="en-US" u="sng" dirty="0"/>
              <a:t>baa</a:t>
            </a:r>
            <a:r>
              <a:rPr lang="en-US" sz="1000" dirty="0"/>
              <a:t> </a:t>
            </a:r>
            <a:r>
              <a:rPr lang="en-US" dirty="0"/>
              <a:t>}, ∀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sz="1600" dirty="0"/>
              <a:t>∈</a:t>
            </a:r>
            <a:r>
              <a:rPr lang="en-US" dirty="0"/>
              <a:t> (</a:t>
            </a:r>
            <a:r>
              <a:rPr lang="en-US" sz="800" dirty="0"/>
              <a:t> </a:t>
            </a:r>
            <a:r>
              <a:rPr lang="en-US" i="1" dirty="0"/>
              <a:t>T </a:t>
            </a:r>
            <a:r>
              <a:rPr lang="en-US" dirty="0"/>
              <a:t>∪</a:t>
            </a:r>
            <a:r>
              <a:rPr lang="en-US" i="1" dirty="0"/>
              <a:t> NT</a:t>
            </a:r>
            <a:r>
              <a:rPr lang="en-US" sz="800" i="1" dirty="0"/>
              <a:t> </a:t>
            </a:r>
            <a:r>
              <a:rPr lang="en-US" dirty="0"/>
              <a:t>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11049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Consider the </a:t>
            </a:r>
            <a:r>
              <a:rPr lang="en-US" sz="2000" b="1" i="1" dirty="0" err="1">
                <a:solidFill>
                  <a:schemeClr val="tx2"/>
                </a:solidFill>
              </a:rPr>
              <a:t>SheepNoise</a:t>
            </a:r>
            <a:r>
              <a:rPr lang="en-US" sz="2000" b="1" dirty="0">
                <a:solidFill>
                  <a:schemeClr val="tx2"/>
                </a:solidFill>
              </a:rPr>
              <a:t> grammar &amp; its </a:t>
            </a:r>
            <a:r>
              <a:rPr lang="en-US" b="1" dirty="0">
                <a:solidFill>
                  <a:schemeClr val="tx2"/>
                </a:solidFill>
              </a:rPr>
              <a:t>FIRST </a:t>
            </a:r>
            <a:r>
              <a:rPr lang="en-US" sz="2000" b="1" dirty="0">
                <a:solidFill>
                  <a:schemeClr val="tx2"/>
                </a:solidFill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11480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734683" y="-48553"/>
            <a:ext cx="10515600" cy="1325563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buFont typeface="Symbol" charset="2"/>
              <a:buNone/>
            </a:pPr>
            <a:r>
              <a:rPr lang="en-US" dirty="0">
                <a:sym typeface="Symbol" charset="2"/>
              </a:rPr>
              <a:t>Computing </a:t>
            </a:r>
            <a:r>
              <a:rPr lang="en-US" sz="24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 Sets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543800" y="1371600"/>
            <a:ext cx="2743200" cy="5029200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Outer loop is monotone </a:t>
            </a:r>
          </a:p>
          <a:p>
            <a:pPr eaLnBrk="1" hangingPunct="1">
              <a:spcBef>
                <a:spcPct val="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increasing for</a:t>
            </a:r>
            <a:r>
              <a:rPr lang="en-US" dirty="0">
                <a:sym typeface="Symbol" charset="2"/>
              </a:rPr>
              <a:t> </a:t>
            </a:r>
            <a:r>
              <a:rPr lang="en-US" sz="1600" b="1" dirty="0">
                <a:sym typeface="Symbol" charset="2"/>
              </a:rPr>
              <a:t>FIRST</a:t>
            </a:r>
            <a:r>
              <a:rPr lang="en-US" sz="1800" b="1" dirty="0">
                <a:sym typeface="Symbol" charset="2"/>
              </a:rPr>
              <a:t> </a:t>
            </a:r>
            <a:r>
              <a:rPr lang="en-US" sz="1800" dirty="0">
                <a:sym typeface="Symbol" charset="2"/>
              </a:rPr>
              <a:t>sets</a:t>
            </a:r>
            <a:endParaRPr lang="en-US" dirty="0">
              <a:sym typeface="Symbol" charset="2"/>
            </a:endParaRPr>
          </a:p>
          <a:p>
            <a:pPr marL="292100" indent="-292100">
              <a:spcBef>
                <a:spcPct val="40000"/>
              </a:spcBef>
              <a:buSzPct val="100000"/>
              <a:buFont typeface="Symbol" charset="2"/>
              <a:buChar char="⇒"/>
            </a:pPr>
            <a:r>
              <a:rPr lang="en-US" sz="1800" dirty="0">
                <a:sym typeface="Symbol" charset="2"/>
              </a:rPr>
              <a:t>| T  NT  </a:t>
            </a:r>
            <a:r>
              <a:rPr lang="en-US" sz="1800" b="1" dirty="0">
                <a:sym typeface="Symbol" charset="2"/>
              </a:rPr>
              <a:t>EOF</a:t>
            </a:r>
            <a:r>
              <a:rPr lang="en-US" sz="1800" dirty="0">
                <a:sym typeface="Symbol" charset="2"/>
              </a:rPr>
              <a:t>  </a:t>
            </a:r>
            <a:r>
              <a:rPr lang="en-US" sz="1600" b="1" i="1" dirty="0">
                <a:sym typeface="Symbol" charset="2"/>
              </a:rPr>
              <a:t>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| is </a:t>
            </a:r>
          </a:p>
          <a:p>
            <a:pPr eaLnBrk="1" hangingPunct="1">
              <a:spcBef>
                <a:spcPct val="0"/>
              </a:spcBef>
              <a:buFont typeface="Symbol" charset="2"/>
              <a:buNone/>
            </a:pPr>
            <a:r>
              <a:rPr lang="en-US" sz="1600" dirty="0">
                <a:sym typeface="Symbol" charset="2"/>
              </a:rPr>
              <a:t>bounded, so it terminates</a:t>
            </a:r>
            <a:endParaRPr lang="en-US" dirty="0">
              <a:sym typeface="Symbol" charset="2"/>
            </a:endParaRPr>
          </a:p>
          <a:p>
            <a:pPr eaLnBrk="1" hangingPunct="1">
              <a:spcBef>
                <a:spcPct val="10000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Inner loop is bounded </a:t>
            </a:r>
          </a:p>
          <a:p>
            <a:pPr eaLnBrk="1" hangingPunct="1">
              <a:spcBef>
                <a:spcPct val="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by the length of the </a:t>
            </a:r>
          </a:p>
          <a:p>
            <a:pPr eaLnBrk="1" hangingPunct="1">
              <a:spcBef>
                <a:spcPct val="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productions in the </a:t>
            </a:r>
          </a:p>
          <a:p>
            <a:pPr eaLnBrk="1" hangingPunct="1">
              <a:spcBef>
                <a:spcPct val="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grammar</a:t>
            </a:r>
            <a:endParaRPr lang="en-US" b="1" i="1" dirty="0">
              <a:sym typeface="Symbol" charset="2"/>
            </a:endParaRP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7543800" y="4419600"/>
            <a:ext cx="2971800" cy="1320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ym typeface="Symbol" charset="2"/>
              </a:rPr>
              <a:t>For </a:t>
            </a:r>
            <a:r>
              <a:rPr lang="en-US" i="1" dirty="0" err="1">
                <a:sym typeface="Symbol" charset="2"/>
              </a:rPr>
              <a:t>SheepNoise</a:t>
            </a:r>
            <a:r>
              <a:rPr lang="en-US" i="1" dirty="0">
                <a:sym typeface="Symbol" charset="2"/>
              </a:rPr>
              <a:t>:</a:t>
            </a:r>
            <a:endParaRPr lang="en-US" dirty="0">
              <a:sym typeface="Symbol" charset="2"/>
            </a:endParaRPr>
          </a:p>
          <a:p>
            <a:pPr lvl="1" eaLnBrk="1" hangingPunct="1">
              <a:spcBef>
                <a:spcPct val="10000"/>
              </a:spcBef>
              <a:buClr>
                <a:srgbClr val="1822CD"/>
              </a:buClr>
              <a:buSzPct val="80000"/>
              <a:buFont typeface="Symbol" charset="2"/>
              <a:buNone/>
            </a:pPr>
            <a:r>
              <a:rPr lang="en-US" dirty="0">
                <a:sym typeface="Symbol" charset="2"/>
              </a:rPr>
              <a:t>FIRST(</a:t>
            </a:r>
            <a:r>
              <a:rPr lang="en-US" i="1" dirty="0">
                <a:sym typeface="Symbol" charset="2"/>
              </a:rPr>
              <a:t>Goal</a:t>
            </a:r>
            <a:r>
              <a:rPr lang="en-US" dirty="0">
                <a:sym typeface="Symbol" charset="2"/>
              </a:rPr>
              <a:t>) = { }</a:t>
            </a:r>
          </a:p>
          <a:p>
            <a:pPr lvl="1" eaLnBrk="1" hangingPunct="1">
              <a:spcBef>
                <a:spcPct val="10000"/>
              </a:spcBef>
              <a:buClr>
                <a:srgbClr val="1822CD"/>
              </a:buClr>
              <a:buSzPct val="80000"/>
              <a:buFont typeface="Symbol" charset="2"/>
              <a:buNone/>
            </a:pPr>
            <a:r>
              <a:rPr lang="en-US" dirty="0">
                <a:sym typeface="Symbol" charset="2"/>
              </a:rPr>
              <a:t>FIRST(</a:t>
            </a:r>
            <a:r>
              <a:rPr lang="en-US" i="1" dirty="0">
                <a:sym typeface="Symbol" charset="2"/>
              </a:rPr>
              <a:t>SN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    = { }</a:t>
            </a:r>
          </a:p>
          <a:p>
            <a:pPr lvl="1" eaLnBrk="1" hangingPunct="1">
              <a:spcBef>
                <a:spcPct val="10000"/>
              </a:spcBef>
              <a:buClr>
                <a:srgbClr val="1822CD"/>
              </a:buClr>
              <a:buSzPct val="80000"/>
              <a:buFont typeface="Symbol" charset="2"/>
              <a:buNone/>
            </a:pPr>
            <a:r>
              <a:rPr lang="en-US" dirty="0">
                <a:sym typeface="Symbol" charset="2"/>
              </a:rPr>
              <a:t>FIRST(</a:t>
            </a:r>
            <a:r>
              <a:rPr lang="en-US" i="1" u="sng" dirty="0">
                <a:sym typeface="Symbol" charset="2"/>
              </a:rPr>
              <a:t>baa</a:t>
            </a:r>
            <a:r>
              <a:rPr lang="en-US" dirty="0">
                <a:sym typeface="Symbol" charset="2"/>
              </a:rPr>
              <a:t>)   = { </a:t>
            </a:r>
            <a:r>
              <a:rPr lang="en-US" i="1" u="sng" dirty="0">
                <a:sym typeface="Symbol" charset="2"/>
              </a:rPr>
              <a:t>baa</a:t>
            </a:r>
            <a:r>
              <a:rPr lang="en-US" dirty="0">
                <a:sym typeface="Symbol" charset="2"/>
              </a:rPr>
              <a:t> 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23C07A-1EE4-4CFE-B926-7797145E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14831"/>
              </p:ext>
            </p:extLst>
          </p:nvPr>
        </p:nvGraphicFramePr>
        <p:xfrm>
          <a:off x="7865351" y="85141"/>
          <a:ext cx="389022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980605" y="1003602"/>
            <a:ext cx="5105400" cy="56261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defTabSz="455613"/>
            <a:r>
              <a:rPr lang="en-US" i="1" dirty="0">
                <a:solidFill>
                  <a:srgbClr val="0000FF"/>
                </a:solidFill>
              </a:rPr>
              <a:t>for each x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 </a:t>
            </a:r>
            <a:r>
              <a:rPr lang="en-US" dirty="0">
                <a:solidFill>
                  <a:srgbClr val="0000FF"/>
                </a:solidFill>
              </a:rPr>
              <a:t>  (</a:t>
            </a:r>
            <a:r>
              <a:rPr lang="en-US" i="1" dirty="0">
                <a:solidFill>
                  <a:srgbClr val="0000FF"/>
                </a:solidFill>
              </a:rPr>
              <a:t>T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 </a:t>
            </a:r>
            <a:r>
              <a:rPr lang="en-US" sz="1600" b="1" dirty="0">
                <a:solidFill>
                  <a:srgbClr val="0000FF"/>
                </a:solidFill>
                <a:sym typeface="Symbol" charset="2"/>
              </a:rPr>
              <a:t>EOF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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</a:t>
            </a:r>
          </a:p>
          <a:p>
            <a:pPr defTabSz="455613"/>
            <a:r>
              <a:rPr lang="en-US" i="1" dirty="0"/>
              <a:t>	FIRST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)  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{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x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ts val="600"/>
              </a:spcBef>
            </a:pPr>
            <a:r>
              <a:rPr lang="en-US" i="1" dirty="0">
                <a:solidFill>
                  <a:srgbClr val="FF0000"/>
                </a:solidFill>
                <a:sym typeface="Symbol" charset="2"/>
              </a:rPr>
              <a:t>for each A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</a:t>
            </a:r>
            <a:r>
              <a:rPr lang="en-US" i="1" dirty="0">
                <a:solidFill>
                  <a:srgbClr val="FF0000"/>
                </a:solidFill>
              </a:rPr>
              <a:t> NT</a:t>
            </a:r>
            <a:r>
              <a:rPr lang="en-US" i="1" dirty="0"/>
              <a:t>, FIRST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 </a:t>
            </a:r>
            <a:r>
              <a:rPr lang="en-US" dirty="0" err="1">
                <a:sym typeface="Symbol" charset="2"/>
              </a:rPr>
              <a:t>Ø</a:t>
            </a:r>
            <a:endParaRPr lang="en-US" dirty="0">
              <a:sym typeface="Symbol" charset="2"/>
            </a:endParaRPr>
          </a:p>
          <a:p>
            <a:pPr defTabSz="455613">
              <a:spcBef>
                <a:spcPct val="50000"/>
              </a:spcBef>
            </a:pPr>
            <a:r>
              <a:rPr lang="en-US" i="1" dirty="0">
                <a:sym typeface="Symbol" charset="2"/>
              </a:rPr>
              <a:t>while</a:t>
            </a:r>
            <a:r>
              <a:rPr lang="en-US" dirty="0">
                <a:sym typeface="Symbol" charset="2"/>
              </a:rPr>
              <a:t> (</a:t>
            </a:r>
            <a:r>
              <a:rPr lang="en-US" i="1" dirty="0">
                <a:sym typeface="Symbol" charset="2"/>
              </a:rPr>
              <a:t>FIRST sets are still changing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do</a:t>
            </a:r>
          </a:p>
          <a:p>
            <a:pPr defTabSz="455613"/>
            <a:r>
              <a:rPr lang="en-US" i="1" dirty="0">
                <a:sym typeface="Symbol" charset="2"/>
              </a:rPr>
              <a:t>    for each p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P, of the form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</a:t>
            </a:r>
            <a:r>
              <a:rPr lang="en-US" i="1" dirty="0">
                <a:sym typeface="Symbol" charset="2"/>
              </a:rPr>
              <a:t> do</a:t>
            </a:r>
          </a:p>
          <a:p>
            <a:pPr defTabSz="455613"/>
            <a:r>
              <a:rPr lang="en-US" i="1" dirty="0">
                <a:sym typeface="Symbol" charset="2"/>
              </a:rPr>
              <a:t>        if  is 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i="1" dirty="0">
                <a:sym typeface="Symbol" charset="2"/>
              </a:rPr>
              <a:t>…B</a:t>
            </a:r>
            <a:r>
              <a:rPr lang="en-US" i="1" baseline="-25000" dirty="0">
                <a:sym typeface="Symbol" charset="2"/>
              </a:rPr>
              <a:t>k</a:t>
            </a:r>
            <a:r>
              <a:rPr lang="en-US" i="1" dirty="0">
                <a:sym typeface="Symbol" charset="2"/>
              </a:rPr>
              <a:t> where 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i="1" dirty="0">
                <a:sym typeface="Symbol" charset="2"/>
              </a:rPr>
              <a:t> </a:t>
            </a:r>
            <a:r>
              <a:rPr lang="en-US" i="1" dirty="0"/>
              <a:t> (T </a:t>
            </a:r>
            <a:r>
              <a:rPr lang="en-US" i="1" dirty="0">
                <a:sym typeface="Symbol" charset="2"/>
              </a:rPr>
              <a:t> NT) then begin; </a:t>
            </a:r>
          </a:p>
          <a:p>
            <a:pPr defTabSz="455613"/>
            <a:r>
              <a:rPr lang="en-US" i="1" dirty="0">
                <a:sym typeface="Symbol" charset="2"/>
              </a:rPr>
              <a:t>	   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) –  {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</a:t>
            </a:r>
            <a:r>
              <a:rPr lang="en-US" sz="9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	    i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1 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     while 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and i ≤ k–1 do</a:t>
            </a:r>
          </a:p>
          <a:p>
            <a:pPr defTabSz="455613"/>
            <a:r>
              <a:rPr lang="en-US" i="1" dirty="0">
                <a:solidFill>
                  <a:srgbClr val="FF0000"/>
                </a:solidFill>
                <a:sym typeface="Symbol" charset="2"/>
              </a:rPr>
              <a:t>                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 </a:t>
            </a:r>
            <a:r>
              <a:rPr lang="en-US" i="1" dirty="0" err="1"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 (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i+1</a:t>
            </a:r>
            <a:r>
              <a:rPr lang="en-US" dirty="0">
                <a:sym typeface="Symbol" charset="2"/>
              </a:rPr>
              <a:t>)</a:t>
            </a:r>
            <a:r>
              <a:rPr lang="en-US" sz="14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–</a:t>
            </a:r>
            <a:r>
              <a:rPr lang="en-US" sz="14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{</a:t>
            </a:r>
            <a:r>
              <a:rPr lang="en-US" i="1" dirty="0">
                <a:sym typeface="Symbol" charset="2"/>
              </a:rPr>
              <a:t>  </a:t>
            </a:r>
            <a:r>
              <a:rPr lang="en-US" dirty="0">
                <a:sym typeface="Symbol" charset="2"/>
              </a:rPr>
              <a:t>}</a:t>
            </a:r>
            <a:r>
              <a:rPr lang="en-US" sz="1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</a:p>
          <a:p>
            <a:pPr defTabSz="455613"/>
            <a:r>
              <a:rPr lang="en-US" dirty="0">
                <a:sym typeface="Symbol" charset="2"/>
              </a:rPr>
              <a:t>                 </a:t>
            </a:r>
            <a:r>
              <a:rPr lang="en-US" i="1" dirty="0">
                <a:sym typeface="Symbol" charset="2"/>
              </a:rPr>
              <a:t> i </a:t>
            </a:r>
            <a:r>
              <a:rPr lang="en-US" dirty="0">
                <a:sym typeface="Symbol" charset="2"/>
              </a:rPr>
              <a:t> </a:t>
            </a:r>
            <a:r>
              <a:rPr lang="en-US" i="1" dirty="0">
                <a:sym typeface="Symbol" charset="2"/>
              </a:rPr>
              <a:t>i </a:t>
            </a:r>
            <a:r>
              <a:rPr lang="en-US" dirty="0">
                <a:sym typeface="Symbol" charset="2"/>
              </a:rPr>
              <a:t>+</a:t>
            </a:r>
            <a:r>
              <a:rPr lang="en-US" i="1" dirty="0">
                <a:sym typeface="Symbol" charset="2"/>
              </a:rPr>
              <a:t> 1 </a:t>
            </a:r>
            <a:endParaRPr lang="en-US" dirty="0">
              <a:sym typeface="Symbol" charset="2"/>
            </a:endParaRPr>
          </a:p>
          <a:p>
            <a:pPr defTabSz="455613"/>
            <a:r>
              <a:rPr lang="en-US" i="1" dirty="0">
                <a:sym typeface="Symbol" charset="2"/>
              </a:rPr>
              <a:t>	   end  // while loop</a:t>
            </a:r>
          </a:p>
          <a:p>
            <a:pPr defTabSz="455613"/>
            <a:r>
              <a:rPr lang="en-US" i="1" dirty="0">
                <a:sym typeface="Symbol" charset="2"/>
              </a:rPr>
              <a:t>        end     // if-then 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 if  i </a:t>
            </a:r>
            <a:r>
              <a:rPr lang="en-US" dirty="0">
                <a:sym typeface="Symbol" charset="2"/>
              </a:rPr>
              <a:t>=</a:t>
            </a:r>
            <a:r>
              <a:rPr lang="en-US" i="1" dirty="0">
                <a:sym typeface="Symbol" charset="2"/>
              </a:rPr>
              <a:t> k and 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k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</a:t>
            </a:r>
          </a:p>
          <a:p>
            <a:pPr defTabSz="455613"/>
            <a:r>
              <a:rPr lang="en-US" i="1" dirty="0">
                <a:sym typeface="Symbol" charset="2"/>
              </a:rPr>
              <a:t>	      then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rhs</a:t>
            </a:r>
            <a:r>
              <a:rPr lang="en-US" dirty="0">
                <a:sym typeface="Symbol" charset="2"/>
              </a:rPr>
              <a:t>  {</a:t>
            </a:r>
            <a:r>
              <a:rPr lang="en-US" sz="1000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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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endParaRPr lang="en-US" i="1" dirty="0">
              <a:solidFill>
                <a:srgbClr val="FF0000"/>
              </a:solidFill>
              <a:sym typeface="Symbol" charset="2"/>
            </a:endParaRP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end   // for loop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end       // while loop</a:t>
            </a:r>
          </a:p>
        </p:txBody>
      </p:sp>
      <p:sp>
        <p:nvSpPr>
          <p:cNvPr id="11270" name="Freeform 6"/>
          <p:cNvSpPr>
            <a:spLocks/>
          </p:cNvSpPr>
          <p:nvPr/>
        </p:nvSpPr>
        <p:spPr bwMode="auto">
          <a:xfrm>
            <a:off x="4960189" y="1535502"/>
            <a:ext cx="5848709" cy="3847381"/>
          </a:xfrm>
          <a:custGeom>
            <a:avLst/>
            <a:gdLst>
              <a:gd name="T0" fmla="*/ 2147483647 w 3088"/>
              <a:gd name="T1" fmla="*/ 2147483647 h 2536"/>
              <a:gd name="T2" fmla="*/ 2147483647 w 3088"/>
              <a:gd name="T3" fmla="*/ 2147483647 h 2536"/>
              <a:gd name="T4" fmla="*/ 2147483647 w 3088"/>
              <a:gd name="T5" fmla="*/ 2147483647 h 2536"/>
              <a:gd name="T6" fmla="*/ 2147483647 w 3088"/>
              <a:gd name="T7" fmla="*/ 2147483647 h 2536"/>
              <a:gd name="T8" fmla="*/ 2147483647 w 3088"/>
              <a:gd name="T9" fmla="*/ 2147483647 h 2536"/>
              <a:gd name="T10" fmla="*/ 2147483647 w 3088"/>
              <a:gd name="T11" fmla="*/ 2147483647 h 2536"/>
              <a:gd name="T12" fmla="*/ 0 w 3088"/>
              <a:gd name="T13" fmla="*/ 2147483647 h 25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88"/>
              <a:gd name="T22" fmla="*/ 0 h 2536"/>
              <a:gd name="T23" fmla="*/ 3088 w 3088"/>
              <a:gd name="T24" fmla="*/ 2536 h 2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88" h="2536">
                <a:moveTo>
                  <a:pt x="2928" y="2536"/>
                </a:moveTo>
                <a:cubicBezTo>
                  <a:pt x="2992" y="2508"/>
                  <a:pt x="3056" y="2480"/>
                  <a:pt x="3072" y="2344"/>
                </a:cubicBezTo>
                <a:cubicBezTo>
                  <a:pt x="3088" y="2208"/>
                  <a:pt x="3088" y="1912"/>
                  <a:pt x="3024" y="1720"/>
                </a:cubicBezTo>
                <a:cubicBezTo>
                  <a:pt x="2960" y="1528"/>
                  <a:pt x="3008" y="1432"/>
                  <a:pt x="2688" y="1192"/>
                </a:cubicBezTo>
                <a:cubicBezTo>
                  <a:pt x="2368" y="952"/>
                  <a:pt x="1504" y="472"/>
                  <a:pt x="1104" y="280"/>
                </a:cubicBezTo>
                <a:cubicBezTo>
                  <a:pt x="704" y="88"/>
                  <a:pt x="472" y="80"/>
                  <a:pt x="288" y="40"/>
                </a:cubicBezTo>
                <a:cubicBezTo>
                  <a:pt x="104" y="0"/>
                  <a:pt x="52" y="20"/>
                  <a:pt x="0" y="40"/>
                </a:cubicBez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7271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 txBox="1">
            <a:spLocks noChangeArrowheads="1"/>
          </p:cNvSpPr>
          <p:nvPr/>
        </p:nvSpPr>
        <p:spPr>
          <a:xfrm>
            <a:off x="7543800" y="1371600"/>
            <a:ext cx="2743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3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3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Outer loop is monotone </a:t>
            </a:r>
          </a:p>
          <a:p>
            <a:pPr>
              <a:spcBef>
                <a:spcPct val="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increasing for</a:t>
            </a:r>
            <a:r>
              <a:rPr lang="en-US" dirty="0">
                <a:sym typeface="Symbol" charset="2"/>
              </a:rPr>
              <a:t> </a:t>
            </a:r>
            <a:r>
              <a:rPr lang="en-US" sz="1600" b="1" dirty="0">
                <a:sym typeface="Symbol" charset="2"/>
              </a:rPr>
              <a:t>FIRST</a:t>
            </a:r>
            <a:r>
              <a:rPr lang="en-US" sz="1800" b="1" dirty="0">
                <a:sym typeface="Symbol" charset="2"/>
              </a:rPr>
              <a:t> </a:t>
            </a:r>
            <a:r>
              <a:rPr lang="en-US" sz="1800" dirty="0">
                <a:sym typeface="Symbol" charset="2"/>
              </a:rPr>
              <a:t>sets</a:t>
            </a:r>
            <a:endParaRPr lang="en-US" dirty="0">
              <a:sym typeface="Symbol" charset="2"/>
            </a:endParaRPr>
          </a:p>
          <a:p>
            <a:pPr marL="292100" indent="-292100">
              <a:spcBef>
                <a:spcPct val="40000"/>
              </a:spcBef>
              <a:buSzPct val="100000"/>
              <a:buFont typeface="Symbol" charset="2"/>
              <a:buChar char="⇒"/>
            </a:pPr>
            <a:r>
              <a:rPr lang="en-US" sz="1800" dirty="0">
                <a:sym typeface="Symbol" charset="2"/>
              </a:rPr>
              <a:t>| T  NT  </a:t>
            </a:r>
            <a:r>
              <a:rPr lang="en-US" sz="1800" b="1" dirty="0">
                <a:sym typeface="Symbol" charset="2"/>
              </a:rPr>
              <a:t>EOF</a:t>
            </a:r>
            <a:r>
              <a:rPr lang="en-US" sz="1800" dirty="0">
                <a:sym typeface="Symbol" charset="2"/>
              </a:rPr>
              <a:t>  </a:t>
            </a:r>
            <a:r>
              <a:rPr lang="en-US" sz="1600" b="1" i="1" dirty="0">
                <a:sym typeface="Symbol" charset="2"/>
              </a:rPr>
              <a:t>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| is </a:t>
            </a:r>
          </a:p>
          <a:p>
            <a:pPr>
              <a:spcBef>
                <a:spcPct val="0"/>
              </a:spcBef>
              <a:buFont typeface="Symbol" charset="2"/>
              <a:buNone/>
            </a:pPr>
            <a:r>
              <a:rPr lang="en-US" sz="1600" dirty="0">
                <a:sym typeface="Symbol" charset="2"/>
              </a:rPr>
              <a:t>bounded, so it terminates</a:t>
            </a:r>
            <a:endParaRPr lang="en-US" dirty="0">
              <a:sym typeface="Symbol" charset="2"/>
            </a:endParaRPr>
          </a:p>
          <a:p>
            <a:pPr>
              <a:spcBef>
                <a:spcPct val="10000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Inner loop is bounded </a:t>
            </a:r>
          </a:p>
          <a:p>
            <a:pPr>
              <a:spcBef>
                <a:spcPct val="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by the length of the </a:t>
            </a:r>
          </a:p>
          <a:p>
            <a:pPr>
              <a:spcBef>
                <a:spcPct val="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productions in the </a:t>
            </a:r>
          </a:p>
          <a:p>
            <a:pPr>
              <a:spcBef>
                <a:spcPct val="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grammar</a:t>
            </a:r>
            <a:endParaRPr lang="en-US" b="1" i="1" dirty="0">
              <a:sym typeface="Symbol" charset="2"/>
            </a:endParaRP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7504"/>
            <a:ext cx="10972800" cy="776098"/>
          </a:xfrm>
        </p:spPr>
        <p:txBody>
          <a:bodyPr/>
          <a:lstStyle/>
          <a:p>
            <a:pPr eaLnBrk="1" hangingPunct="1">
              <a:spcBef>
                <a:spcPct val="100000"/>
              </a:spcBef>
              <a:buFont typeface="Symbol" charset="2"/>
              <a:buNone/>
            </a:pPr>
            <a:r>
              <a:rPr lang="en-US" dirty="0">
                <a:sym typeface="Symbol" charset="2"/>
              </a:rPr>
              <a:t>Computing F</a:t>
            </a:r>
            <a:r>
              <a:rPr lang="en-US" sz="2000" dirty="0">
                <a:sym typeface="Symbol" charset="2"/>
              </a:rPr>
              <a:t>IRST</a:t>
            </a:r>
            <a:r>
              <a:rPr lang="en-US" dirty="0">
                <a:sym typeface="Symbol" charset="2"/>
              </a:rPr>
              <a:t> Sets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7543800" y="4419600"/>
            <a:ext cx="2971800" cy="1320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74073"/>
                </a:solidFill>
                <a:sym typeface="Symbol" charset="2"/>
              </a:rPr>
              <a:t>For </a:t>
            </a:r>
            <a:r>
              <a:rPr lang="en-US" i="1" dirty="0" err="1">
                <a:solidFill>
                  <a:srgbClr val="074073"/>
                </a:solidFill>
                <a:sym typeface="Symbol" charset="2"/>
              </a:rPr>
              <a:t>SheepNoise</a:t>
            </a:r>
            <a:r>
              <a:rPr lang="en-US" i="1" dirty="0">
                <a:solidFill>
                  <a:srgbClr val="074073"/>
                </a:solidFill>
                <a:sym typeface="Symbol" charset="2"/>
              </a:rPr>
              <a:t>:</a:t>
            </a:r>
            <a:endParaRPr lang="en-US" dirty="0">
              <a:solidFill>
                <a:srgbClr val="074073"/>
              </a:solidFill>
              <a:sym typeface="Symbol" charset="2"/>
            </a:endParaRPr>
          </a:p>
          <a:p>
            <a:pPr lvl="1" eaLnBrk="1" hangingPunct="1">
              <a:spcBef>
                <a:spcPct val="10000"/>
              </a:spcBef>
              <a:buClr>
                <a:srgbClr val="1822CD"/>
              </a:buClr>
              <a:buSzPct val="80000"/>
              <a:buFont typeface="Symbol" charset="2"/>
              <a:buNone/>
            </a:pPr>
            <a:r>
              <a:rPr lang="en-US" dirty="0">
                <a:sym typeface="Symbol" charset="2"/>
              </a:rPr>
              <a:t>FIRST(</a:t>
            </a:r>
            <a:r>
              <a:rPr lang="en-US" sz="800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Goal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 = { </a:t>
            </a:r>
            <a:r>
              <a:rPr lang="en-US" u="sng" dirty="0">
                <a:sym typeface="Symbol" charset="2"/>
              </a:rPr>
              <a:t>baa</a:t>
            </a:r>
            <a:r>
              <a:rPr lang="en-US" dirty="0">
                <a:sym typeface="Symbol" charset="2"/>
              </a:rPr>
              <a:t> }</a:t>
            </a:r>
          </a:p>
          <a:p>
            <a:pPr lvl="1" eaLnBrk="1" hangingPunct="1">
              <a:spcBef>
                <a:spcPct val="10000"/>
              </a:spcBef>
              <a:buClr>
                <a:srgbClr val="1822CD"/>
              </a:buClr>
              <a:buSzPct val="80000"/>
              <a:buFont typeface="Symbol" charset="2"/>
              <a:buNone/>
            </a:pPr>
            <a:r>
              <a:rPr lang="en-US" dirty="0">
                <a:sym typeface="Symbol" charset="2"/>
              </a:rPr>
              <a:t>FIRST(</a:t>
            </a:r>
            <a:r>
              <a:rPr lang="en-US" sz="800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SN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    = { </a:t>
            </a:r>
            <a:r>
              <a:rPr lang="en-US" u="sng" dirty="0">
                <a:sym typeface="Symbol" charset="2"/>
              </a:rPr>
              <a:t>baa</a:t>
            </a:r>
            <a:r>
              <a:rPr lang="en-US" dirty="0">
                <a:sym typeface="Symbol" charset="2"/>
              </a:rPr>
              <a:t> }</a:t>
            </a:r>
          </a:p>
          <a:p>
            <a:pPr lvl="1" eaLnBrk="1" hangingPunct="1">
              <a:spcBef>
                <a:spcPct val="10000"/>
              </a:spcBef>
              <a:buClr>
                <a:srgbClr val="1822CD"/>
              </a:buClr>
              <a:buSzPct val="80000"/>
              <a:buFont typeface="Symbol" charset="2"/>
              <a:buNone/>
            </a:pPr>
            <a:r>
              <a:rPr lang="en-US" dirty="0">
                <a:sym typeface="Symbol" charset="2"/>
              </a:rPr>
              <a:t>FIRST(</a:t>
            </a:r>
            <a:r>
              <a:rPr lang="en-US" sz="800" dirty="0">
                <a:sym typeface="Symbol" charset="2"/>
              </a:rPr>
              <a:t> </a:t>
            </a:r>
            <a:r>
              <a:rPr lang="en-US" u="sng" dirty="0">
                <a:sym typeface="Symbol" charset="2"/>
              </a:rPr>
              <a:t>baa</a:t>
            </a:r>
            <a:r>
              <a:rPr lang="en-US" sz="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   = { </a:t>
            </a:r>
            <a:r>
              <a:rPr lang="en-US" u="sng" dirty="0">
                <a:sym typeface="Symbol" charset="2"/>
              </a:rPr>
              <a:t>baa</a:t>
            </a:r>
            <a:r>
              <a:rPr lang="en-US" dirty="0">
                <a:sym typeface="Symbol" charset="2"/>
              </a:rPr>
              <a:t> 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923C07A-1EE4-4CFE-B926-7797145E6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618890"/>
              </p:ext>
            </p:extLst>
          </p:nvPr>
        </p:nvGraphicFramePr>
        <p:xfrm>
          <a:off x="7865351" y="85141"/>
          <a:ext cx="389022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980605" y="1003602"/>
            <a:ext cx="5105400" cy="56261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defTabSz="455613"/>
            <a:r>
              <a:rPr lang="en-US" i="1" dirty="0">
                <a:solidFill>
                  <a:srgbClr val="0000FF"/>
                </a:solidFill>
              </a:rPr>
              <a:t>for each x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 </a:t>
            </a:r>
            <a:r>
              <a:rPr lang="en-US" dirty="0">
                <a:solidFill>
                  <a:srgbClr val="0000FF"/>
                </a:solidFill>
              </a:rPr>
              <a:t>  (</a:t>
            </a:r>
            <a:r>
              <a:rPr lang="en-US" i="1" dirty="0">
                <a:solidFill>
                  <a:srgbClr val="0000FF"/>
                </a:solidFill>
              </a:rPr>
              <a:t>T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 </a:t>
            </a:r>
            <a:r>
              <a:rPr lang="en-US" sz="1600" b="1" dirty="0">
                <a:solidFill>
                  <a:srgbClr val="0000FF"/>
                </a:solidFill>
                <a:sym typeface="Symbol" charset="2"/>
              </a:rPr>
              <a:t>EOF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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</a:t>
            </a:r>
          </a:p>
          <a:p>
            <a:pPr defTabSz="455613"/>
            <a:r>
              <a:rPr lang="en-US" i="1" dirty="0"/>
              <a:t>	FIRST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)  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{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x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ts val="600"/>
              </a:spcBef>
            </a:pPr>
            <a:r>
              <a:rPr lang="en-US" i="1" dirty="0">
                <a:solidFill>
                  <a:srgbClr val="FF0000"/>
                </a:solidFill>
                <a:sym typeface="Symbol" charset="2"/>
              </a:rPr>
              <a:t>for each A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</a:t>
            </a:r>
            <a:r>
              <a:rPr lang="en-US" i="1" dirty="0">
                <a:solidFill>
                  <a:srgbClr val="FF0000"/>
                </a:solidFill>
              </a:rPr>
              <a:t> NT</a:t>
            </a:r>
            <a:r>
              <a:rPr lang="en-US" i="1" dirty="0"/>
              <a:t>, FIRST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 </a:t>
            </a:r>
            <a:r>
              <a:rPr lang="en-US" dirty="0" err="1">
                <a:sym typeface="Symbol" charset="2"/>
              </a:rPr>
              <a:t>Ø</a:t>
            </a:r>
            <a:endParaRPr lang="en-US" dirty="0">
              <a:sym typeface="Symbol" charset="2"/>
            </a:endParaRPr>
          </a:p>
          <a:p>
            <a:pPr defTabSz="455613">
              <a:spcBef>
                <a:spcPct val="50000"/>
              </a:spcBef>
            </a:pPr>
            <a:r>
              <a:rPr lang="en-US" i="1" dirty="0">
                <a:sym typeface="Symbol" charset="2"/>
              </a:rPr>
              <a:t>while</a:t>
            </a:r>
            <a:r>
              <a:rPr lang="en-US" dirty="0">
                <a:sym typeface="Symbol" charset="2"/>
              </a:rPr>
              <a:t> (</a:t>
            </a:r>
            <a:r>
              <a:rPr lang="en-US" i="1" dirty="0">
                <a:sym typeface="Symbol" charset="2"/>
              </a:rPr>
              <a:t>FIRST sets are still changing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do</a:t>
            </a:r>
          </a:p>
          <a:p>
            <a:pPr defTabSz="455613"/>
            <a:r>
              <a:rPr lang="en-US" i="1" dirty="0">
                <a:sym typeface="Symbol" charset="2"/>
              </a:rPr>
              <a:t>    for each p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P, of the form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</a:t>
            </a:r>
            <a:r>
              <a:rPr lang="en-US" i="1" dirty="0">
                <a:sym typeface="Symbol" charset="2"/>
              </a:rPr>
              <a:t> do</a:t>
            </a:r>
          </a:p>
          <a:p>
            <a:pPr defTabSz="455613"/>
            <a:r>
              <a:rPr lang="en-US" i="1" dirty="0">
                <a:sym typeface="Symbol" charset="2"/>
              </a:rPr>
              <a:t>        if  is 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i="1" dirty="0">
                <a:sym typeface="Symbol" charset="2"/>
              </a:rPr>
              <a:t>…B</a:t>
            </a:r>
            <a:r>
              <a:rPr lang="en-US" i="1" baseline="-25000" dirty="0">
                <a:sym typeface="Symbol" charset="2"/>
              </a:rPr>
              <a:t>k</a:t>
            </a:r>
            <a:r>
              <a:rPr lang="en-US" i="1" dirty="0">
                <a:sym typeface="Symbol" charset="2"/>
              </a:rPr>
              <a:t> where 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i="1" dirty="0">
                <a:sym typeface="Symbol" charset="2"/>
              </a:rPr>
              <a:t> </a:t>
            </a:r>
            <a:r>
              <a:rPr lang="en-US" i="1" dirty="0"/>
              <a:t> (T </a:t>
            </a:r>
            <a:r>
              <a:rPr lang="en-US" i="1" dirty="0">
                <a:sym typeface="Symbol" charset="2"/>
              </a:rPr>
              <a:t> NT) then begin; </a:t>
            </a:r>
          </a:p>
          <a:p>
            <a:pPr defTabSz="455613"/>
            <a:r>
              <a:rPr lang="en-US" i="1" dirty="0">
                <a:sym typeface="Symbol" charset="2"/>
              </a:rPr>
              <a:t>	   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) –  {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</a:t>
            </a:r>
            <a:r>
              <a:rPr lang="en-US" sz="9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	    i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1 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     while 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and i ≤ k–1 do</a:t>
            </a:r>
          </a:p>
          <a:p>
            <a:pPr defTabSz="455613"/>
            <a:r>
              <a:rPr lang="en-US" i="1" dirty="0">
                <a:solidFill>
                  <a:srgbClr val="FF0000"/>
                </a:solidFill>
                <a:sym typeface="Symbol" charset="2"/>
              </a:rPr>
              <a:t>                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 </a:t>
            </a:r>
            <a:r>
              <a:rPr lang="en-US" i="1" dirty="0" err="1"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 (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i+1</a:t>
            </a:r>
            <a:r>
              <a:rPr lang="en-US" dirty="0">
                <a:sym typeface="Symbol" charset="2"/>
              </a:rPr>
              <a:t>)</a:t>
            </a:r>
            <a:r>
              <a:rPr lang="en-US" sz="14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–</a:t>
            </a:r>
            <a:r>
              <a:rPr lang="en-US" sz="14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{</a:t>
            </a:r>
            <a:r>
              <a:rPr lang="en-US" i="1" dirty="0">
                <a:sym typeface="Symbol" charset="2"/>
              </a:rPr>
              <a:t>  </a:t>
            </a:r>
            <a:r>
              <a:rPr lang="en-US" dirty="0">
                <a:sym typeface="Symbol" charset="2"/>
              </a:rPr>
              <a:t>}</a:t>
            </a:r>
            <a:r>
              <a:rPr lang="en-US" sz="1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</a:p>
          <a:p>
            <a:pPr defTabSz="455613"/>
            <a:r>
              <a:rPr lang="en-US" dirty="0">
                <a:sym typeface="Symbol" charset="2"/>
              </a:rPr>
              <a:t>                 </a:t>
            </a:r>
            <a:r>
              <a:rPr lang="en-US" i="1" dirty="0">
                <a:sym typeface="Symbol" charset="2"/>
              </a:rPr>
              <a:t> i </a:t>
            </a:r>
            <a:r>
              <a:rPr lang="en-US" dirty="0">
                <a:sym typeface="Symbol" charset="2"/>
              </a:rPr>
              <a:t> </a:t>
            </a:r>
            <a:r>
              <a:rPr lang="en-US" i="1" dirty="0">
                <a:sym typeface="Symbol" charset="2"/>
              </a:rPr>
              <a:t>i </a:t>
            </a:r>
            <a:r>
              <a:rPr lang="en-US" dirty="0">
                <a:sym typeface="Symbol" charset="2"/>
              </a:rPr>
              <a:t>+</a:t>
            </a:r>
            <a:r>
              <a:rPr lang="en-US" i="1" dirty="0">
                <a:sym typeface="Symbol" charset="2"/>
              </a:rPr>
              <a:t> 1 </a:t>
            </a:r>
            <a:endParaRPr lang="en-US" dirty="0">
              <a:sym typeface="Symbol" charset="2"/>
            </a:endParaRPr>
          </a:p>
          <a:p>
            <a:pPr defTabSz="455613"/>
            <a:r>
              <a:rPr lang="en-US" i="1" dirty="0">
                <a:sym typeface="Symbol" charset="2"/>
              </a:rPr>
              <a:t>	   end  // while loop</a:t>
            </a:r>
          </a:p>
          <a:p>
            <a:pPr defTabSz="455613"/>
            <a:r>
              <a:rPr lang="en-US" i="1" dirty="0">
                <a:sym typeface="Symbol" charset="2"/>
              </a:rPr>
              <a:t>        end     // if-then 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 if  i </a:t>
            </a:r>
            <a:r>
              <a:rPr lang="en-US" dirty="0">
                <a:sym typeface="Symbol" charset="2"/>
              </a:rPr>
              <a:t>=</a:t>
            </a:r>
            <a:r>
              <a:rPr lang="en-US" i="1" dirty="0">
                <a:sym typeface="Symbol" charset="2"/>
              </a:rPr>
              <a:t> k and 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k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</a:t>
            </a:r>
          </a:p>
          <a:p>
            <a:pPr defTabSz="455613"/>
            <a:r>
              <a:rPr lang="en-US" i="1" dirty="0">
                <a:sym typeface="Symbol" charset="2"/>
              </a:rPr>
              <a:t>	      then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rhs</a:t>
            </a:r>
            <a:r>
              <a:rPr lang="en-US" dirty="0">
                <a:sym typeface="Symbol" charset="2"/>
              </a:rPr>
              <a:t>  {</a:t>
            </a:r>
            <a:r>
              <a:rPr lang="en-US" sz="1000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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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endParaRPr lang="en-US" i="1" dirty="0">
              <a:solidFill>
                <a:srgbClr val="FF0000"/>
              </a:solidFill>
              <a:sym typeface="Symbol" charset="2"/>
            </a:endParaRP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end   // for loop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end       // while loop</a:t>
            </a:r>
          </a:p>
        </p:txBody>
      </p:sp>
      <p:grpSp>
        <p:nvGrpSpPr>
          <p:cNvPr id="38919" name="Group 9"/>
          <p:cNvGrpSpPr>
            <a:grpSpLocks/>
          </p:cNvGrpSpPr>
          <p:nvPr/>
        </p:nvGrpSpPr>
        <p:grpSpPr bwMode="auto">
          <a:xfrm>
            <a:off x="4364966" y="2907103"/>
            <a:ext cx="6116195" cy="2362768"/>
            <a:chOff x="2448" y="1744"/>
            <a:chExt cx="3384" cy="1412"/>
          </a:xfr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8922" name="Text Box 7"/>
            <p:cNvSpPr txBox="1">
              <a:spLocks noChangeArrowheads="1"/>
            </p:cNvSpPr>
            <p:nvPr/>
          </p:nvSpPr>
          <p:spPr bwMode="auto">
            <a:xfrm>
              <a:off x="2784" y="2514"/>
              <a:ext cx="942" cy="259"/>
            </a:xfrm>
            <a:prstGeom prst="rect">
              <a:avLst/>
            </a:prstGeom>
            <a:solidFill>
              <a:schemeClr val="bg1"/>
            </a:solidFill>
            <a:ln w="1905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74073"/>
                  </a:solidFill>
                </a:rPr>
                <a:t>Production 2</a:t>
              </a:r>
            </a:p>
          </p:txBody>
        </p:sp>
        <p:sp>
          <p:nvSpPr>
            <p:cNvPr id="38921" name="Freeform 6"/>
            <p:cNvSpPr>
              <a:spLocks/>
            </p:cNvSpPr>
            <p:nvPr/>
          </p:nvSpPr>
          <p:spPr bwMode="auto">
            <a:xfrm>
              <a:off x="2448" y="1744"/>
              <a:ext cx="3384" cy="1412"/>
            </a:xfrm>
            <a:custGeom>
              <a:avLst/>
              <a:gdLst>
                <a:gd name="T0" fmla="*/ 3120 w 3384"/>
                <a:gd name="T1" fmla="*/ 1520 h 1520"/>
                <a:gd name="T2" fmla="*/ 3216 w 3384"/>
                <a:gd name="T3" fmla="*/ 1232 h 1520"/>
                <a:gd name="T4" fmla="*/ 3120 w 3384"/>
                <a:gd name="T5" fmla="*/ 752 h 1520"/>
                <a:gd name="T6" fmla="*/ 1632 w 3384"/>
                <a:gd name="T7" fmla="*/ 272 h 1520"/>
                <a:gd name="T8" fmla="*/ 912 w 3384"/>
                <a:gd name="T9" fmla="*/ 32 h 1520"/>
                <a:gd name="T10" fmla="*/ 0 w 3384"/>
                <a:gd name="T11" fmla="*/ 80 h 15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84"/>
                <a:gd name="T19" fmla="*/ 0 h 1520"/>
                <a:gd name="T20" fmla="*/ 3384 w 3384"/>
                <a:gd name="T21" fmla="*/ 1520 h 15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84" h="1520">
                  <a:moveTo>
                    <a:pt x="3120" y="1520"/>
                  </a:moveTo>
                  <a:cubicBezTo>
                    <a:pt x="3168" y="1440"/>
                    <a:pt x="3216" y="1360"/>
                    <a:pt x="3216" y="1232"/>
                  </a:cubicBezTo>
                  <a:cubicBezTo>
                    <a:pt x="3216" y="1104"/>
                    <a:pt x="3384" y="912"/>
                    <a:pt x="3120" y="752"/>
                  </a:cubicBezTo>
                  <a:cubicBezTo>
                    <a:pt x="2856" y="592"/>
                    <a:pt x="2000" y="392"/>
                    <a:pt x="1632" y="272"/>
                  </a:cubicBezTo>
                  <a:cubicBezTo>
                    <a:pt x="1264" y="152"/>
                    <a:pt x="1184" y="64"/>
                    <a:pt x="912" y="32"/>
                  </a:cubicBezTo>
                  <a:cubicBezTo>
                    <a:pt x="640" y="0"/>
                    <a:pt x="320" y="40"/>
                    <a:pt x="0" y="80"/>
                  </a:cubicBezTo>
                </a:path>
              </a:pathLst>
            </a:custGeom>
            <a:noFill/>
            <a:ln w="1905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338587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Last Lecture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b="1" dirty="0">
                <a:solidFill>
                  <a:schemeClr val="tx2"/>
                </a:solidFill>
                <a:sym typeface="Symbol" charset="2"/>
              </a:rPr>
              <a:t>To add precedence into a CFG </a:t>
            </a:r>
          </a:p>
          <a:p>
            <a:pPr lvl="1"/>
            <a:r>
              <a:rPr lang="en-US" dirty="0">
                <a:sym typeface="Symbol" charset="2"/>
              </a:rPr>
              <a:t>Create a nonterminal for each </a:t>
            </a:r>
            <a:r>
              <a:rPr lang="en-US" i="1" dirty="0">
                <a:sym typeface="Symbol" charset="2"/>
              </a:rPr>
              <a:t>level of precedence</a:t>
            </a:r>
            <a:endParaRPr lang="en-US" dirty="0"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Isolate the corresponding part of the grammar</a:t>
            </a:r>
          </a:p>
          <a:p>
            <a:pPr lvl="1"/>
            <a:r>
              <a:rPr lang="en-US" dirty="0">
                <a:sym typeface="Symbol" charset="2"/>
              </a:rPr>
              <a:t>Force the parser to recognize high precedence subexpressions first</a:t>
            </a:r>
          </a:p>
          <a:p>
            <a:r>
              <a:rPr lang="en-US" b="1" dirty="0">
                <a:solidFill>
                  <a:schemeClr val="tx2"/>
                </a:solidFill>
                <a:sym typeface="Symbol" charset="2"/>
              </a:rPr>
              <a:t>Top-down parsers  </a:t>
            </a:r>
            <a:r>
              <a:rPr lang="en-US" sz="1800" i="1" dirty="0">
                <a:solidFill>
                  <a:schemeClr val="tx2"/>
                </a:solidFill>
                <a:sym typeface="Symbol" charset="2"/>
              </a:rPr>
              <a:t>(</a:t>
            </a:r>
            <a:r>
              <a:rPr lang="en-US" sz="1600" b="1" i="1" dirty="0">
                <a:solidFill>
                  <a:schemeClr val="tx2"/>
                </a:solidFill>
                <a:sym typeface="Symbol" charset="2"/>
              </a:rPr>
              <a:t>LL(1)</a:t>
            </a:r>
            <a:r>
              <a:rPr lang="en-US" sz="1800" i="1" dirty="0">
                <a:solidFill>
                  <a:schemeClr val="tx2"/>
                </a:solidFill>
                <a:sym typeface="Symbol" charset="2"/>
              </a:rPr>
              <a:t>, recursive descent)</a:t>
            </a:r>
            <a:endParaRPr lang="en-US" dirty="0">
              <a:solidFill>
                <a:schemeClr val="tx2"/>
              </a:solidFill>
              <a:sym typeface="Symbol" charset="2"/>
            </a:endParaRPr>
          </a:p>
          <a:p>
            <a:pPr lvl="1"/>
            <a:r>
              <a:rPr lang="en-US" dirty="0">
                <a:sym typeface="Symbol" charset="2"/>
              </a:rPr>
              <a:t>Start at the root of the parse tree and grow toward leaves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Symbol" charset="2"/>
              </a:rPr>
              <a:t>Pick a production </a:t>
            </a:r>
            <a:r>
              <a:rPr lang="en-US" dirty="0">
                <a:sym typeface="Symbol" charset="2"/>
              </a:rPr>
              <a:t>&amp;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try</a:t>
            </a:r>
            <a:r>
              <a:rPr lang="en-US" dirty="0">
                <a:sym typeface="Symbol" charset="2"/>
              </a:rPr>
              <a:t> to match the input</a:t>
            </a:r>
          </a:p>
          <a:p>
            <a:pPr lvl="2"/>
            <a:r>
              <a:rPr lang="en-US" dirty="0">
                <a:sym typeface="Symbol" charset="2"/>
              </a:rPr>
              <a:t>Bad “pick”  may </a:t>
            </a:r>
            <a:r>
              <a:rPr lang="en-US" b="1" i="1" dirty="0">
                <a:solidFill>
                  <a:schemeClr val="tx2"/>
                </a:solidFill>
                <a:sym typeface="Symbol" charset="2"/>
              </a:rPr>
              <a:t>not terminate</a:t>
            </a:r>
          </a:p>
          <a:p>
            <a:pPr marL="914400" lvl="2" indent="0">
              <a:buNone/>
            </a:pPr>
            <a:r>
              <a:rPr lang="en-US" b="1" i="1" dirty="0">
                <a:solidFill>
                  <a:schemeClr val="tx2"/>
                </a:solidFill>
                <a:sym typeface="Symbol" charset="2"/>
              </a:rPr>
              <a:t>    solution: remove direct and indirect left recursion</a:t>
            </a:r>
          </a:p>
          <a:p>
            <a:pPr lvl="2"/>
            <a:r>
              <a:rPr lang="en-US" dirty="0">
                <a:sym typeface="Symbol" charset="2"/>
              </a:rPr>
              <a:t>Bad “pick”  may need to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backtrack</a:t>
            </a:r>
            <a:r>
              <a:rPr lang="en-US" b="1" i="1" dirty="0">
                <a:solidFill>
                  <a:schemeClr val="tx2"/>
                </a:solidFill>
                <a:sym typeface="Symbol" charset="2"/>
              </a:rPr>
              <a:t> </a:t>
            </a:r>
          </a:p>
          <a:p>
            <a:pPr marL="914400" lvl="2" indent="0">
              <a:buNone/>
            </a:pPr>
            <a:r>
              <a:rPr lang="en-US" b="1" i="1" dirty="0">
                <a:solidFill>
                  <a:schemeClr val="tx2"/>
                </a:solidFill>
                <a:sym typeface="Symbol" charset="2"/>
              </a:rPr>
              <a:t>    solution?</a:t>
            </a:r>
            <a:endParaRPr lang="en-US" dirty="0">
              <a:solidFill>
                <a:srgbClr val="FF0000"/>
              </a:solidFill>
              <a:sym typeface="Symbol" charset="2"/>
            </a:endParaRPr>
          </a:p>
          <a:p>
            <a:pPr marL="0" indent="0">
              <a:buNone/>
            </a:pPr>
            <a:endParaRPr lang="en-US" dirty="0">
              <a:sym typeface="Symbol" charset="2"/>
            </a:endParaRPr>
          </a:p>
          <a:p>
            <a:pPr>
              <a:buFontTx/>
              <a:buNone/>
            </a:pP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961754" y="4162662"/>
            <a:ext cx="145829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ym typeface="Symbol" charset="2"/>
              </a:rPr>
              <a:t>Fee </a:t>
            </a:r>
            <a:r>
              <a:rPr lang="en-US" sz="1600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Fee</a:t>
            </a:r>
            <a:r>
              <a:rPr lang="en-US" dirty="0">
                <a:sym typeface="Symbol" charset="2"/>
              </a:rPr>
              <a:t> 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rgbClr val="000000"/>
                </a:solidFill>
                <a:sym typeface="Symbol" charset="2"/>
              </a:rPr>
              <a:t></a:t>
            </a:r>
            <a:r>
              <a:rPr lang="en-US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   </a:t>
            </a:r>
          </a:p>
          <a:p>
            <a:r>
              <a:rPr lang="en-US" dirty="0">
                <a:sym typeface="Symbol" charset="2"/>
              </a:rPr>
              <a:t>         |  </a:t>
            </a:r>
            <a:r>
              <a:rPr lang="en-US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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828841" y="4274805"/>
            <a:ext cx="1219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A </a:t>
            </a:r>
            <a:r>
              <a:rPr lang="en-US" altLang="en-US" sz="1600" dirty="0">
                <a:latin typeface="Symbol" panose="05050102010706020507" pitchFamily="18" charset="2"/>
              </a:rPr>
              <a:t> </a:t>
            </a:r>
            <a:r>
              <a:rPr lang="en-US" altLang="en-US" sz="1600" i="1" dirty="0" err="1">
                <a:latin typeface="Arial Rounded MT Bold" panose="020F0704030504030204" pitchFamily="34" charset="0"/>
              </a:rPr>
              <a:t>Bd</a:t>
            </a:r>
            <a:endParaRPr lang="en-US" altLang="en-US" sz="1600" i="1" dirty="0">
              <a:latin typeface="Arial Rounded MT Bold" panose="020F07040305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B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	</a:t>
            </a:r>
            <a:r>
              <a:rPr lang="en-US" altLang="en-US" sz="1600" i="1" dirty="0">
                <a:latin typeface="Arial Rounded MT Bold" panose="020F0704030504030204" pitchFamily="34" charset="0"/>
              </a:rPr>
              <a:t>Ce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C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B</a:t>
            </a:r>
          </a:p>
          <a:p>
            <a:pPr>
              <a:spcBef>
                <a:spcPct val="50000"/>
              </a:spcBef>
            </a:pPr>
            <a:r>
              <a:rPr lang="en-US" altLang="en-US" sz="1600" i="1" dirty="0">
                <a:latin typeface="Arial Rounded MT Bold" panose="020F0704030504030204" pitchFamily="34" charset="0"/>
              </a:rPr>
              <a:t>C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>
                <a:latin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	</a:t>
            </a:r>
            <a:r>
              <a:rPr lang="en-US" altLang="en-US" sz="1600" u="sng" dirty="0">
                <a:latin typeface="Arial Rounded MT Bold" panose="020F0704030504030204" pitchFamily="34" charset="0"/>
              </a:rPr>
              <a:t>f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953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29259"/>
            <a:ext cx="7816850" cy="666601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100000"/>
              </a:spcBef>
              <a:buFont typeface="Symbol" charset="2"/>
              <a:buNone/>
            </a:pPr>
            <a:r>
              <a:rPr lang="en-US" dirty="0">
                <a:sym typeface="Symbol" charset="2"/>
              </a:rPr>
              <a:t>Computing F</a:t>
            </a:r>
            <a:r>
              <a:rPr lang="en-US" sz="2000" dirty="0">
                <a:sym typeface="Symbol" charset="2"/>
              </a:rPr>
              <a:t>IRST</a:t>
            </a:r>
            <a:r>
              <a:rPr lang="en-US" dirty="0">
                <a:sym typeface="Symbol" charset="2"/>
              </a:rPr>
              <a:t> Sets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7543800" y="4419600"/>
            <a:ext cx="2971800" cy="1320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ym typeface="Symbol" charset="2"/>
              </a:rPr>
              <a:t>For </a:t>
            </a:r>
            <a:r>
              <a:rPr lang="en-US" i="1" dirty="0" err="1">
                <a:sym typeface="Symbol" charset="2"/>
              </a:rPr>
              <a:t>SheepNoise</a:t>
            </a:r>
            <a:r>
              <a:rPr lang="en-US" i="1" dirty="0">
                <a:sym typeface="Symbol" charset="2"/>
              </a:rPr>
              <a:t>:</a:t>
            </a:r>
            <a:endParaRPr lang="en-US" dirty="0">
              <a:sym typeface="Symbol" charset="2"/>
            </a:endParaRPr>
          </a:p>
          <a:p>
            <a:pPr lvl="1" eaLnBrk="1" hangingPunct="1">
              <a:spcBef>
                <a:spcPct val="10000"/>
              </a:spcBef>
              <a:buClr>
                <a:srgbClr val="1822CD"/>
              </a:buClr>
              <a:buSzPct val="80000"/>
              <a:buFont typeface="Symbol" charset="2"/>
              <a:buNone/>
            </a:pPr>
            <a:r>
              <a:rPr lang="en-US" dirty="0">
                <a:sym typeface="Symbol" charset="2"/>
              </a:rPr>
              <a:t>FIRST(</a:t>
            </a:r>
            <a:r>
              <a:rPr lang="en-US" i="1" dirty="0">
                <a:sym typeface="Symbol" charset="2"/>
              </a:rPr>
              <a:t>Goal</a:t>
            </a:r>
            <a:r>
              <a:rPr lang="en-US" dirty="0">
                <a:sym typeface="Symbol" charset="2"/>
              </a:rPr>
              <a:t>) = { </a:t>
            </a:r>
            <a:r>
              <a:rPr lang="en-US" i="1" u="sng" dirty="0">
                <a:sym typeface="Symbol" charset="2"/>
              </a:rPr>
              <a:t>baa</a:t>
            </a:r>
            <a:r>
              <a:rPr lang="en-US" dirty="0">
                <a:sym typeface="Symbol" charset="2"/>
              </a:rPr>
              <a:t> }</a:t>
            </a:r>
          </a:p>
          <a:p>
            <a:pPr lvl="1" eaLnBrk="1" hangingPunct="1">
              <a:spcBef>
                <a:spcPct val="10000"/>
              </a:spcBef>
              <a:buClr>
                <a:srgbClr val="1822CD"/>
              </a:buClr>
              <a:buSzPct val="80000"/>
              <a:buFont typeface="Symbol" charset="2"/>
              <a:buNone/>
            </a:pPr>
            <a:r>
              <a:rPr lang="en-US" dirty="0">
                <a:sym typeface="Symbol" charset="2"/>
              </a:rPr>
              <a:t>FIRST(</a:t>
            </a:r>
            <a:r>
              <a:rPr lang="en-US" i="1" dirty="0">
                <a:sym typeface="Symbol" charset="2"/>
              </a:rPr>
              <a:t>SN </a:t>
            </a:r>
            <a:r>
              <a:rPr lang="en-US" dirty="0">
                <a:sym typeface="Symbol" charset="2"/>
              </a:rPr>
              <a:t>)    = { </a:t>
            </a:r>
            <a:r>
              <a:rPr lang="en-US" i="1" u="sng" dirty="0">
                <a:sym typeface="Symbol" charset="2"/>
              </a:rPr>
              <a:t>baa</a:t>
            </a:r>
            <a:r>
              <a:rPr lang="en-US" dirty="0">
                <a:sym typeface="Symbol" charset="2"/>
              </a:rPr>
              <a:t> }</a:t>
            </a:r>
          </a:p>
          <a:p>
            <a:pPr lvl="1" eaLnBrk="1" hangingPunct="1">
              <a:spcBef>
                <a:spcPct val="10000"/>
              </a:spcBef>
              <a:buClr>
                <a:srgbClr val="1822CD"/>
              </a:buClr>
              <a:buSzPct val="80000"/>
              <a:buFont typeface="Symbol" charset="2"/>
              <a:buNone/>
            </a:pPr>
            <a:r>
              <a:rPr lang="en-US" dirty="0">
                <a:sym typeface="Symbol" charset="2"/>
              </a:rPr>
              <a:t>FIRST(</a:t>
            </a:r>
            <a:r>
              <a:rPr lang="en-US" i="1" u="sng" dirty="0">
                <a:sym typeface="Symbol" charset="2"/>
              </a:rPr>
              <a:t>baa</a:t>
            </a:r>
            <a:r>
              <a:rPr lang="en-US" dirty="0">
                <a:sym typeface="Symbol" charset="2"/>
              </a:rPr>
              <a:t>)   = { </a:t>
            </a:r>
            <a:r>
              <a:rPr lang="en-US" i="1" u="sng" dirty="0">
                <a:sym typeface="Symbol" charset="2"/>
              </a:rPr>
              <a:t>baa</a:t>
            </a:r>
            <a:r>
              <a:rPr lang="en-US" dirty="0">
                <a:sym typeface="Symbol" charset="2"/>
              </a:rPr>
              <a:t> }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20</a:t>
            </a:fld>
            <a:endParaRPr lang="en-US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7543800" y="1371600"/>
            <a:ext cx="27432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3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3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000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Outer loop is monotone </a:t>
            </a:r>
          </a:p>
          <a:p>
            <a:pPr>
              <a:spcBef>
                <a:spcPct val="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increasing for</a:t>
            </a:r>
            <a:r>
              <a:rPr lang="en-US" dirty="0">
                <a:sym typeface="Symbol" charset="2"/>
              </a:rPr>
              <a:t> </a:t>
            </a:r>
            <a:r>
              <a:rPr lang="en-US" sz="1600" b="1" dirty="0">
                <a:sym typeface="Symbol" charset="2"/>
              </a:rPr>
              <a:t>FIRST</a:t>
            </a:r>
            <a:r>
              <a:rPr lang="en-US" sz="1800" b="1" dirty="0">
                <a:sym typeface="Symbol" charset="2"/>
              </a:rPr>
              <a:t> </a:t>
            </a:r>
            <a:r>
              <a:rPr lang="en-US" sz="1800" dirty="0">
                <a:sym typeface="Symbol" charset="2"/>
              </a:rPr>
              <a:t>sets</a:t>
            </a:r>
            <a:endParaRPr lang="en-US" dirty="0">
              <a:sym typeface="Symbol" charset="2"/>
            </a:endParaRPr>
          </a:p>
          <a:p>
            <a:pPr marL="292100" indent="-292100">
              <a:spcBef>
                <a:spcPct val="40000"/>
              </a:spcBef>
              <a:buSzPct val="100000"/>
              <a:buFont typeface="Symbol" charset="2"/>
              <a:buChar char="⇒"/>
            </a:pPr>
            <a:r>
              <a:rPr lang="en-US" sz="1800" dirty="0">
                <a:sym typeface="Symbol" charset="2"/>
              </a:rPr>
              <a:t>| T  NT  </a:t>
            </a:r>
            <a:r>
              <a:rPr lang="en-US" sz="1800" b="1" dirty="0">
                <a:sym typeface="Symbol" charset="2"/>
              </a:rPr>
              <a:t>EOF</a:t>
            </a:r>
            <a:r>
              <a:rPr lang="en-US" sz="1800" dirty="0">
                <a:sym typeface="Symbol" charset="2"/>
              </a:rPr>
              <a:t>  </a:t>
            </a:r>
            <a:r>
              <a:rPr lang="en-US" sz="1600" b="1" i="1" dirty="0">
                <a:sym typeface="Symbol" charset="2"/>
              </a:rPr>
              <a:t>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| is </a:t>
            </a:r>
          </a:p>
          <a:p>
            <a:pPr>
              <a:spcBef>
                <a:spcPct val="0"/>
              </a:spcBef>
              <a:buFont typeface="Symbol" charset="2"/>
              <a:buNone/>
            </a:pPr>
            <a:r>
              <a:rPr lang="en-US" sz="1600" dirty="0">
                <a:sym typeface="Symbol" charset="2"/>
              </a:rPr>
              <a:t>bounded, so it terminates</a:t>
            </a:r>
            <a:endParaRPr lang="en-US" dirty="0">
              <a:sym typeface="Symbol" charset="2"/>
            </a:endParaRPr>
          </a:p>
          <a:p>
            <a:pPr>
              <a:spcBef>
                <a:spcPct val="10000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Inner loop is bounded </a:t>
            </a:r>
          </a:p>
          <a:p>
            <a:pPr>
              <a:spcBef>
                <a:spcPct val="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by the length of the </a:t>
            </a:r>
          </a:p>
          <a:p>
            <a:pPr>
              <a:spcBef>
                <a:spcPct val="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productions in the </a:t>
            </a:r>
          </a:p>
          <a:p>
            <a:pPr>
              <a:spcBef>
                <a:spcPct val="0"/>
              </a:spcBef>
              <a:buFont typeface="Times" charset="0"/>
              <a:buNone/>
            </a:pPr>
            <a:r>
              <a:rPr lang="en-US" sz="1800" dirty="0">
                <a:sym typeface="Symbol" charset="2"/>
              </a:rPr>
              <a:t>grammar</a:t>
            </a:r>
            <a:endParaRPr lang="en-US" b="1" i="1" dirty="0">
              <a:sym typeface="Symbol" charset="2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106F4B4-9051-4AA4-AF63-B36A0CCBD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20977"/>
              </p:ext>
            </p:extLst>
          </p:nvPr>
        </p:nvGraphicFramePr>
        <p:xfrm>
          <a:off x="7543800" y="86450"/>
          <a:ext cx="389022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6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267396" y="1095319"/>
            <a:ext cx="5105400" cy="56261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defTabSz="455613"/>
            <a:r>
              <a:rPr lang="en-US" i="1" dirty="0">
                <a:solidFill>
                  <a:srgbClr val="0000FF"/>
                </a:solidFill>
              </a:rPr>
              <a:t>for each x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 </a:t>
            </a:r>
            <a:r>
              <a:rPr lang="en-US" dirty="0">
                <a:solidFill>
                  <a:srgbClr val="0000FF"/>
                </a:solidFill>
              </a:rPr>
              <a:t>  (</a:t>
            </a:r>
            <a:r>
              <a:rPr lang="en-US" i="1" dirty="0">
                <a:solidFill>
                  <a:srgbClr val="0000FF"/>
                </a:solidFill>
              </a:rPr>
              <a:t>T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 </a:t>
            </a:r>
            <a:r>
              <a:rPr lang="en-US" sz="1600" b="1" dirty="0">
                <a:solidFill>
                  <a:srgbClr val="0000FF"/>
                </a:solidFill>
                <a:sym typeface="Symbol" charset="2"/>
              </a:rPr>
              <a:t>EOF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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</a:t>
            </a:r>
          </a:p>
          <a:p>
            <a:pPr defTabSz="455613"/>
            <a:r>
              <a:rPr lang="en-US" i="1" dirty="0"/>
              <a:t>	FIRST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)  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{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x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ts val="600"/>
              </a:spcBef>
            </a:pPr>
            <a:r>
              <a:rPr lang="en-US" i="1" dirty="0">
                <a:solidFill>
                  <a:srgbClr val="FF0000"/>
                </a:solidFill>
                <a:sym typeface="Symbol" charset="2"/>
              </a:rPr>
              <a:t>for each A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</a:t>
            </a:r>
            <a:r>
              <a:rPr lang="en-US" i="1" dirty="0">
                <a:solidFill>
                  <a:srgbClr val="FF0000"/>
                </a:solidFill>
              </a:rPr>
              <a:t> NT</a:t>
            </a:r>
            <a:r>
              <a:rPr lang="en-US" i="1" dirty="0"/>
              <a:t>, FIRST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 </a:t>
            </a:r>
            <a:r>
              <a:rPr lang="en-US" dirty="0" err="1">
                <a:sym typeface="Symbol" charset="2"/>
              </a:rPr>
              <a:t>Ø</a:t>
            </a:r>
            <a:endParaRPr lang="en-US" dirty="0">
              <a:sym typeface="Symbol" charset="2"/>
            </a:endParaRPr>
          </a:p>
          <a:p>
            <a:pPr defTabSz="455613">
              <a:spcBef>
                <a:spcPct val="50000"/>
              </a:spcBef>
            </a:pPr>
            <a:r>
              <a:rPr lang="en-US" i="1" dirty="0">
                <a:sym typeface="Symbol" charset="2"/>
              </a:rPr>
              <a:t>while</a:t>
            </a:r>
            <a:r>
              <a:rPr lang="en-US" dirty="0">
                <a:sym typeface="Symbol" charset="2"/>
              </a:rPr>
              <a:t> (</a:t>
            </a:r>
            <a:r>
              <a:rPr lang="en-US" i="1" dirty="0">
                <a:sym typeface="Symbol" charset="2"/>
              </a:rPr>
              <a:t>FIRST sets are still changing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do</a:t>
            </a:r>
          </a:p>
          <a:p>
            <a:pPr defTabSz="455613"/>
            <a:r>
              <a:rPr lang="en-US" i="1" dirty="0">
                <a:sym typeface="Symbol" charset="2"/>
              </a:rPr>
              <a:t>    for each p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P, of the form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</a:t>
            </a:r>
            <a:r>
              <a:rPr lang="en-US" i="1" dirty="0">
                <a:sym typeface="Symbol" charset="2"/>
              </a:rPr>
              <a:t> do</a:t>
            </a:r>
          </a:p>
          <a:p>
            <a:pPr defTabSz="455613"/>
            <a:r>
              <a:rPr lang="en-US" i="1" dirty="0">
                <a:sym typeface="Symbol" charset="2"/>
              </a:rPr>
              <a:t>        if  is 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i="1" dirty="0">
                <a:sym typeface="Symbol" charset="2"/>
              </a:rPr>
              <a:t>…B</a:t>
            </a:r>
            <a:r>
              <a:rPr lang="en-US" i="1" baseline="-25000" dirty="0">
                <a:sym typeface="Symbol" charset="2"/>
              </a:rPr>
              <a:t>k</a:t>
            </a:r>
            <a:r>
              <a:rPr lang="en-US" i="1" dirty="0">
                <a:sym typeface="Symbol" charset="2"/>
              </a:rPr>
              <a:t> where 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i="1" dirty="0">
                <a:sym typeface="Symbol" charset="2"/>
              </a:rPr>
              <a:t> </a:t>
            </a:r>
            <a:r>
              <a:rPr lang="en-US" i="1" dirty="0"/>
              <a:t> (T </a:t>
            </a:r>
            <a:r>
              <a:rPr lang="en-US" i="1" dirty="0">
                <a:sym typeface="Symbol" charset="2"/>
              </a:rPr>
              <a:t> NT) then begin; </a:t>
            </a:r>
          </a:p>
          <a:p>
            <a:pPr defTabSz="455613"/>
            <a:r>
              <a:rPr lang="en-US" i="1" dirty="0">
                <a:sym typeface="Symbol" charset="2"/>
              </a:rPr>
              <a:t>	   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) –  {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</a:t>
            </a:r>
            <a:r>
              <a:rPr lang="en-US" sz="9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	    i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1 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     while 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and i ≤ k–1 do</a:t>
            </a:r>
          </a:p>
          <a:p>
            <a:pPr defTabSz="455613"/>
            <a:r>
              <a:rPr lang="en-US" i="1" dirty="0">
                <a:solidFill>
                  <a:srgbClr val="FF0000"/>
                </a:solidFill>
                <a:sym typeface="Symbol" charset="2"/>
              </a:rPr>
              <a:t>                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 </a:t>
            </a:r>
            <a:r>
              <a:rPr lang="en-US" i="1" dirty="0" err="1"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 (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i+1</a:t>
            </a:r>
            <a:r>
              <a:rPr lang="en-US" dirty="0">
                <a:sym typeface="Symbol" charset="2"/>
              </a:rPr>
              <a:t>)</a:t>
            </a:r>
            <a:r>
              <a:rPr lang="en-US" sz="14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–</a:t>
            </a:r>
            <a:r>
              <a:rPr lang="en-US" sz="14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{</a:t>
            </a:r>
            <a:r>
              <a:rPr lang="en-US" i="1" dirty="0">
                <a:sym typeface="Symbol" charset="2"/>
              </a:rPr>
              <a:t>  </a:t>
            </a:r>
            <a:r>
              <a:rPr lang="en-US" dirty="0">
                <a:sym typeface="Symbol" charset="2"/>
              </a:rPr>
              <a:t>}</a:t>
            </a:r>
            <a:r>
              <a:rPr lang="en-US" sz="1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</a:p>
          <a:p>
            <a:pPr defTabSz="455613"/>
            <a:r>
              <a:rPr lang="en-US" dirty="0">
                <a:sym typeface="Symbol" charset="2"/>
              </a:rPr>
              <a:t>                 </a:t>
            </a:r>
            <a:r>
              <a:rPr lang="en-US" i="1" dirty="0">
                <a:sym typeface="Symbol" charset="2"/>
              </a:rPr>
              <a:t> i </a:t>
            </a:r>
            <a:r>
              <a:rPr lang="en-US" dirty="0">
                <a:sym typeface="Symbol" charset="2"/>
              </a:rPr>
              <a:t> </a:t>
            </a:r>
            <a:r>
              <a:rPr lang="en-US" i="1" dirty="0">
                <a:sym typeface="Symbol" charset="2"/>
              </a:rPr>
              <a:t>i </a:t>
            </a:r>
            <a:r>
              <a:rPr lang="en-US" dirty="0">
                <a:sym typeface="Symbol" charset="2"/>
              </a:rPr>
              <a:t>+</a:t>
            </a:r>
            <a:r>
              <a:rPr lang="en-US" i="1" dirty="0">
                <a:sym typeface="Symbol" charset="2"/>
              </a:rPr>
              <a:t> 1 </a:t>
            </a:r>
            <a:endParaRPr lang="en-US" dirty="0">
              <a:sym typeface="Symbol" charset="2"/>
            </a:endParaRPr>
          </a:p>
          <a:p>
            <a:pPr defTabSz="455613"/>
            <a:r>
              <a:rPr lang="en-US" i="1" dirty="0">
                <a:sym typeface="Symbol" charset="2"/>
              </a:rPr>
              <a:t>	   end  // while loop</a:t>
            </a:r>
          </a:p>
          <a:p>
            <a:pPr defTabSz="455613"/>
            <a:r>
              <a:rPr lang="en-US" i="1" dirty="0">
                <a:sym typeface="Symbol" charset="2"/>
              </a:rPr>
              <a:t>        end     // if-then 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 if  i </a:t>
            </a:r>
            <a:r>
              <a:rPr lang="en-US" dirty="0">
                <a:sym typeface="Symbol" charset="2"/>
              </a:rPr>
              <a:t>=</a:t>
            </a:r>
            <a:r>
              <a:rPr lang="en-US" i="1" dirty="0">
                <a:sym typeface="Symbol" charset="2"/>
              </a:rPr>
              <a:t> k and 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k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</a:t>
            </a:r>
          </a:p>
          <a:p>
            <a:pPr defTabSz="455613"/>
            <a:r>
              <a:rPr lang="en-US" i="1" dirty="0">
                <a:sym typeface="Symbol" charset="2"/>
              </a:rPr>
              <a:t>	      then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rhs</a:t>
            </a:r>
            <a:r>
              <a:rPr lang="en-US" dirty="0">
                <a:sym typeface="Symbol" charset="2"/>
              </a:rPr>
              <a:t>  {</a:t>
            </a:r>
            <a:r>
              <a:rPr lang="en-US" sz="1000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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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endParaRPr lang="en-US" i="1" dirty="0">
              <a:solidFill>
                <a:srgbClr val="FF0000"/>
              </a:solidFill>
              <a:sym typeface="Symbol" charset="2"/>
            </a:endParaRP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end   // for loop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end       // while loop</a:t>
            </a:r>
          </a:p>
        </p:txBody>
      </p:sp>
      <p:grpSp>
        <p:nvGrpSpPr>
          <p:cNvPr id="40967" name="Group 9"/>
          <p:cNvGrpSpPr>
            <a:grpSpLocks/>
          </p:cNvGrpSpPr>
          <p:nvPr/>
        </p:nvGrpSpPr>
        <p:grpSpPr bwMode="auto">
          <a:xfrm>
            <a:off x="4477226" y="3048558"/>
            <a:ext cx="5144004" cy="1719678"/>
            <a:chOff x="2400" y="1976"/>
            <a:chExt cx="3200" cy="1152"/>
          </a:xfrm>
        </p:grpSpPr>
        <p:sp>
          <p:nvSpPr>
            <p:cNvPr id="40969" name="Text Box 6"/>
            <p:cNvSpPr txBox="1">
              <a:spLocks noChangeArrowheads="1"/>
            </p:cNvSpPr>
            <p:nvPr/>
          </p:nvSpPr>
          <p:spPr bwMode="auto">
            <a:xfrm>
              <a:off x="2685" y="2766"/>
              <a:ext cx="978" cy="2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rgbClr val="074073"/>
                  </a:solidFill>
                </a:rPr>
                <a:t>Production 0</a:t>
              </a:r>
            </a:p>
          </p:txBody>
        </p:sp>
        <p:sp>
          <p:nvSpPr>
            <p:cNvPr id="40970" name="Freeform 7"/>
            <p:cNvSpPr>
              <a:spLocks/>
            </p:cNvSpPr>
            <p:nvPr/>
          </p:nvSpPr>
          <p:spPr bwMode="auto">
            <a:xfrm>
              <a:off x="2400" y="1976"/>
              <a:ext cx="3200" cy="1152"/>
            </a:xfrm>
            <a:custGeom>
              <a:avLst/>
              <a:gdLst>
                <a:gd name="T0" fmla="*/ 3072 w 3200"/>
                <a:gd name="T1" fmla="*/ 1224 h 1224"/>
                <a:gd name="T2" fmla="*/ 3120 w 3200"/>
                <a:gd name="T3" fmla="*/ 792 h 1224"/>
                <a:gd name="T4" fmla="*/ 2592 w 3200"/>
                <a:gd name="T5" fmla="*/ 216 h 1224"/>
                <a:gd name="T6" fmla="*/ 1248 w 3200"/>
                <a:gd name="T7" fmla="*/ 24 h 1224"/>
                <a:gd name="T8" fmla="*/ 0 w 3200"/>
                <a:gd name="T9" fmla="*/ 72 h 1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0"/>
                <a:gd name="T16" fmla="*/ 0 h 1224"/>
                <a:gd name="T17" fmla="*/ 3200 w 3200"/>
                <a:gd name="T18" fmla="*/ 1224 h 1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0" h="1224">
                  <a:moveTo>
                    <a:pt x="3072" y="1224"/>
                  </a:moveTo>
                  <a:cubicBezTo>
                    <a:pt x="3136" y="1092"/>
                    <a:pt x="3200" y="960"/>
                    <a:pt x="3120" y="792"/>
                  </a:cubicBezTo>
                  <a:cubicBezTo>
                    <a:pt x="3040" y="624"/>
                    <a:pt x="2904" y="344"/>
                    <a:pt x="2592" y="216"/>
                  </a:cubicBezTo>
                  <a:cubicBezTo>
                    <a:pt x="2280" y="88"/>
                    <a:pt x="1680" y="48"/>
                    <a:pt x="1248" y="24"/>
                  </a:cubicBezTo>
                  <a:cubicBezTo>
                    <a:pt x="816" y="0"/>
                    <a:pt x="408" y="36"/>
                    <a:pt x="0" y="72"/>
                  </a:cubicBezTo>
                </a:path>
              </a:pathLst>
            </a:custGeom>
            <a:noFill/>
            <a:ln w="19050">
              <a:solidFill>
                <a:srgbClr val="FF0065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48253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Example, also Ex on P105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3" y="127459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73E74"/>
                </a:solidFill>
              </a:rPr>
              <a:t>Consider the simple parentheses grammar</a:t>
            </a:r>
          </a:p>
          <a:p>
            <a:pPr marL="0" indent="0">
              <a:buNone/>
            </a:pPr>
            <a:endParaRPr lang="en-US" sz="2000" dirty="0">
              <a:solidFill>
                <a:srgbClr val="073E7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25274" y="1808558"/>
          <a:ext cx="627576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5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1" dirty="0">
                          <a:solidFill>
                            <a:schemeClr val="tx2"/>
                          </a:solidFill>
                        </a:rPr>
                        <a:t>where</a:t>
                      </a:r>
                      <a:r>
                        <a:rPr lang="en-US" sz="1800" b="0" i="1" baseline="0" dirty="0">
                          <a:solidFill>
                            <a:schemeClr val="tx2"/>
                          </a:solidFill>
                        </a:rPr>
                        <a:t> LP is </a:t>
                      </a:r>
                      <a:r>
                        <a:rPr lang="en-US" sz="1800" b="0" i="0" u="sng" baseline="0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sz="1800" b="0" i="0" u="none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800" b="0" i="1" u="none" baseline="0" dirty="0">
                          <a:solidFill>
                            <a:schemeClr val="tx2"/>
                          </a:solidFill>
                        </a:rPr>
                        <a:t>and RP is </a:t>
                      </a:r>
                      <a:r>
                        <a:rPr lang="en-US" sz="1800" b="0" i="0" u="sng" baseline="0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sz="1800" b="0" i="1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Pair  List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Pair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LP  List  RP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116082"/>
              </p:ext>
            </p:extLst>
          </p:nvPr>
        </p:nvGraphicFramePr>
        <p:xfrm>
          <a:off x="6107723" y="2878932"/>
          <a:ext cx="56155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830">
                  <a:extLst>
                    <a:ext uri="{9D8B030D-6E8A-4147-A177-3AD203B41FA5}">
                      <a16:colId xmlns:a16="http://schemas.microsoft.com/office/drawing/2014/main" val="502379621"/>
                    </a:ext>
                  </a:extLst>
                </a:gridCol>
                <a:gridCol w="797392">
                  <a:extLst>
                    <a:ext uri="{9D8B030D-6E8A-4147-A177-3AD203B41FA5}">
                      <a16:colId xmlns:a16="http://schemas.microsoft.com/office/drawing/2014/main" val="3186547883"/>
                    </a:ext>
                  </a:extLst>
                </a:gridCol>
                <a:gridCol w="1377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73E74"/>
                          </a:solidFill>
                        </a:rPr>
                        <a:t>FIRST</a:t>
                      </a:r>
                      <a:r>
                        <a:rPr lang="en-US" sz="1600" b="0" dirty="0">
                          <a:solidFill>
                            <a:srgbClr val="073E74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Sets</a:t>
                      </a: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Symbol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Initial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1st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2nd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3rd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4th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Goal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latin typeface="Cambria Math"/>
                          <a:cs typeface="Cambria Math"/>
                        </a:rPr>
                        <a:t>∅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latin typeface="Cambria Math"/>
                          <a:cs typeface="Cambria Math"/>
                        </a:rPr>
                        <a:t>∅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latin typeface="Cambria Math"/>
                          <a:cs typeface="Cambria Math"/>
                        </a:rPr>
                        <a:t>∅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latin typeface="Cambria Math"/>
                          <a:cs typeface="Cambria Math"/>
                        </a:rPr>
                        <a:t>∅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List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ambria Math"/>
                        </a:rPr>
                        <a:t>∅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Pair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latin typeface="Cambria Math"/>
                          <a:cs typeface="Cambria Math"/>
                        </a:rPr>
                        <a:t>∅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612923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035" y="3647470"/>
            <a:ext cx="4183811" cy="94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36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3654"/>
          </a:xfrm>
        </p:spPr>
        <p:txBody>
          <a:bodyPr>
            <a:normAutofit fontScale="90000"/>
          </a:bodyPr>
          <a:lstStyle/>
          <a:p>
            <a:r>
              <a:rPr lang="en-US" dirty="0"/>
              <a:t>An Example, also Ex on P105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3" y="127459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73E74"/>
                </a:solidFill>
              </a:rPr>
              <a:t>Consider the simple parentheses grammar</a:t>
            </a:r>
          </a:p>
          <a:p>
            <a:pPr marL="0" indent="0">
              <a:buNone/>
            </a:pPr>
            <a:endParaRPr lang="en-US" sz="2000" dirty="0">
              <a:solidFill>
                <a:srgbClr val="073E7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260787"/>
              </p:ext>
            </p:extLst>
          </p:nvPr>
        </p:nvGraphicFramePr>
        <p:xfrm>
          <a:off x="825274" y="1808558"/>
          <a:ext cx="627576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72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25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Goal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1" dirty="0">
                          <a:solidFill>
                            <a:schemeClr val="tx2"/>
                          </a:solidFill>
                        </a:rPr>
                        <a:t>where</a:t>
                      </a:r>
                      <a:r>
                        <a:rPr lang="en-US" sz="1800" b="0" i="1" baseline="0" dirty="0">
                          <a:solidFill>
                            <a:schemeClr val="tx2"/>
                          </a:solidFill>
                        </a:rPr>
                        <a:t> LP is </a:t>
                      </a:r>
                      <a:r>
                        <a:rPr lang="en-US" sz="1800" b="0" i="0" u="sng" baseline="0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sz="1800" b="0" i="0" u="none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1800" b="0" i="1" u="none" baseline="0" dirty="0">
                          <a:solidFill>
                            <a:schemeClr val="tx2"/>
                          </a:solidFill>
                        </a:rPr>
                        <a:t>and RP is </a:t>
                      </a:r>
                      <a:r>
                        <a:rPr lang="en-US" sz="1800" b="0" i="0" u="sng" baseline="0" dirty="0">
                          <a:solidFill>
                            <a:schemeClr val="tx2"/>
                          </a:solidFill>
                        </a:rPr>
                        <a:t>)</a:t>
                      </a:r>
                      <a:endParaRPr lang="en-US" sz="1800" b="0" i="1" u="none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List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Pair  List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000"/>
                        </a:lnSpc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Pair</a:t>
                      </a:r>
                    </a:p>
                  </a:txBody>
                  <a:tcPr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sym typeface="Symbol" charset="2"/>
                        </a:rPr>
                        <a:t>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tx1"/>
                          </a:solidFill>
                        </a:rPr>
                        <a:t>LP  List  RP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17021"/>
              </p:ext>
            </p:extLst>
          </p:nvPr>
        </p:nvGraphicFramePr>
        <p:xfrm>
          <a:off x="6107723" y="2878932"/>
          <a:ext cx="561557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830">
                  <a:extLst>
                    <a:ext uri="{9D8B030D-6E8A-4147-A177-3AD203B41FA5}">
                      <a16:colId xmlns:a16="http://schemas.microsoft.com/office/drawing/2014/main" val="502379621"/>
                    </a:ext>
                  </a:extLst>
                </a:gridCol>
                <a:gridCol w="797392">
                  <a:extLst>
                    <a:ext uri="{9D8B030D-6E8A-4147-A177-3AD203B41FA5}">
                      <a16:colId xmlns:a16="http://schemas.microsoft.com/office/drawing/2014/main" val="3186547883"/>
                    </a:ext>
                  </a:extLst>
                </a:gridCol>
                <a:gridCol w="13772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073E74"/>
                          </a:solidFill>
                        </a:rPr>
                        <a:t>FIRST</a:t>
                      </a:r>
                      <a:r>
                        <a:rPr lang="en-US" sz="1600" b="0" dirty="0">
                          <a:solidFill>
                            <a:srgbClr val="073E74"/>
                          </a:solidFill>
                        </a:rPr>
                        <a:t> </a:t>
                      </a:r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Sets</a:t>
                      </a:r>
                    </a:p>
                  </a:txBody>
                  <a:tcPr>
                    <a:lnL w="1905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Symbol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Initial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1st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2nd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3rd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4th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Goal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latin typeface="Cambria Math"/>
                          <a:cs typeface="Cambria Math"/>
                        </a:rPr>
                        <a:t>∅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latin typeface="Cambria Math"/>
                          <a:cs typeface="Cambria Math"/>
                        </a:rPr>
                        <a:t>∅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latin typeface="Cambria Math"/>
                          <a:cs typeface="Cambria Math"/>
                        </a:rPr>
                        <a:t>∅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latin typeface="Cambria Math"/>
                          <a:cs typeface="Cambria Math"/>
                        </a:rPr>
                        <a:t>∅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List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ambria Math"/>
                        </a:rPr>
                        <a:t>∅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LP,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Pair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>
                          <a:latin typeface="Cambria Math"/>
                          <a:cs typeface="Cambria Math"/>
                        </a:rPr>
                        <a:t>∅</a:t>
                      </a:r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LP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RP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41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32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29259"/>
            <a:ext cx="7816850" cy="666601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100000"/>
              </a:spcBef>
              <a:buFont typeface="Symbol" charset="2"/>
              <a:buNone/>
            </a:pPr>
            <a:r>
              <a:rPr lang="en-US" dirty="0">
                <a:sym typeface="Symbol" charset="2"/>
              </a:rPr>
              <a:t>Computing </a:t>
            </a:r>
            <a:r>
              <a:rPr lang="en-US" sz="24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 Sets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018D3D-2EA2-4CE0-93F5-06141D59A31F}"/>
              </a:ext>
            </a:extLst>
          </p:cNvPr>
          <p:cNvSpPr txBox="1"/>
          <p:nvPr/>
        </p:nvSpPr>
        <p:spPr>
          <a:xfrm>
            <a:off x="10537312" y="37913"/>
            <a:ext cx="1632976" cy="2276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1.  </a:t>
            </a:r>
            <a:r>
              <a:rPr lang="en-US" sz="1800" i="1" dirty="0">
                <a:sym typeface="Symbol" charset="2"/>
              </a:rPr>
              <a:t>A</a:t>
            </a:r>
            <a:r>
              <a:rPr lang="en-US" sz="1800" dirty="0">
                <a:sym typeface="Symbol" charset="2"/>
              </a:rPr>
              <a:t>  </a:t>
            </a:r>
            <a:r>
              <a:rPr lang="en-US" sz="1800" dirty="0" err="1">
                <a:sym typeface="Symbol" charset="2"/>
              </a:rPr>
              <a:t>aA</a:t>
            </a:r>
            <a:endParaRPr lang="en-US" sz="1800" dirty="0">
              <a:sym typeface="Symbol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2.       | </a:t>
            </a:r>
            <a:r>
              <a:rPr lang="en-US" sz="1800" dirty="0" err="1">
                <a:sym typeface="Symbol" charset="2"/>
              </a:rPr>
              <a:t>BCd</a:t>
            </a:r>
            <a:endParaRPr lang="en-US" sz="1800" dirty="0">
              <a:sym typeface="Symbol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3.  B   </a:t>
            </a:r>
            <a:r>
              <a:rPr lang="en-US" sz="1800" dirty="0" err="1">
                <a:sym typeface="Symbol" charset="2"/>
              </a:rPr>
              <a:t>bB</a:t>
            </a:r>
            <a:endParaRPr lang="en-US" sz="1800" dirty="0">
              <a:sym typeface="Symbol" charset="2"/>
            </a:endParaRP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4.       </a:t>
            </a:r>
            <a:r>
              <a:rPr lang="en-US" sz="1900" dirty="0">
                <a:sym typeface="Symbol" charset="2"/>
              </a:rPr>
              <a:t>|</a:t>
            </a:r>
            <a:r>
              <a:rPr lang="en-US" sz="1900" i="1" dirty="0">
                <a:sym typeface="Symbol" charset="2"/>
              </a:rPr>
              <a:t></a:t>
            </a:r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buFont typeface="Symbol" charset="2"/>
              <a:buNone/>
            </a:pPr>
            <a:r>
              <a:rPr lang="en-US" sz="1800" dirty="0">
                <a:sym typeface="Symbol" charset="2"/>
              </a:rPr>
              <a:t>5.  C   </a:t>
            </a:r>
            <a:r>
              <a:rPr lang="en-US" sz="1800" dirty="0" err="1">
                <a:sym typeface="Symbol" charset="2"/>
              </a:rPr>
              <a:t>cC</a:t>
            </a:r>
            <a:endParaRPr lang="en-US" sz="1800" dirty="0">
              <a:sym typeface="Symbol" charset="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1800" dirty="0">
                <a:sym typeface="Symbol" charset="2"/>
              </a:rPr>
              <a:t>6.         |</a:t>
            </a:r>
            <a:r>
              <a:rPr lang="en-US" sz="1800" i="1" dirty="0">
                <a:sym typeface="Symbol" charset="2"/>
              </a:rPr>
              <a:t></a:t>
            </a:r>
            <a:endParaRPr lang="en-US" sz="1800" dirty="0">
              <a:sym typeface="Symbol" charset="2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75AE5B7-E9CE-46B1-8625-ACB64C01E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45842"/>
              </p:ext>
            </p:extLst>
          </p:nvPr>
        </p:nvGraphicFramePr>
        <p:xfrm>
          <a:off x="5655720" y="2067346"/>
          <a:ext cx="4942877" cy="400265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tableStyleId>{5C22544A-7EE6-4342-B048-85BDC9FD1C3A}</a:tableStyleId>
              </a:tblPr>
              <a:tblGrid>
                <a:gridCol w="89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1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939">
                  <a:extLst>
                    <a:ext uri="{9D8B030D-6E8A-4147-A177-3AD203B41FA5}">
                      <a16:colId xmlns:a16="http://schemas.microsoft.com/office/drawing/2014/main" val="3924891354"/>
                    </a:ext>
                  </a:extLst>
                </a:gridCol>
                <a:gridCol w="902677">
                  <a:extLst>
                    <a:ext uri="{9D8B030D-6E8A-4147-A177-3AD203B41FA5}">
                      <a16:colId xmlns:a16="http://schemas.microsoft.com/office/drawing/2014/main" val="369344969"/>
                    </a:ext>
                  </a:extLst>
                </a:gridCol>
                <a:gridCol w="1056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919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FIRST Sets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Symbol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Initial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1</a:t>
                      </a:r>
                      <a:r>
                        <a:rPr lang="en-US" b="0" baseline="30000" dirty="0">
                          <a:solidFill>
                            <a:srgbClr val="073E74"/>
                          </a:solidFill>
                        </a:rPr>
                        <a:t>st</a:t>
                      </a:r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2</a:t>
                      </a:r>
                      <a:r>
                        <a:rPr lang="en-US" b="0" baseline="30000" dirty="0">
                          <a:solidFill>
                            <a:srgbClr val="073E74"/>
                          </a:solidFill>
                        </a:rPr>
                        <a:t>nd</a:t>
                      </a:r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3</a:t>
                      </a:r>
                      <a:r>
                        <a:rPr lang="en-US" b="0" baseline="30000" dirty="0">
                          <a:solidFill>
                            <a:srgbClr val="073E74"/>
                          </a:solidFill>
                        </a:rPr>
                        <a:t>rd</a:t>
                      </a:r>
                      <a:r>
                        <a:rPr lang="en-US" b="0" dirty="0">
                          <a:solidFill>
                            <a:srgbClr val="073E74"/>
                          </a:solidFill>
                        </a:rPr>
                        <a:t> 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a,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b,c,d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a,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b,c,d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B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b,</a:t>
                      </a:r>
                      <a:r>
                        <a:rPr lang="en-US" sz="1800" i="1" dirty="0">
                          <a:sym typeface="Symbol" charset="2"/>
                        </a:rPr>
                        <a:t> 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b,</a:t>
                      </a:r>
                      <a:r>
                        <a:rPr lang="en-US" sz="1800" i="1" dirty="0">
                          <a:sym typeface="Symbol" charset="2"/>
                        </a:rPr>
                        <a:t> 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b,</a:t>
                      </a:r>
                      <a:r>
                        <a:rPr lang="en-US" sz="1800" i="1" dirty="0">
                          <a:sym typeface="Symbol" charset="2"/>
                        </a:rPr>
                        <a:t> 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C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latin typeface="Cambria Math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>
                          <a:latin typeface="Cambria Math"/>
                          <a:cs typeface="Cambria Math"/>
                        </a:rPr>
                        <a:t>∅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c,</a:t>
                      </a:r>
                      <a:r>
                        <a:rPr lang="en-US" sz="1800" i="1" dirty="0">
                          <a:sym typeface="Symbol" charset="2"/>
                        </a:rPr>
                        <a:t> 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c,</a:t>
                      </a:r>
                      <a:r>
                        <a:rPr lang="en-US" sz="1800" i="1" dirty="0">
                          <a:sym typeface="Symbol" charset="2"/>
                        </a:rPr>
                        <a:t> 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c,</a:t>
                      </a:r>
                      <a:r>
                        <a:rPr lang="en-US" sz="1800" i="1" dirty="0">
                          <a:sym typeface="Symbol" charset="2"/>
                        </a:rPr>
                        <a:t> 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a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a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012049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b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b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958092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c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c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6883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b="1" i="1" dirty="0">
                          <a:sym typeface="Symbol" charset="2"/>
                        </a:rPr>
                        <a:t></a:t>
                      </a:r>
                      <a:endParaRPr lang="en-US" sz="1800" b="1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i="1" dirty="0">
                          <a:sym typeface="Symbol" charset="2"/>
                        </a:rPr>
                        <a:t></a:t>
                      </a:r>
                      <a:endParaRPr lang="en-US" sz="1800" dirty="0"/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239456"/>
                  </a:ext>
                </a:extLst>
              </a:tr>
              <a:tr h="39819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EOF</a:t>
                      </a:r>
                    </a:p>
                  </a:txBody>
                  <a:tcPr>
                    <a:lnL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800" dirty="0"/>
                        <a:t>EOF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599994"/>
                  </a:ext>
                </a:extLst>
              </a:tr>
            </a:tbl>
          </a:graphicData>
        </a:graphic>
      </p:graphicFrame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39561" y="1034708"/>
            <a:ext cx="5105400" cy="562615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defTabSz="455613"/>
            <a:r>
              <a:rPr lang="en-US" i="1" dirty="0">
                <a:solidFill>
                  <a:srgbClr val="0000FF"/>
                </a:solidFill>
              </a:rPr>
              <a:t>for each x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 </a:t>
            </a:r>
            <a:r>
              <a:rPr lang="en-US" dirty="0">
                <a:solidFill>
                  <a:srgbClr val="0000FF"/>
                </a:solidFill>
              </a:rPr>
              <a:t>  (</a:t>
            </a:r>
            <a:r>
              <a:rPr lang="en-US" i="1" dirty="0">
                <a:solidFill>
                  <a:srgbClr val="0000FF"/>
                </a:solidFill>
              </a:rPr>
              <a:t>T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 </a:t>
            </a:r>
            <a:r>
              <a:rPr lang="en-US" sz="1600" b="1" dirty="0">
                <a:solidFill>
                  <a:srgbClr val="0000FF"/>
                </a:solidFill>
                <a:sym typeface="Symbol" charset="2"/>
              </a:rPr>
              <a:t>EOF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</a:t>
            </a:r>
            <a:r>
              <a:rPr lang="en-US" i="1" dirty="0">
                <a:solidFill>
                  <a:srgbClr val="0000FF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)</a:t>
            </a:r>
          </a:p>
          <a:p>
            <a:pPr defTabSz="455613"/>
            <a:r>
              <a:rPr lang="en-US" i="1" dirty="0"/>
              <a:t>	FIRST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x</a:t>
            </a:r>
            <a:r>
              <a:rPr lang="en-US" dirty="0">
                <a:sym typeface="Symbol" charset="2"/>
              </a:rPr>
              <a:t>)  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{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x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ts val="600"/>
              </a:spcBef>
            </a:pPr>
            <a:r>
              <a:rPr lang="en-US" i="1" dirty="0">
                <a:solidFill>
                  <a:srgbClr val="FF0000"/>
                </a:solidFill>
                <a:sym typeface="Symbol" charset="2"/>
              </a:rPr>
              <a:t>for each A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</a:t>
            </a:r>
            <a:r>
              <a:rPr lang="en-US" i="1" dirty="0">
                <a:solidFill>
                  <a:srgbClr val="FF0000"/>
                </a:solidFill>
              </a:rPr>
              <a:t> NT</a:t>
            </a:r>
            <a:r>
              <a:rPr lang="en-US" i="1" dirty="0"/>
              <a:t>, FIRST</a:t>
            </a:r>
            <a:r>
              <a:rPr lang="en-US" dirty="0"/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 </a:t>
            </a:r>
            <a:r>
              <a:rPr lang="en-US" dirty="0" err="1">
                <a:sym typeface="Symbol" charset="2"/>
              </a:rPr>
              <a:t>Ø</a:t>
            </a:r>
            <a:endParaRPr lang="en-US" dirty="0">
              <a:sym typeface="Symbol" charset="2"/>
            </a:endParaRPr>
          </a:p>
          <a:p>
            <a:pPr defTabSz="455613">
              <a:spcBef>
                <a:spcPct val="50000"/>
              </a:spcBef>
            </a:pPr>
            <a:r>
              <a:rPr lang="en-US" i="1" dirty="0">
                <a:sym typeface="Symbol" charset="2"/>
              </a:rPr>
              <a:t>while</a:t>
            </a:r>
            <a:r>
              <a:rPr lang="en-US" dirty="0">
                <a:sym typeface="Symbol" charset="2"/>
              </a:rPr>
              <a:t> (</a:t>
            </a:r>
            <a:r>
              <a:rPr lang="en-US" i="1" dirty="0">
                <a:sym typeface="Symbol" charset="2"/>
              </a:rPr>
              <a:t>FIRST sets are still changing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do</a:t>
            </a:r>
          </a:p>
          <a:p>
            <a:pPr defTabSz="455613"/>
            <a:r>
              <a:rPr lang="en-US" i="1" dirty="0">
                <a:sym typeface="Symbol" charset="2"/>
              </a:rPr>
              <a:t>    for each p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P, of the form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</a:t>
            </a:r>
            <a:r>
              <a:rPr lang="en-US" i="1" dirty="0">
                <a:sym typeface="Symbol" charset="2"/>
              </a:rPr>
              <a:t> do</a:t>
            </a:r>
          </a:p>
          <a:p>
            <a:pPr defTabSz="455613"/>
            <a:r>
              <a:rPr lang="en-US" i="1" dirty="0">
                <a:sym typeface="Symbol" charset="2"/>
              </a:rPr>
              <a:t>        if  is 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2</a:t>
            </a:r>
            <a:r>
              <a:rPr lang="en-US" i="1" dirty="0">
                <a:sym typeface="Symbol" charset="2"/>
              </a:rPr>
              <a:t>…B</a:t>
            </a:r>
            <a:r>
              <a:rPr lang="en-US" i="1" baseline="-25000" dirty="0">
                <a:sym typeface="Symbol" charset="2"/>
              </a:rPr>
              <a:t>k</a:t>
            </a:r>
            <a:r>
              <a:rPr lang="en-US" i="1" dirty="0">
                <a:sym typeface="Symbol" charset="2"/>
              </a:rPr>
              <a:t> where 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i="1" dirty="0">
                <a:sym typeface="Symbol" charset="2"/>
              </a:rPr>
              <a:t> </a:t>
            </a:r>
            <a:r>
              <a:rPr lang="en-US" i="1" dirty="0"/>
              <a:t> (T </a:t>
            </a:r>
            <a:r>
              <a:rPr lang="en-US" i="1" dirty="0">
                <a:sym typeface="Symbol" charset="2"/>
              </a:rPr>
              <a:t> NT) then begin; </a:t>
            </a:r>
          </a:p>
          <a:p>
            <a:pPr defTabSz="455613"/>
            <a:r>
              <a:rPr lang="en-US" i="1" dirty="0">
                <a:sym typeface="Symbol" charset="2"/>
              </a:rPr>
              <a:t>	   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) –  {</a:t>
            </a:r>
            <a:r>
              <a:rPr lang="en-US" sz="9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</a:t>
            </a:r>
            <a:r>
              <a:rPr lang="en-US" sz="9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	    i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1 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     while 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</a:t>
            </a:r>
            <a:r>
              <a:rPr lang="en-US" sz="8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and i ≤ k–1 do</a:t>
            </a:r>
          </a:p>
          <a:p>
            <a:pPr defTabSz="455613"/>
            <a:r>
              <a:rPr lang="en-US" i="1" dirty="0">
                <a:solidFill>
                  <a:srgbClr val="FF0000"/>
                </a:solidFill>
                <a:sym typeface="Symbol" charset="2"/>
              </a:rPr>
              <a:t>                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 </a:t>
            </a:r>
            <a:r>
              <a:rPr lang="en-US" i="1" dirty="0" err="1"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 (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i+1</a:t>
            </a:r>
            <a:r>
              <a:rPr lang="en-US" dirty="0">
                <a:sym typeface="Symbol" charset="2"/>
              </a:rPr>
              <a:t>)</a:t>
            </a:r>
            <a:r>
              <a:rPr lang="en-US" sz="14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–</a:t>
            </a:r>
            <a:r>
              <a:rPr lang="en-US" sz="14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{</a:t>
            </a:r>
            <a:r>
              <a:rPr lang="en-US" i="1" dirty="0">
                <a:sym typeface="Symbol" charset="2"/>
              </a:rPr>
              <a:t>  </a:t>
            </a:r>
            <a:r>
              <a:rPr lang="en-US" dirty="0">
                <a:sym typeface="Symbol" charset="2"/>
              </a:rPr>
              <a:t>}</a:t>
            </a:r>
            <a:r>
              <a:rPr lang="en-US" sz="1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)</a:t>
            </a:r>
          </a:p>
          <a:p>
            <a:pPr defTabSz="455613"/>
            <a:r>
              <a:rPr lang="en-US" dirty="0">
                <a:sym typeface="Symbol" charset="2"/>
              </a:rPr>
              <a:t>                 </a:t>
            </a:r>
            <a:r>
              <a:rPr lang="en-US" i="1" dirty="0">
                <a:sym typeface="Symbol" charset="2"/>
              </a:rPr>
              <a:t> i </a:t>
            </a:r>
            <a:r>
              <a:rPr lang="en-US" dirty="0">
                <a:sym typeface="Symbol" charset="2"/>
              </a:rPr>
              <a:t> </a:t>
            </a:r>
            <a:r>
              <a:rPr lang="en-US" i="1" dirty="0">
                <a:sym typeface="Symbol" charset="2"/>
              </a:rPr>
              <a:t>i </a:t>
            </a:r>
            <a:r>
              <a:rPr lang="en-US" dirty="0">
                <a:sym typeface="Symbol" charset="2"/>
              </a:rPr>
              <a:t>+</a:t>
            </a:r>
            <a:r>
              <a:rPr lang="en-US" i="1" dirty="0">
                <a:sym typeface="Symbol" charset="2"/>
              </a:rPr>
              <a:t> 1 </a:t>
            </a:r>
            <a:endParaRPr lang="en-US" dirty="0">
              <a:sym typeface="Symbol" charset="2"/>
            </a:endParaRPr>
          </a:p>
          <a:p>
            <a:pPr defTabSz="455613"/>
            <a:r>
              <a:rPr lang="en-US" i="1" dirty="0">
                <a:sym typeface="Symbol" charset="2"/>
              </a:rPr>
              <a:t>	   end  // while loop</a:t>
            </a:r>
          </a:p>
          <a:p>
            <a:pPr defTabSz="455613"/>
            <a:r>
              <a:rPr lang="en-US" i="1" dirty="0">
                <a:sym typeface="Symbol" charset="2"/>
              </a:rPr>
              <a:t>        end     // if-then 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 if  i </a:t>
            </a:r>
            <a:r>
              <a:rPr lang="en-US" dirty="0">
                <a:sym typeface="Symbol" charset="2"/>
              </a:rPr>
              <a:t>=</a:t>
            </a:r>
            <a:r>
              <a:rPr lang="en-US" i="1" dirty="0">
                <a:sym typeface="Symbol" charset="2"/>
              </a:rPr>
              <a:t> k and  </a:t>
            </a:r>
            <a:r>
              <a:rPr lang="en-US" dirty="0">
                <a:sym typeface="Symbol" charset="2"/>
              </a:rPr>
              <a:t></a:t>
            </a:r>
            <a:r>
              <a:rPr lang="en-US" i="1" dirty="0"/>
              <a:t> </a:t>
            </a:r>
            <a:r>
              <a:rPr lang="en-US" i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B</a:t>
            </a:r>
            <a:r>
              <a:rPr lang="en-US" i="1" baseline="-25000" dirty="0">
                <a:sym typeface="Symbol" charset="2"/>
              </a:rPr>
              <a:t>k </a:t>
            </a:r>
            <a:r>
              <a:rPr lang="en-US" dirty="0">
                <a:sym typeface="Symbol" charset="2"/>
              </a:rPr>
              <a:t>)</a:t>
            </a:r>
            <a:r>
              <a:rPr lang="en-US" i="1" dirty="0">
                <a:sym typeface="Symbol" charset="2"/>
              </a:rPr>
              <a:t> </a:t>
            </a:r>
          </a:p>
          <a:p>
            <a:pPr defTabSz="455613"/>
            <a:r>
              <a:rPr lang="en-US" i="1" dirty="0">
                <a:sym typeface="Symbol" charset="2"/>
              </a:rPr>
              <a:t>	      then </a:t>
            </a:r>
            <a:r>
              <a:rPr lang="en-US" i="1" dirty="0">
                <a:solidFill>
                  <a:srgbClr val="FF0000"/>
                </a:solidFill>
                <a:sym typeface="Symbol" charset="2"/>
              </a:rPr>
              <a:t>rhs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</a:t>
            </a:r>
            <a:r>
              <a:rPr lang="en-US" i="1" dirty="0">
                <a:sym typeface="Symbol" charset="2"/>
              </a:rPr>
              <a:t> rhs</a:t>
            </a:r>
            <a:r>
              <a:rPr lang="en-US" dirty="0">
                <a:sym typeface="Symbol" charset="2"/>
              </a:rPr>
              <a:t>  {</a:t>
            </a:r>
            <a:r>
              <a:rPr lang="en-US" sz="1000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</a:t>
            </a:r>
            <a:r>
              <a:rPr lang="en-US" sz="1000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}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  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</a:t>
            </a:r>
            <a:r>
              <a:rPr lang="en-US" i="1" dirty="0">
                <a:sym typeface="Symbol" charset="2"/>
              </a:rPr>
              <a:t> FIRST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 </a:t>
            </a:r>
            <a:r>
              <a:rPr lang="en-US" i="1" dirty="0">
                <a:sym typeface="Symbol" charset="2"/>
              </a:rPr>
              <a:t> </a:t>
            </a:r>
            <a:r>
              <a:rPr lang="en-US" i="1" dirty="0" err="1">
                <a:solidFill>
                  <a:srgbClr val="FF0000"/>
                </a:solidFill>
                <a:sym typeface="Symbol" charset="2"/>
              </a:rPr>
              <a:t>rhs</a:t>
            </a:r>
            <a:endParaRPr lang="en-US" i="1" dirty="0">
              <a:solidFill>
                <a:srgbClr val="FF0000"/>
              </a:solidFill>
              <a:sym typeface="Symbol" charset="2"/>
            </a:endParaRP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    end   // for loop</a:t>
            </a:r>
          </a:p>
          <a:p>
            <a:pPr defTabSz="455613">
              <a:spcBef>
                <a:spcPct val="20000"/>
              </a:spcBef>
            </a:pPr>
            <a:r>
              <a:rPr lang="en-US" i="1" dirty="0">
                <a:sym typeface="Symbol" charset="2"/>
              </a:rPr>
              <a:t>end       // while loop</a:t>
            </a:r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F7CE6454-8CAD-418E-92E3-BC734E750C0B}"/>
              </a:ext>
            </a:extLst>
          </p:cNvPr>
          <p:cNvSpPr/>
          <p:nvPr/>
        </p:nvSpPr>
        <p:spPr>
          <a:xfrm>
            <a:off x="161142" y="2314755"/>
            <a:ext cx="146079" cy="4163457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8F58705-943C-4320-8F18-D932C39BC419}"/>
              </a:ext>
            </a:extLst>
          </p:cNvPr>
          <p:cNvSpPr/>
          <p:nvPr/>
        </p:nvSpPr>
        <p:spPr>
          <a:xfrm>
            <a:off x="470774" y="2574666"/>
            <a:ext cx="210759" cy="353260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6CB10BCB-648A-44B9-A6E7-FD351DA58481}"/>
              </a:ext>
            </a:extLst>
          </p:cNvPr>
          <p:cNvSpPr/>
          <p:nvPr/>
        </p:nvSpPr>
        <p:spPr>
          <a:xfrm>
            <a:off x="681533" y="2913206"/>
            <a:ext cx="146079" cy="194260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0F880AF-F90B-4730-8BDB-CA49401DC299}"/>
              </a:ext>
            </a:extLst>
          </p:cNvPr>
          <p:cNvSpPr/>
          <p:nvPr/>
        </p:nvSpPr>
        <p:spPr>
          <a:xfrm>
            <a:off x="859952" y="3764332"/>
            <a:ext cx="222918" cy="850573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3824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1769" y="0"/>
            <a:ext cx="10515600" cy="1325563"/>
          </a:xfrm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olidFill>
                  <a:schemeClr val="tx1"/>
                </a:solidFill>
              </a:rPr>
              <a:t>Picking the “Right” Production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8744" y="1054823"/>
            <a:ext cx="9685538" cy="5091696"/>
          </a:xfrm>
        </p:spPr>
        <p:txBody>
          <a:bodyPr>
            <a:normAutofit/>
          </a:bodyPr>
          <a:lstStyle/>
          <a:p>
            <a:pPr eaLnBrk="1" hangingPunct="1">
              <a:lnSpc>
                <a:spcPct val="20000"/>
              </a:lnSpc>
              <a:buFont typeface="Times" charset="0"/>
              <a:buNone/>
            </a:pPr>
            <a:endParaRPr lang="en-US" sz="1600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If a top-down parser picks the “wrong” production, it may need to backtrack.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The alternative is to look ahead in input &amp; use context to pick correctly.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Large subclasses of CFGs can be parsed with limited </a:t>
            </a:r>
            <a:r>
              <a:rPr lang="en-US" dirty="0" err="1"/>
              <a:t>lookahead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Most programming language constructs fall in those subclasses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Among the interesting subclasses are </a:t>
            </a:r>
            <a:r>
              <a:rPr lang="en-US" i="1" dirty="0"/>
              <a:t>LL(1)</a:t>
            </a:r>
            <a:r>
              <a:rPr lang="en-US" dirty="0"/>
              <a:t>  and </a:t>
            </a:r>
            <a:r>
              <a:rPr lang="en-US" i="1" dirty="0"/>
              <a:t>LR(1)</a:t>
            </a:r>
            <a:r>
              <a:rPr lang="en-US" dirty="0"/>
              <a:t>  grammars</a:t>
            </a:r>
          </a:p>
          <a:p>
            <a:pPr algn="ctr">
              <a:lnSpc>
                <a:spcPct val="120000"/>
              </a:lnSpc>
              <a:spcBef>
                <a:spcPts val="4200"/>
              </a:spcBef>
              <a:buNone/>
            </a:pPr>
            <a:r>
              <a:rPr lang="en-US" b="1" i="1" dirty="0">
                <a:solidFill>
                  <a:schemeClr val="tx2"/>
                </a:solidFill>
              </a:rPr>
              <a:t>  </a:t>
            </a:r>
            <a:endParaRPr lang="en-US" sz="2400" b="1" i="1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Engineering a Compiler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B9D33-F677-43BD-BC52-40F6E93D3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73" y="3263992"/>
            <a:ext cx="1996440" cy="20935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472796" y="5357524"/>
            <a:ext cx="24660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RG (Regular Grammar), </a:t>
            </a:r>
          </a:p>
          <a:p>
            <a:r>
              <a:rPr lang="en-US" dirty="0"/>
              <a:t>LL(1), LR(1), and CFG</a:t>
            </a:r>
          </a:p>
        </p:txBody>
      </p:sp>
    </p:spTree>
    <p:extLst>
      <p:ext uri="{BB962C8B-B14F-4D97-AF65-F5344CB8AC3E}">
        <p14:creationId xmlns:p14="http://schemas.microsoft.com/office/powerpoint/2010/main" val="260735447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tx2"/>
                </a:solidFill>
              </a:rPr>
              <a:t>LL(1) grammars &amp; predictive parsing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="1" dirty="0"/>
              <a:t> backtrack-free grammar is </a:t>
            </a:r>
            <a:r>
              <a:rPr lang="en-US" dirty="0"/>
              <a:t>a CFG for which the leftmost, top-down parser can always predict the correct rule with </a:t>
            </a:r>
            <a:r>
              <a:rPr lang="en-US" dirty="0" err="1"/>
              <a:t>lookahead</a:t>
            </a:r>
            <a:r>
              <a:rPr lang="en-US" dirty="0"/>
              <a:t> of at most one word</a:t>
            </a:r>
          </a:p>
          <a:p>
            <a:r>
              <a:rPr lang="en-US" dirty="0"/>
              <a:t>LL(1) grammars can be parsed, top-down, in a linear scan from left to right, with a one-word </a:t>
            </a:r>
            <a:r>
              <a:rPr lang="en-US" dirty="0" err="1"/>
              <a:t>lookahead</a:t>
            </a:r>
            <a:r>
              <a:rPr lang="en-US" dirty="0"/>
              <a:t>.</a:t>
            </a:r>
          </a:p>
          <a:p>
            <a:r>
              <a:rPr lang="en-US" dirty="0"/>
              <a:t>LL(1) grammars are a backtrack-free grammar.</a:t>
            </a:r>
          </a:p>
          <a:p>
            <a:r>
              <a:rPr lang="en-US" dirty="0"/>
              <a:t>Grammars that have the LL(1) property are called </a:t>
            </a:r>
            <a:r>
              <a:rPr lang="en-US" b="1" dirty="0"/>
              <a:t>predictive grammars</a:t>
            </a:r>
            <a:r>
              <a:rPr lang="en-US" dirty="0"/>
              <a:t> because the parser can “predict” the correct expansion at each point in the parse.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26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Predictive Parsing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68918"/>
            <a:ext cx="10515600" cy="4608045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</a:rPr>
              <a:t>Basic idea</a:t>
            </a:r>
          </a:p>
          <a:p>
            <a:pPr algn="ctr" eaLnBrk="1" hangingPunct="1">
              <a:lnSpc>
                <a:spcPct val="100000"/>
              </a:lnSpc>
              <a:buFont typeface="Times" charset="0"/>
              <a:buNone/>
            </a:pPr>
            <a:r>
              <a:rPr lang="en-US" i="1" dirty="0"/>
              <a:t>Given A </a:t>
            </a:r>
            <a:r>
              <a:rPr lang="en-US" dirty="0">
                <a:sym typeface="Symbol" charset="2"/>
              </a:rPr>
              <a:t>   </a:t>
            </a:r>
            <a:r>
              <a:rPr lang="en-US" i="1" dirty="0">
                <a:sym typeface="Symbol" charset="2"/>
              </a:rPr>
              <a:t>, the parser should be able to choose between </a:t>
            </a:r>
            <a:r>
              <a:rPr lang="en-US" dirty="0">
                <a:sym typeface="Symbol" charset="2"/>
              </a:rPr>
              <a:t> </a:t>
            </a:r>
            <a:r>
              <a:rPr lang="en-US" sz="1800" dirty="0">
                <a:sym typeface="Symbol" charset="2"/>
              </a:rPr>
              <a:t>&amp;</a:t>
            </a:r>
            <a:r>
              <a:rPr lang="en-US" dirty="0">
                <a:sym typeface="Symbol" charset="2"/>
              </a:rPr>
              <a:t> </a:t>
            </a:r>
          </a:p>
          <a:p>
            <a:pPr eaLnBrk="1" hangingPunct="1">
              <a:lnSpc>
                <a:spcPct val="100000"/>
              </a:lnSpc>
              <a:spcBef>
                <a:spcPct val="100000"/>
              </a:spcBef>
              <a:buFont typeface="Times" charset="0"/>
              <a:buNone/>
            </a:pPr>
            <a:endParaRPr lang="en-US" sz="1800" b="1" dirty="0">
              <a:sym typeface="Symbol" charset="2"/>
            </a:endParaRPr>
          </a:p>
          <a:p>
            <a:pPr eaLnBrk="1" hangingPunct="1">
              <a:lnSpc>
                <a:spcPct val="100000"/>
              </a:lnSpc>
              <a:spcBef>
                <a:spcPct val="100000"/>
              </a:spcBef>
              <a:buFont typeface="Times" charset="0"/>
              <a:buNone/>
            </a:pPr>
            <a:endParaRPr lang="en-US" sz="1800" b="1" dirty="0">
              <a:sym typeface="Symbol" charset="2"/>
            </a:endParaRPr>
          </a:p>
          <a:p>
            <a:pPr eaLnBrk="1" hangingPunct="1">
              <a:lnSpc>
                <a:spcPct val="100000"/>
              </a:lnSpc>
              <a:spcBef>
                <a:spcPct val="100000"/>
              </a:spcBef>
              <a:buFont typeface="Times" charset="0"/>
              <a:buNone/>
            </a:pPr>
            <a:r>
              <a:rPr lang="en-US" sz="1800" b="1" dirty="0">
                <a:sym typeface="Symbol" charset="2"/>
              </a:rPr>
              <a:t>FIRST</a:t>
            </a:r>
            <a:r>
              <a:rPr lang="en-US" sz="1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sets</a:t>
            </a:r>
          </a:p>
          <a:p>
            <a:pPr lvl="1" eaLnBrk="1" hangingPunct="1">
              <a:lnSpc>
                <a:spcPct val="100000"/>
              </a:lnSpc>
              <a:buFontTx/>
              <a:buNone/>
            </a:pPr>
            <a:r>
              <a:rPr lang="en-US" sz="2000" dirty="0"/>
              <a:t>For some </a:t>
            </a:r>
            <a:r>
              <a:rPr lang="en-US" b="1" dirty="0"/>
              <a:t>RHS</a:t>
            </a:r>
            <a:r>
              <a:rPr lang="en-US" sz="2000" dirty="0"/>
              <a:t> </a:t>
            </a:r>
            <a:r>
              <a:rPr lang="en-US" sz="2000" dirty="0">
                <a:sym typeface="Symbol" charset="2"/>
              </a:rPr>
              <a:t> </a:t>
            </a:r>
            <a:r>
              <a:rPr lang="en-US" dirty="0">
                <a:sym typeface="Symbol" charset="2"/>
              </a:rPr>
              <a:t> </a:t>
            </a:r>
            <a:r>
              <a:rPr lang="en-US" sz="2000" i="1" dirty="0">
                <a:sym typeface="Symbol" charset="2"/>
              </a:rPr>
              <a:t>G</a:t>
            </a:r>
            <a:r>
              <a:rPr lang="en-US" sz="2000" dirty="0">
                <a:sym typeface="Symbol" charset="2"/>
              </a:rPr>
              <a:t>, define </a:t>
            </a:r>
            <a:r>
              <a:rPr lang="en-US" b="1" dirty="0">
                <a:sym typeface="Symbol" charset="2"/>
              </a:rPr>
              <a:t>FIRST</a:t>
            </a:r>
            <a:r>
              <a:rPr lang="en-US" sz="2000" dirty="0">
                <a:sym typeface="Symbol" charset="2"/>
              </a:rPr>
              <a:t>() as the set of tokens that appear as the first symbol in some string that derives from  </a:t>
            </a:r>
          </a:p>
          <a:p>
            <a:pPr lvl="1" indent="4763">
              <a:lnSpc>
                <a:spcPct val="100000"/>
              </a:lnSpc>
              <a:buNone/>
            </a:pPr>
            <a:r>
              <a:rPr lang="en-US" sz="2000" dirty="0">
                <a:sym typeface="Symbol" charset="2"/>
              </a:rPr>
              <a:t>That is, </a:t>
            </a:r>
            <a:r>
              <a:rPr lang="en-US" sz="2000" u="sng" dirty="0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</a:t>
            </a:r>
            <a:r>
              <a:rPr lang="en-US" sz="2000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FIRST</a:t>
            </a:r>
            <a:r>
              <a:rPr lang="en-US" sz="2000" dirty="0">
                <a:sym typeface="Symbol" charset="2"/>
              </a:rPr>
              <a:t>() </a:t>
            </a:r>
            <a:r>
              <a:rPr lang="en-US" sz="2000" i="1" dirty="0" err="1">
                <a:sym typeface="Symbol" charset="2"/>
              </a:rPr>
              <a:t>iff</a:t>
            </a:r>
            <a:r>
              <a:rPr lang="en-US" sz="2000" dirty="0">
                <a:sym typeface="Symbol" charset="2"/>
              </a:rPr>
              <a:t>   </a:t>
            </a:r>
            <a:r>
              <a:rPr lang="en-US" sz="2000" baseline="30000" dirty="0">
                <a:sym typeface="Symbol" charset="2"/>
              </a:rPr>
              <a:t>*</a:t>
            </a:r>
            <a:r>
              <a:rPr lang="en-US" sz="2000" i="1" dirty="0">
                <a:sym typeface="Symbol" charset="2"/>
              </a:rPr>
              <a:t> </a:t>
            </a:r>
            <a:r>
              <a:rPr lang="en-US" sz="2000" u="sng" dirty="0">
                <a:sym typeface="Symbol" charset="2"/>
              </a:rPr>
              <a:t>x</a:t>
            </a:r>
            <a:r>
              <a:rPr lang="en-US" sz="2000" dirty="0">
                <a:sym typeface="Symbol" charset="2"/>
              </a:rPr>
              <a:t> ,  for some </a:t>
            </a:r>
            <a:r>
              <a:rPr lang="en-US" sz="2000" i="1" dirty="0">
                <a:sym typeface="Symbol" charset="2"/>
              </a:rPr>
              <a:t>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08740" y="2718325"/>
            <a:ext cx="101647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ym typeface="Symbol" charset="2"/>
              </a:rPr>
              <a:t>A</a:t>
            </a:r>
            <a:r>
              <a:rPr lang="en-US" sz="1600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a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rgbClr val="000000"/>
                </a:solidFill>
                <a:sym typeface="Symbol" charset="2"/>
              </a:rPr>
              <a:t>B</a:t>
            </a:r>
            <a:r>
              <a:rPr lang="en-US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   </a:t>
            </a:r>
          </a:p>
          <a:p>
            <a:r>
              <a:rPr lang="en-US" dirty="0">
                <a:sym typeface="Symbol" charset="2"/>
              </a:rPr>
              <a:t>     | Bac</a:t>
            </a:r>
          </a:p>
          <a:p>
            <a:r>
              <a:rPr lang="en-US" b="1" dirty="0">
                <a:sym typeface="Symbol" charset="2"/>
              </a:rPr>
              <a:t>B </a:t>
            </a:r>
            <a:r>
              <a:rPr lang="en-US" dirty="0">
                <a:sym typeface="Symbol" charset="2"/>
              </a:rPr>
              <a:t></a:t>
            </a:r>
            <a:r>
              <a:rPr lang="en-US" dirty="0" err="1">
                <a:sym typeface="Symbol" charset="2"/>
              </a:rPr>
              <a:t>bB</a:t>
            </a:r>
            <a:r>
              <a:rPr lang="en-US" b="1" dirty="0">
                <a:sym typeface="Symbol" charset="2"/>
              </a:rPr>
              <a:t> </a:t>
            </a:r>
          </a:p>
          <a:p>
            <a:r>
              <a:rPr lang="en-US" dirty="0">
                <a:sym typeface="Symbol" charset="2"/>
              </a:rPr>
              <a:t>      | c</a:t>
            </a:r>
            <a:endParaRPr lang="en-US" b="1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9203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Predictive Parsing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580225"/>
            <a:ext cx="10969487" cy="459673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</a:rPr>
              <a:t>Basic idea</a:t>
            </a:r>
          </a:p>
          <a:p>
            <a:pPr algn="ctr" eaLnBrk="1" hangingPunct="1">
              <a:lnSpc>
                <a:spcPct val="120000"/>
              </a:lnSpc>
              <a:buFont typeface="Times" charset="0"/>
              <a:buNone/>
            </a:pPr>
            <a:r>
              <a:rPr lang="en-US" i="1" dirty="0"/>
              <a:t>Given A </a:t>
            </a:r>
            <a:r>
              <a:rPr lang="en-US" dirty="0">
                <a:sym typeface="Symbol" charset="2"/>
              </a:rPr>
              <a:t>   </a:t>
            </a:r>
            <a:r>
              <a:rPr lang="en-US" i="1" dirty="0">
                <a:sym typeface="Symbol" charset="2"/>
              </a:rPr>
              <a:t>, the parser should be able to choose between </a:t>
            </a:r>
            <a:r>
              <a:rPr lang="en-US" dirty="0">
                <a:sym typeface="Symbol" charset="2"/>
              </a:rPr>
              <a:t> </a:t>
            </a:r>
            <a:r>
              <a:rPr lang="en-US" sz="1800" i="1" dirty="0">
                <a:sym typeface="Symbol" charset="2"/>
              </a:rPr>
              <a:t>&amp;</a:t>
            </a:r>
            <a:r>
              <a:rPr lang="en-US" dirty="0">
                <a:sym typeface="Symbol" charset="2"/>
              </a:rPr>
              <a:t> </a:t>
            </a:r>
          </a:p>
          <a:p>
            <a:pPr>
              <a:lnSpc>
                <a:spcPct val="120000"/>
              </a:lnSpc>
              <a:spcBef>
                <a:spcPct val="100000"/>
              </a:spcBef>
              <a:buNone/>
            </a:pPr>
            <a:r>
              <a:rPr lang="en-US" sz="1800" b="1" dirty="0">
                <a:sym typeface="Symbol" charset="2"/>
              </a:rPr>
              <a:t>FIRST</a:t>
            </a:r>
            <a:r>
              <a:rPr lang="en-US" sz="18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sets</a:t>
            </a:r>
          </a:p>
          <a:p>
            <a:pPr lvl="1">
              <a:lnSpc>
                <a:spcPct val="120000"/>
              </a:lnSpc>
              <a:buNone/>
            </a:pPr>
            <a:r>
              <a:rPr lang="en-US" sz="2300" dirty="0"/>
              <a:t>For some </a:t>
            </a:r>
            <a:r>
              <a:rPr lang="en-US" sz="2600" b="1" dirty="0"/>
              <a:t>RHS</a:t>
            </a:r>
            <a:r>
              <a:rPr lang="en-US" sz="2300" dirty="0"/>
              <a:t> </a:t>
            </a:r>
            <a:r>
              <a:rPr lang="en-US" sz="2300" dirty="0">
                <a:sym typeface="Symbol" charset="2"/>
              </a:rPr>
              <a:t> </a:t>
            </a:r>
            <a:r>
              <a:rPr lang="en-US" sz="2600" dirty="0">
                <a:sym typeface="Symbol" charset="2"/>
              </a:rPr>
              <a:t> </a:t>
            </a:r>
            <a:r>
              <a:rPr lang="en-US" sz="2300" i="1" dirty="0">
                <a:sym typeface="Symbol" charset="2"/>
              </a:rPr>
              <a:t>G</a:t>
            </a:r>
            <a:r>
              <a:rPr lang="en-US" sz="2300" dirty="0">
                <a:sym typeface="Symbol" charset="2"/>
              </a:rPr>
              <a:t>, define </a:t>
            </a:r>
            <a:r>
              <a:rPr lang="en-US" sz="2600" b="1" dirty="0">
                <a:sym typeface="Symbol" charset="2"/>
              </a:rPr>
              <a:t>FIRST</a:t>
            </a:r>
            <a:r>
              <a:rPr lang="en-US" sz="2300" dirty="0">
                <a:sym typeface="Symbol" charset="2"/>
              </a:rPr>
              <a:t>() as the </a:t>
            </a:r>
            <a:r>
              <a:rPr lang="en-US" sz="2300" dirty="0">
                <a:solidFill>
                  <a:srgbClr val="FF0000"/>
                </a:solidFill>
                <a:sym typeface="Symbol" charset="2"/>
              </a:rPr>
              <a:t>set of tokens</a:t>
            </a:r>
            <a:r>
              <a:rPr lang="en-US" sz="2300" dirty="0">
                <a:sym typeface="Symbol" charset="2"/>
              </a:rPr>
              <a:t> that appear as the first symbol in some string that derives from  </a:t>
            </a:r>
          </a:p>
          <a:p>
            <a:pPr lvl="1" indent="4763">
              <a:lnSpc>
                <a:spcPct val="120000"/>
              </a:lnSpc>
              <a:buNone/>
            </a:pPr>
            <a:r>
              <a:rPr lang="en-US" sz="2300" dirty="0">
                <a:sym typeface="Symbol" charset="2"/>
              </a:rPr>
              <a:t>That is, </a:t>
            </a:r>
            <a:r>
              <a:rPr lang="en-US" sz="2300" u="sng" dirty="0">
                <a:sym typeface="Symbol" charset="2"/>
              </a:rPr>
              <a:t>x</a:t>
            </a:r>
            <a:r>
              <a:rPr lang="en-US" sz="2300" dirty="0">
                <a:sym typeface="Symbol" charset="2"/>
              </a:rPr>
              <a:t> </a:t>
            </a:r>
            <a:r>
              <a:rPr lang="en-US" sz="2600" dirty="0">
                <a:sym typeface="Symbol" charset="2"/>
              </a:rPr>
              <a:t></a:t>
            </a:r>
            <a:r>
              <a:rPr lang="en-US" sz="2300" dirty="0">
                <a:sym typeface="Symbol" charset="2"/>
              </a:rPr>
              <a:t> </a:t>
            </a:r>
            <a:r>
              <a:rPr lang="en-US" sz="2600" b="1" dirty="0">
                <a:sym typeface="Symbol" charset="2"/>
              </a:rPr>
              <a:t>FIRST</a:t>
            </a:r>
            <a:r>
              <a:rPr lang="en-US" sz="2300" dirty="0">
                <a:sym typeface="Symbol" charset="2"/>
              </a:rPr>
              <a:t>() </a:t>
            </a:r>
            <a:r>
              <a:rPr lang="en-US" sz="2300" i="1" dirty="0" err="1">
                <a:sym typeface="Symbol" charset="2"/>
              </a:rPr>
              <a:t>iff</a:t>
            </a:r>
            <a:r>
              <a:rPr lang="en-US" sz="2300" dirty="0">
                <a:sym typeface="Symbol" charset="2"/>
              </a:rPr>
              <a:t>   </a:t>
            </a:r>
            <a:r>
              <a:rPr lang="en-US" sz="2300" baseline="30000" dirty="0">
                <a:sym typeface="Symbol" charset="2"/>
              </a:rPr>
              <a:t>*</a:t>
            </a:r>
            <a:r>
              <a:rPr lang="en-US" sz="2300" i="1" dirty="0">
                <a:sym typeface="Symbol" charset="2"/>
              </a:rPr>
              <a:t> </a:t>
            </a:r>
            <a:r>
              <a:rPr lang="en-US" sz="2300" u="sng" dirty="0">
                <a:sym typeface="Symbol" charset="2"/>
              </a:rPr>
              <a:t>x</a:t>
            </a:r>
            <a:r>
              <a:rPr lang="en-US" sz="2300" dirty="0">
                <a:sym typeface="Symbol" charset="2"/>
              </a:rPr>
              <a:t> ,  for some </a:t>
            </a:r>
            <a:r>
              <a:rPr lang="en-US" sz="2300" i="1" dirty="0">
                <a:sym typeface="Symbol" charset="2"/>
              </a:rPr>
              <a:t></a:t>
            </a:r>
          </a:p>
          <a:p>
            <a:pPr eaLnBrk="1" hangingPunct="1">
              <a:lnSpc>
                <a:spcPct val="120000"/>
              </a:lnSpc>
              <a:buFont typeface="Times" charset="0"/>
              <a:buNone/>
            </a:pPr>
            <a:r>
              <a:rPr lang="en-US" dirty="0">
                <a:sym typeface="Symbol" charset="2"/>
              </a:rPr>
              <a:t>If </a:t>
            </a:r>
            <a:r>
              <a:rPr lang="en-US" i="1" dirty="0">
                <a:sym typeface="Symbol" charset="2"/>
              </a:rPr>
              <a:t>A </a:t>
            </a:r>
            <a:r>
              <a:rPr lang="en-US" dirty="0">
                <a:sym typeface="Symbol" charset="2"/>
              </a:rPr>
              <a:t>  and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   both appear in the grammar, we would like </a:t>
            </a:r>
          </a:p>
          <a:p>
            <a:pPr algn="ctr" eaLnBrk="1" hangingPunct="1">
              <a:lnSpc>
                <a:spcPct val="120000"/>
              </a:lnSpc>
              <a:buFont typeface="Times" charset="0"/>
              <a:buNone/>
            </a:pPr>
            <a:r>
              <a:rPr lang="en-US" sz="18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</a:t>
            </a:r>
            <a:r>
              <a:rPr lang="en-US" sz="2400" dirty="0">
                <a:sym typeface="Symbol" charset="2"/>
              </a:rPr>
              <a:t></a:t>
            </a:r>
            <a:r>
              <a:rPr lang="en-US" dirty="0">
                <a:sym typeface="Symbol" charset="2"/>
              </a:rPr>
              <a:t>)  </a:t>
            </a:r>
            <a:r>
              <a:rPr lang="en-US" sz="18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() = 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>
                <a:sym typeface="Symbol" charset="2"/>
              </a:rPr>
              <a:t>This would allow the parser to make a correct choice with a lookahead of exactly one symbol !</a:t>
            </a:r>
          </a:p>
        </p:txBody>
      </p:sp>
      <p:sp>
        <p:nvSpPr>
          <p:cNvPr id="54279" name="Rectangle 5"/>
          <p:cNvSpPr>
            <a:spLocks noChangeArrowheads="1"/>
          </p:cNvSpPr>
          <p:nvPr/>
        </p:nvSpPr>
        <p:spPr bwMode="auto">
          <a:xfrm>
            <a:off x="7169692" y="4561950"/>
            <a:ext cx="304800" cy="457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6476494" y="4925270"/>
            <a:ext cx="3505200" cy="1431080"/>
            <a:chOff x="4889500" y="4815951"/>
            <a:chExt cx="3505200" cy="1431080"/>
          </a:xfrm>
        </p:grpSpPr>
        <p:sp>
          <p:nvSpPr>
            <p:cNvPr id="54278" name="Text Box 4"/>
            <p:cNvSpPr txBox="1">
              <a:spLocks noChangeArrowheads="1"/>
            </p:cNvSpPr>
            <p:nvPr/>
          </p:nvSpPr>
          <p:spPr bwMode="auto">
            <a:xfrm>
              <a:off x="4889500" y="5600700"/>
              <a:ext cx="3505200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3C75"/>
                  </a:solidFill>
                </a:rPr>
                <a:t>This rule is intuitive. Unfortunately, it is </a:t>
              </a:r>
              <a:r>
                <a:rPr lang="en-US" b="1" dirty="0">
                  <a:solidFill>
                    <a:srgbClr val="003C75"/>
                  </a:solidFill>
                </a:rPr>
                <a:t>not correct</a:t>
              </a:r>
              <a:r>
                <a:rPr lang="en-US" dirty="0">
                  <a:solidFill>
                    <a:srgbClr val="003C75"/>
                  </a:solidFill>
                </a:rPr>
                <a:t>. See the next slide</a:t>
              </a:r>
            </a:p>
          </p:txBody>
        </p:sp>
        <p:cxnSp>
          <p:nvCxnSpPr>
            <p:cNvPr id="54280" name="AutoShape 6"/>
            <p:cNvCxnSpPr>
              <a:cxnSpLocks noChangeShapeType="1"/>
            </p:cNvCxnSpPr>
            <p:nvPr/>
          </p:nvCxnSpPr>
          <p:spPr bwMode="auto">
            <a:xfrm flipH="1" flipV="1">
              <a:off x="5950492" y="4815951"/>
              <a:ext cx="2444208" cy="1006315"/>
            </a:xfrm>
            <a:prstGeom prst="curvedConnector3">
              <a:avLst>
                <a:gd name="adj1" fmla="val -9353"/>
              </a:avLst>
            </a:prstGeom>
            <a:noFill/>
            <a:ln w="19050" cmpd="sng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56993" y="6032969"/>
            <a:ext cx="515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763"/>
            <a:r>
              <a:rPr lang="en-US" dirty="0">
                <a:solidFill>
                  <a:schemeClr val="tx2"/>
                </a:solidFill>
                <a:sym typeface="Symbol" charset="2"/>
              </a:rPr>
              <a:t>We will defer the problem of how to compute </a:t>
            </a:r>
            <a:r>
              <a:rPr lang="en-US" sz="1400" b="1" dirty="0">
                <a:solidFill>
                  <a:schemeClr val="tx2"/>
                </a:solidFill>
                <a:sym typeface="Symbol" charset="2"/>
              </a:rPr>
              <a:t>FIRST</a:t>
            </a:r>
            <a:r>
              <a:rPr lang="en-US" sz="1400" dirty="0">
                <a:solidFill>
                  <a:schemeClr val="tx2"/>
                </a:solidFill>
                <a:sym typeface="Symbol" charset="2"/>
              </a:rPr>
              <a:t>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sets for the moment and assume that they are given.</a:t>
            </a:r>
          </a:p>
        </p:txBody>
      </p:sp>
    </p:spTree>
    <p:extLst>
      <p:ext uri="{BB962C8B-B14F-4D97-AF65-F5344CB8AC3E}">
        <p14:creationId xmlns:p14="http://schemas.microsoft.com/office/powerpoint/2010/main" val="36630554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54662"/>
            <a:ext cx="10515600" cy="1325563"/>
          </a:xfrm>
        </p:spPr>
        <p:txBody>
          <a:bodyPr/>
          <a:lstStyle/>
          <a:p>
            <a:pPr eaLnBrk="1" hangingPunct="1"/>
            <a:r>
              <a:rPr lang="en-US" dirty="0"/>
              <a:t>Predictive Parsing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80225"/>
            <a:ext cx="10515600" cy="45967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What about </a:t>
            </a:r>
            <a:r>
              <a:rPr lang="en-US" sz="2400" b="1" dirty="0">
                <a:solidFill>
                  <a:schemeClr val="tx2"/>
                </a:solidFill>
                <a:sym typeface="Symbol" charset="2"/>
              </a:rPr>
              <a:t></a:t>
            </a:r>
            <a:r>
              <a:rPr lang="en-US" b="1" dirty="0">
                <a:solidFill>
                  <a:schemeClr val="tx2"/>
                </a:solidFill>
                <a:sym typeface="Symbol" charset="2"/>
              </a:rPr>
              <a:t>-productions?</a:t>
            </a:r>
            <a:endParaRPr lang="en-US" b="1" dirty="0">
              <a:solidFill>
                <a:schemeClr val="tx2"/>
              </a:solidFill>
            </a:endParaRPr>
          </a:p>
          <a:p>
            <a:pPr marL="292100" indent="-292100">
              <a:lnSpc>
                <a:spcPct val="120000"/>
              </a:lnSpc>
              <a:spcBef>
                <a:spcPts val="600"/>
              </a:spcBef>
              <a:buSzPct val="90000"/>
              <a:buFont typeface="Symbol" charset="2"/>
              <a:buChar char=""/>
            </a:pPr>
            <a:r>
              <a:rPr lang="en-US" dirty="0"/>
              <a:t>They complicate the definition of the predictive, or </a:t>
            </a:r>
            <a:r>
              <a:rPr lang="en-US" sz="1800" b="1" dirty="0"/>
              <a:t>LL(1)</a:t>
            </a:r>
            <a:r>
              <a:rPr lang="en-US" b="1" dirty="0"/>
              <a:t> </a:t>
            </a:r>
            <a:r>
              <a:rPr lang="en-US" dirty="0"/>
              <a:t>property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>
                <a:sym typeface="Symbol" charset="2"/>
              </a:rPr>
              <a:t>If </a:t>
            </a:r>
            <a:r>
              <a:rPr lang="en-US" i="1" dirty="0">
                <a:sym typeface="Symbol" charset="2"/>
              </a:rPr>
              <a:t>A </a:t>
            </a:r>
            <a:r>
              <a:rPr lang="en-US" dirty="0">
                <a:sym typeface="Symbol" charset="2"/>
              </a:rPr>
              <a:t>  and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   and </a:t>
            </a:r>
            <a:r>
              <a:rPr lang="en-US" sz="2400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</a:t>
            </a:r>
            <a:r>
              <a:rPr lang="en-US" sz="2400" dirty="0">
                <a:sym typeface="Symbol" charset="2"/>
              </a:rPr>
              <a:t> </a:t>
            </a:r>
            <a:r>
              <a:rPr lang="en-US" sz="18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(),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>
                <a:sym typeface="Symbol" charset="2"/>
              </a:rPr>
              <a:t>       then we need to ensure that </a:t>
            </a:r>
            <a:r>
              <a:rPr lang="en-US" sz="18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() is disjoint from </a:t>
            </a:r>
            <a:r>
              <a:rPr lang="en-US" sz="1800" b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), too, where</a:t>
            </a:r>
          </a:p>
          <a:p>
            <a:pPr marL="231775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1800" b="1" dirty="0">
                <a:solidFill>
                  <a:schemeClr val="tx2"/>
                </a:solidFill>
                <a:sym typeface="Symbol" charset="2"/>
              </a:rPr>
              <a:t>FOLLOW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(</a:t>
            </a:r>
            <a:r>
              <a:rPr lang="en-US" i="1" dirty="0">
                <a:solidFill>
                  <a:schemeClr val="tx2"/>
                </a:solidFill>
                <a:sym typeface="Symbol" charset="2"/>
              </a:rPr>
              <a:t>A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) </a:t>
            </a:r>
            <a:r>
              <a:rPr lang="en-US" i="1" dirty="0">
                <a:solidFill>
                  <a:schemeClr val="tx2"/>
                </a:solidFill>
                <a:sym typeface="Symbol" charset="2"/>
              </a:rPr>
              <a:t>is the set of terminal symbols that can appear immediately after A in some sentential form</a:t>
            </a:r>
          </a:p>
          <a:p>
            <a:pPr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dirty="0">
                <a:sym typeface="Symbol" charset="2"/>
              </a:rPr>
              <a:t>Define </a:t>
            </a:r>
            <a:r>
              <a:rPr lang="en-US" sz="1800" b="1" dirty="0">
                <a:solidFill>
                  <a:srgbClr val="0000FF"/>
                </a:solidFill>
                <a:sym typeface="Symbol" charset="2"/>
              </a:rPr>
              <a:t>FIRST</a:t>
            </a:r>
            <a:r>
              <a:rPr lang="en-US" sz="2400" baseline="30000" dirty="0">
                <a:solidFill>
                  <a:srgbClr val="0000FF"/>
                </a:solidFill>
                <a:sym typeface="Symbol" charset="2"/>
              </a:rPr>
              <a:t>+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) as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()  </a:t>
            </a:r>
            <a:r>
              <a:rPr lang="en-US" sz="1800" b="1" dirty="0">
                <a:sym typeface="Symbol" charset="2"/>
              </a:rPr>
              <a:t>FOLLOW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),  if </a:t>
            </a:r>
            <a:r>
              <a:rPr lang="en-US" sz="2400" dirty="0">
                <a:sym typeface="Symbol" charset="2"/>
              </a:rPr>
              <a:t></a:t>
            </a:r>
            <a:r>
              <a:rPr lang="en-US" dirty="0">
                <a:sym typeface="Symbol" charset="2"/>
              </a:rPr>
              <a:t>  </a:t>
            </a:r>
            <a:r>
              <a:rPr lang="en-US" sz="18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()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b="1" dirty="0">
                <a:sym typeface="Symbol" charset="2"/>
              </a:rPr>
              <a:t>FIRST</a:t>
            </a:r>
            <a:r>
              <a:rPr lang="en-US" dirty="0">
                <a:sym typeface="Symbol" charset="2"/>
              </a:rPr>
              <a:t>(), otherwise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dirty="0">
                <a:sym typeface="Symbol" charset="2"/>
              </a:rPr>
              <a:t>Then,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a grammar is </a:t>
            </a:r>
            <a:r>
              <a:rPr lang="en-US" sz="1800" b="1" dirty="0">
                <a:solidFill>
                  <a:srgbClr val="FF0000"/>
                </a:solidFill>
                <a:sym typeface="Symbol" charset="2"/>
              </a:rPr>
              <a:t>LL(1)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  </a:t>
            </a:r>
            <a:r>
              <a:rPr lang="en-US" i="1" dirty="0" err="1">
                <a:sym typeface="Symbol" charset="2"/>
              </a:rPr>
              <a:t>iff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A </a:t>
            </a:r>
            <a:r>
              <a:rPr lang="en-US" dirty="0">
                <a:sym typeface="Symbol" charset="2"/>
              </a:rPr>
              <a:t>  and 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   implies that	</a:t>
            </a:r>
          </a:p>
          <a:p>
            <a:pPr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dirty="0">
                <a:sym typeface="Symbol" charset="2"/>
              </a:rPr>
              <a:t>	</a:t>
            </a:r>
            <a:r>
              <a:rPr lang="en-US" sz="1800" b="1" dirty="0">
                <a:sym typeface="Symbol" charset="2"/>
              </a:rPr>
              <a:t>FIRST</a:t>
            </a:r>
            <a:r>
              <a:rPr lang="en-US" sz="2400" baseline="30000" dirty="0">
                <a:sym typeface="Symbol" charset="2"/>
              </a:rPr>
              <a:t>+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)  </a:t>
            </a:r>
            <a:r>
              <a:rPr lang="en-US" sz="1800" b="1" dirty="0">
                <a:sym typeface="Symbol" charset="2"/>
              </a:rPr>
              <a:t>FIRST</a:t>
            </a:r>
            <a:r>
              <a:rPr lang="en-US" sz="2400" baseline="30000" dirty="0">
                <a:sym typeface="Symbol" charset="2"/>
              </a:rPr>
              <a:t>+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A</a:t>
            </a:r>
            <a:r>
              <a:rPr lang="en-US" dirty="0">
                <a:sym typeface="Symbol" charset="2"/>
              </a:rPr>
              <a:t>) = 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852240" y="4293752"/>
            <a:ext cx="235856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Note that </a:t>
            </a:r>
            <a:r>
              <a:rPr lang="en-US" sz="1400" b="1" dirty="0">
                <a:solidFill>
                  <a:schemeClr val="tx2"/>
                </a:solidFill>
              </a:rPr>
              <a:t>FIRST</a:t>
            </a:r>
            <a:r>
              <a:rPr lang="en-US" sz="2000" baseline="30000" dirty="0">
                <a:solidFill>
                  <a:schemeClr val="tx2"/>
                </a:solidFill>
              </a:rPr>
              <a:t>+</a:t>
            </a:r>
            <a:r>
              <a:rPr lang="en-US" sz="1600" dirty="0">
                <a:solidFill>
                  <a:schemeClr val="tx2"/>
                </a:solidFill>
              </a:rPr>
              <a:t> is defined over productions, not </a:t>
            </a:r>
            <a:r>
              <a:rPr lang="en-US" sz="1400" b="1" dirty="0">
                <a:solidFill>
                  <a:schemeClr val="tx2"/>
                </a:solidFill>
              </a:rPr>
              <a:t>NT</a:t>
            </a:r>
            <a:r>
              <a:rPr lang="en-US" sz="1600" dirty="0">
                <a:solidFill>
                  <a:schemeClr val="tx2"/>
                </a:solidFill>
              </a:rPr>
              <a:t>s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965721" y="1192865"/>
            <a:ext cx="101647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ym typeface="Symbol" charset="2"/>
              </a:rPr>
              <a:t>A</a:t>
            </a:r>
            <a:r>
              <a:rPr lang="en-US" sz="1600" dirty="0">
                <a:sym typeface="Symbol" charset="2"/>
              </a:rPr>
              <a:t>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a</a:t>
            </a:r>
            <a:r>
              <a:rPr lang="en-US" sz="2000" dirty="0">
                <a:sym typeface="Symbol" charset="2"/>
              </a:rPr>
              <a:t> </a:t>
            </a:r>
            <a:r>
              <a:rPr lang="en-US" sz="2000" b="1" dirty="0">
                <a:solidFill>
                  <a:srgbClr val="000000"/>
                </a:solidFill>
                <a:sym typeface="Symbol" charset="2"/>
              </a:rPr>
              <a:t>B</a:t>
            </a:r>
            <a:r>
              <a:rPr lang="en-US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   </a:t>
            </a:r>
          </a:p>
          <a:p>
            <a:r>
              <a:rPr lang="en-US" dirty="0">
                <a:sym typeface="Symbol" charset="2"/>
              </a:rPr>
              <a:t>     | Bac</a:t>
            </a:r>
          </a:p>
          <a:p>
            <a:r>
              <a:rPr lang="en-US" b="1" dirty="0">
                <a:sym typeface="Symbol" charset="2"/>
              </a:rPr>
              <a:t>B </a:t>
            </a:r>
            <a:r>
              <a:rPr lang="en-US" dirty="0">
                <a:sym typeface="Symbol" charset="2"/>
              </a:rPr>
              <a:t></a:t>
            </a:r>
            <a:r>
              <a:rPr lang="en-US" dirty="0" err="1">
                <a:sym typeface="Symbol" charset="2"/>
              </a:rPr>
              <a:t>bB</a:t>
            </a:r>
            <a:r>
              <a:rPr lang="en-US" b="1" dirty="0">
                <a:sym typeface="Symbol" charset="2"/>
              </a:rPr>
              <a:t> </a:t>
            </a:r>
          </a:p>
          <a:p>
            <a:r>
              <a:rPr lang="en-US" b="1" dirty="0">
                <a:sym typeface="Symbol" charset="2"/>
              </a:rPr>
              <a:t>      | </a:t>
            </a:r>
            <a:r>
              <a:rPr lang="en-US" dirty="0">
                <a:sym typeface="Symbol" charset="2"/>
              </a:rPr>
              <a:t> </a:t>
            </a:r>
            <a:endParaRPr lang="en-US" b="1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104620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Predictive Parsing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5035" y="1344612"/>
            <a:ext cx="10515600" cy="4351338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1600" b="1" dirty="0">
                <a:solidFill>
                  <a:schemeClr val="tx2"/>
                </a:solidFill>
                <a:sym typeface="Symbol" charset="2"/>
              </a:rPr>
              <a:t>Given a grammar that has the LL(1) property</a:t>
            </a:r>
          </a:p>
          <a:p>
            <a:pPr eaLnBrk="1" hangingPunct="1"/>
            <a:r>
              <a:rPr lang="en-US" sz="1600" dirty="0">
                <a:sym typeface="Symbol" charset="2"/>
              </a:rPr>
              <a:t>We can write a simple routine to recognize an instance of each </a:t>
            </a:r>
            <a:r>
              <a:rPr lang="en-US" sz="1600" b="1" dirty="0">
                <a:sym typeface="Symbol" charset="2"/>
              </a:rPr>
              <a:t>LHS</a:t>
            </a:r>
            <a:r>
              <a:rPr lang="en-US" sz="1600" dirty="0">
                <a:sym typeface="Symbol" charset="2"/>
              </a:rPr>
              <a:t> </a:t>
            </a:r>
          </a:p>
          <a:p>
            <a:pPr eaLnBrk="1" hangingPunct="1"/>
            <a:r>
              <a:rPr lang="en-US" sz="1600" dirty="0">
                <a:sym typeface="Symbol" charset="2"/>
              </a:rPr>
              <a:t>Code is patterned, simple, &amp; fast</a:t>
            </a:r>
          </a:p>
          <a:p>
            <a:pPr>
              <a:spcBef>
                <a:spcPts val="1800"/>
              </a:spcBef>
              <a:buNone/>
            </a:pPr>
            <a:r>
              <a:rPr lang="en-US" sz="1600" dirty="0">
                <a:sym typeface="Symbol" charset="2"/>
              </a:rPr>
              <a:t>Consider </a:t>
            </a:r>
            <a:r>
              <a:rPr lang="en-US" sz="1600" i="1" dirty="0">
                <a:sym typeface="Symbol" charset="2"/>
              </a:rPr>
              <a:t>A </a:t>
            </a:r>
            <a:r>
              <a:rPr lang="en-US" sz="1600" dirty="0" err="1">
                <a:sym typeface="Symbol" charset="2"/>
              </a:rPr>
              <a:t></a:t>
            </a:r>
            <a:r>
              <a:rPr lang="en-US" sz="1600" dirty="0">
                <a:sym typeface="Symbol" charset="2"/>
              </a:rPr>
              <a:t> </a:t>
            </a:r>
            <a:r>
              <a:rPr lang="en-US" sz="1600" baseline="-25000" dirty="0">
                <a:sym typeface="Symbol" charset="2"/>
              </a:rPr>
              <a:t>1</a:t>
            </a:r>
            <a:r>
              <a:rPr lang="en-US" sz="1600" dirty="0">
                <a:sym typeface="Symbol" charset="2"/>
              </a:rPr>
              <a:t> | </a:t>
            </a:r>
            <a:r>
              <a:rPr lang="en-US" sz="1600" baseline="-25000" dirty="0">
                <a:sym typeface="Symbol" charset="2"/>
              </a:rPr>
              <a:t>2</a:t>
            </a:r>
            <a:r>
              <a:rPr lang="en-US" sz="1600" dirty="0">
                <a:sym typeface="Symbol" charset="2"/>
              </a:rPr>
              <a:t> | </a:t>
            </a:r>
            <a:r>
              <a:rPr lang="en-US" sz="1600" baseline="-25000" dirty="0">
                <a:sym typeface="Symbol" charset="2"/>
              </a:rPr>
              <a:t>3</a:t>
            </a:r>
            <a:r>
              <a:rPr lang="en-US" sz="1600" dirty="0">
                <a:sym typeface="Symbol" charset="2"/>
              </a:rPr>
              <a:t>, with </a:t>
            </a:r>
          </a:p>
          <a:p>
            <a:pPr lvl="1" eaLnBrk="1" hangingPunct="1">
              <a:buFontTx/>
              <a:buNone/>
            </a:pPr>
            <a:r>
              <a:rPr lang="en-US" sz="1600" dirty="0" err="1">
                <a:sym typeface="Symbol" charset="2"/>
              </a:rPr>
              <a:t>FIRST</a:t>
            </a:r>
            <a:r>
              <a:rPr lang="en-US" sz="1600" baseline="30000" dirty="0" err="1">
                <a:sym typeface="Symbol" charset="2"/>
              </a:rPr>
              <a:t>+</a:t>
            </a:r>
            <a:r>
              <a:rPr lang="en-US" sz="1600" dirty="0" err="1">
                <a:sym typeface="Symbol" charset="2"/>
              </a:rPr>
              <a:t>(</a:t>
            </a:r>
            <a:r>
              <a:rPr lang="en-US" sz="1600" i="1" dirty="0" err="1">
                <a:sym typeface="Symbol" charset="2"/>
              </a:rPr>
              <a:t>A</a:t>
            </a:r>
            <a:r>
              <a:rPr lang="en-US" sz="1600" dirty="0" err="1">
                <a:sym typeface="Symbol" charset="2"/>
              </a:rPr>
              <a:t></a:t>
            </a:r>
            <a:r>
              <a:rPr lang="en-US" sz="1600" baseline="-25000" dirty="0" err="1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) </a:t>
            </a:r>
            <a:r>
              <a:rPr lang="en-US" sz="1600" dirty="0" err="1">
                <a:sym typeface="Symbol" charset="2"/>
              </a:rPr>
              <a:t></a:t>
            </a:r>
            <a:r>
              <a:rPr lang="en-US" sz="1600" dirty="0">
                <a:sym typeface="Symbol" charset="2"/>
              </a:rPr>
              <a:t> FIRST</a:t>
            </a:r>
            <a:r>
              <a:rPr lang="en-US" sz="1600" baseline="30000" dirty="0">
                <a:sym typeface="Symbol" charset="2"/>
              </a:rPr>
              <a:t>+</a:t>
            </a:r>
            <a:r>
              <a:rPr lang="en-US" sz="1600" dirty="0">
                <a:sym typeface="Symbol" charset="2"/>
              </a:rPr>
              <a:t> (</a:t>
            </a:r>
            <a:r>
              <a:rPr lang="en-US" sz="1600" i="1" dirty="0" err="1">
                <a:sym typeface="Symbol" charset="2"/>
              </a:rPr>
              <a:t>A</a:t>
            </a:r>
            <a:r>
              <a:rPr lang="en-US" sz="1600" dirty="0" err="1">
                <a:sym typeface="Symbol" charset="2"/>
              </a:rPr>
              <a:t></a:t>
            </a:r>
            <a:r>
              <a:rPr lang="en-US" sz="1600" baseline="-25000" dirty="0" err="1">
                <a:sym typeface="Symbol" charset="2"/>
              </a:rPr>
              <a:t>j</a:t>
            </a:r>
            <a:r>
              <a:rPr lang="en-US" sz="1600" dirty="0">
                <a:sym typeface="Symbol" charset="2"/>
              </a:rPr>
              <a:t>) = </a:t>
            </a:r>
            <a:r>
              <a:rPr lang="en-US" sz="1600" dirty="0" err="1">
                <a:sym typeface="Symbol" charset="2"/>
              </a:rPr>
              <a:t></a:t>
            </a:r>
            <a:r>
              <a:rPr lang="en-US" sz="1600" dirty="0">
                <a:sym typeface="Symbol" charset="2"/>
              </a:rPr>
              <a:t> if </a:t>
            </a:r>
            <a:r>
              <a:rPr lang="en-US" sz="1600" dirty="0" err="1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 ≠ </a:t>
            </a:r>
            <a:r>
              <a:rPr lang="en-US" sz="1600" dirty="0" err="1">
                <a:sym typeface="Symbol" charset="2"/>
              </a:rPr>
              <a:t>j</a:t>
            </a:r>
            <a:endParaRPr lang="en-US" sz="1600" dirty="0">
              <a:sym typeface="Symbol" charset="2"/>
            </a:endParaRPr>
          </a:p>
        </p:txBody>
      </p:sp>
      <p:sp>
        <p:nvSpPr>
          <p:cNvPr id="58374" name="Text Box 4"/>
          <p:cNvSpPr txBox="1">
            <a:spLocks noChangeArrowheads="1"/>
          </p:cNvSpPr>
          <p:nvPr/>
        </p:nvSpPr>
        <p:spPr bwMode="auto">
          <a:xfrm>
            <a:off x="1889125" y="524033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sz="1600">
              <a:latin typeface="Arial Rounded MT Bold" charset="0"/>
            </a:endParaRP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286000" y="3390900"/>
            <a:ext cx="3962400" cy="2305050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/* </a:t>
            </a:r>
            <a:r>
              <a:rPr lang="en-US" sz="1600" dirty="0">
                <a:solidFill>
                  <a:srgbClr val="FF0000"/>
                </a:solidFill>
              </a:rPr>
              <a:t>find an </a:t>
            </a:r>
            <a:r>
              <a:rPr lang="en-US" sz="1600" i="1" dirty="0">
                <a:solidFill>
                  <a:srgbClr val="FF0000"/>
                </a:solidFill>
              </a:rPr>
              <a:t>A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*/</a:t>
            </a:r>
          </a:p>
          <a:p>
            <a:r>
              <a:rPr lang="en-US" sz="1600" dirty="0"/>
              <a:t>if (</a:t>
            </a:r>
            <a:r>
              <a:rPr lang="en-US" sz="1600" dirty="0" err="1"/>
              <a:t>current_word</a:t>
            </a:r>
            <a:r>
              <a:rPr lang="en-US" sz="1600" dirty="0"/>
              <a:t> </a:t>
            </a:r>
            <a:r>
              <a:rPr lang="en-US" sz="1600" dirty="0">
                <a:sym typeface="Symbol" charset="2"/>
              </a:rPr>
              <a:t> </a:t>
            </a:r>
            <a:r>
              <a:rPr lang="en-US" sz="1400" b="1" dirty="0">
                <a:sym typeface="Symbol" charset="2"/>
              </a:rPr>
              <a:t>FIRST</a:t>
            </a:r>
            <a:r>
              <a:rPr lang="en-US" sz="1400" baseline="30000" dirty="0">
                <a:sym typeface="Symbol" charset="2"/>
              </a:rPr>
              <a:t>+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A</a:t>
            </a:r>
            <a:r>
              <a:rPr lang="en-US" sz="1600" dirty="0">
                <a:sym typeface="Symbol" charset="2"/>
              </a:rPr>
              <a:t></a:t>
            </a:r>
            <a:r>
              <a:rPr lang="en-US" sz="1600" baseline="-25000" dirty="0">
                <a:sym typeface="Symbol" charset="2"/>
              </a:rPr>
              <a:t>1</a:t>
            </a:r>
            <a:r>
              <a:rPr lang="en-US" sz="1600" dirty="0">
                <a:sym typeface="Symbol" charset="2"/>
              </a:rPr>
              <a:t>))</a:t>
            </a:r>
          </a:p>
          <a:p>
            <a:r>
              <a:rPr lang="en-US" sz="1600" dirty="0">
                <a:sym typeface="Symbol" charset="2"/>
              </a:rPr>
              <a:t>    find a </a:t>
            </a:r>
            <a:r>
              <a:rPr lang="en-US" sz="1600" baseline="-25000" dirty="0">
                <a:sym typeface="Symbol" charset="2"/>
              </a:rPr>
              <a:t>1</a:t>
            </a:r>
            <a:r>
              <a:rPr lang="en-US" sz="1600" dirty="0">
                <a:sym typeface="Symbol" charset="2"/>
              </a:rPr>
              <a:t> and return true</a:t>
            </a:r>
          </a:p>
          <a:p>
            <a:r>
              <a:rPr lang="en-US" sz="1600" dirty="0">
                <a:sym typeface="Symbol" charset="2"/>
              </a:rPr>
              <a:t>else if </a:t>
            </a:r>
            <a:r>
              <a:rPr lang="en-US" sz="1600" dirty="0"/>
              <a:t>(</a:t>
            </a:r>
            <a:r>
              <a:rPr lang="en-US" sz="1600" dirty="0" err="1"/>
              <a:t>current_word</a:t>
            </a:r>
            <a:r>
              <a:rPr lang="en-US" sz="1600" dirty="0"/>
              <a:t> </a:t>
            </a:r>
            <a:r>
              <a:rPr lang="en-US" sz="1600" dirty="0">
                <a:sym typeface="Symbol" charset="2"/>
              </a:rPr>
              <a:t> </a:t>
            </a:r>
            <a:r>
              <a:rPr lang="en-US" sz="1400" b="1" dirty="0">
                <a:sym typeface="Symbol" charset="2"/>
              </a:rPr>
              <a:t>FIRST</a:t>
            </a:r>
            <a:r>
              <a:rPr lang="en-US" sz="1400" baseline="30000" dirty="0">
                <a:sym typeface="Symbol" charset="2"/>
              </a:rPr>
              <a:t>+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A</a:t>
            </a:r>
            <a:r>
              <a:rPr lang="en-US" sz="1600" dirty="0">
                <a:sym typeface="Symbol" charset="2"/>
              </a:rPr>
              <a:t></a:t>
            </a:r>
            <a:r>
              <a:rPr lang="en-US" sz="1600" baseline="-25000" dirty="0">
                <a:sym typeface="Symbol" charset="2"/>
              </a:rPr>
              <a:t>2</a:t>
            </a:r>
            <a:r>
              <a:rPr lang="en-US" sz="1600" dirty="0">
                <a:sym typeface="Symbol" charset="2"/>
              </a:rPr>
              <a:t>))</a:t>
            </a:r>
          </a:p>
          <a:p>
            <a:r>
              <a:rPr lang="en-US" sz="1600" dirty="0">
                <a:sym typeface="Symbol" charset="2"/>
              </a:rPr>
              <a:t>    find a </a:t>
            </a:r>
            <a:r>
              <a:rPr lang="en-US" sz="1600" baseline="-25000" dirty="0">
                <a:sym typeface="Symbol" charset="2"/>
              </a:rPr>
              <a:t>2</a:t>
            </a:r>
            <a:r>
              <a:rPr lang="en-US" sz="1600" dirty="0">
                <a:sym typeface="Symbol" charset="2"/>
              </a:rPr>
              <a:t> and return true</a:t>
            </a:r>
          </a:p>
          <a:p>
            <a:r>
              <a:rPr lang="en-US" sz="1600" dirty="0">
                <a:sym typeface="Symbol" charset="2"/>
              </a:rPr>
              <a:t>else if </a:t>
            </a:r>
            <a:r>
              <a:rPr lang="en-US" sz="1600" dirty="0"/>
              <a:t>(</a:t>
            </a:r>
            <a:r>
              <a:rPr lang="en-US" sz="1600" dirty="0" err="1"/>
              <a:t>current_word</a:t>
            </a:r>
            <a:r>
              <a:rPr lang="en-US" sz="1600" dirty="0"/>
              <a:t> </a:t>
            </a:r>
            <a:r>
              <a:rPr lang="en-US" sz="1600" dirty="0">
                <a:sym typeface="Symbol" charset="2"/>
              </a:rPr>
              <a:t> </a:t>
            </a:r>
            <a:r>
              <a:rPr lang="en-US" sz="1400" b="1" dirty="0">
                <a:sym typeface="Symbol" charset="2"/>
              </a:rPr>
              <a:t>FIRST</a:t>
            </a:r>
            <a:r>
              <a:rPr lang="en-US" sz="1400" baseline="30000" dirty="0">
                <a:sym typeface="Symbol" charset="2"/>
              </a:rPr>
              <a:t>+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A</a:t>
            </a:r>
            <a:r>
              <a:rPr lang="en-US" sz="1600" dirty="0">
                <a:sym typeface="Symbol" charset="2"/>
              </a:rPr>
              <a:t></a:t>
            </a:r>
            <a:r>
              <a:rPr lang="en-US" sz="1600" baseline="-25000" dirty="0">
                <a:sym typeface="Symbol" charset="2"/>
              </a:rPr>
              <a:t>3</a:t>
            </a:r>
            <a:r>
              <a:rPr lang="en-US" sz="1600" dirty="0">
                <a:sym typeface="Symbol" charset="2"/>
              </a:rPr>
              <a:t>))</a:t>
            </a:r>
          </a:p>
          <a:p>
            <a:r>
              <a:rPr lang="en-US" sz="1600" dirty="0">
                <a:sym typeface="Symbol" charset="2"/>
              </a:rPr>
              <a:t>    find a </a:t>
            </a:r>
            <a:r>
              <a:rPr lang="en-US" sz="1600" baseline="-25000" dirty="0">
                <a:sym typeface="Symbol" charset="2"/>
              </a:rPr>
              <a:t>3</a:t>
            </a:r>
            <a:r>
              <a:rPr lang="en-US" sz="1600" dirty="0">
                <a:sym typeface="Symbol" charset="2"/>
              </a:rPr>
              <a:t> and return true</a:t>
            </a:r>
          </a:p>
          <a:p>
            <a:r>
              <a:rPr lang="en-US" sz="1600" dirty="0">
                <a:sym typeface="Symbol" charset="2"/>
              </a:rPr>
              <a:t>else </a:t>
            </a:r>
          </a:p>
          <a:p>
            <a:r>
              <a:rPr lang="en-US" sz="1600" dirty="0">
                <a:sym typeface="Symbol" charset="2"/>
              </a:rPr>
              <a:t>    report an error and return false</a:t>
            </a:r>
          </a:p>
        </p:txBody>
      </p:sp>
      <p:sp>
        <p:nvSpPr>
          <p:cNvPr id="46087" name="Text Box 7"/>
          <p:cNvSpPr txBox="1">
            <a:spLocks noChangeArrowheads="1"/>
          </p:cNvSpPr>
          <p:nvPr/>
        </p:nvSpPr>
        <p:spPr bwMode="auto">
          <a:xfrm>
            <a:off x="6858000" y="2286000"/>
            <a:ext cx="3124200" cy="267970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3C75"/>
                </a:solidFill>
              </a:rPr>
              <a:t>Grammars that have the </a:t>
            </a:r>
            <a:r>
              <a:rPr lang="en-US" sz="1400" b="1" dirty="0">
                <a:solidFill>
                  <a:srgbClr val="003C75"/>
                </a:solidFill>
              </a:rPr>
              <a:t>LL(1)</a:t>
            </a:r>
            <a:r>
              <a:rPr lang="en-US" sz="1600" dirty="0">
                <a:solidFill>
                  <a:srgbClr val="003C75"/>
                </a:solidFill>
              </a:rPr>
              <a:t> property are called </a:t>
            </a:r>
            <a:r>
              <a:rPr lang="en-US" sz="1600" b="1" dirty="0">
                <a:solidFill>
                  <a:srgbClr val="003C75"/>
                </a:solidFill>
              </a:rPr>
              <a:t>predictive grammars </a:t>
            </a:r>
            <a:r>
              <a:rPr lang="en-US" sz="1600" dirty="0">
                <a:solidFill>
                  <a:srgbClr val="003C75"/>
                </a:solidFill>
              </a:rPr>
              <a:t>because the parser can “predict” the correct expansion at each point in the parse.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3C75"/>
                </a:solidFill>
              </a:rPr>
              <a:t>Parsers that capitalize on the </a:t>
            </a:r>
            <a:r>
              <a:rPr lang="en-US" sz="1400" b="1" dirty="0">
                <a:solidFill>
                  <a:srgbClr val="003C75"/>
                </a:solidFill>
              </a:rPr>
              <a:t>LL(1)</a:t>
            </a:r>
            <a:r>
              <a:rPr lang="en-US" sz="1600" dirty="0">
                <a:solidFill>
                  <a:srgbClr val="003C75"/>
                </a:solidFill>
              </a:rPr>
              <a:t> property are called </a:t>
            </a:r>
            <a:r>
              <a:rPr lang="en-US" sz="1600" b="1" dirty="0">
                <a:solidFill>
                  <a:srgbClr val="003C75"/>
                </a:solidFill>
              </a:rPr>
              <a:t>predictive parsers</a:t>
            </a:r>
            <a:r>
              <a:rPr lang="en-US" sz="1600" dirty="0">
                <a:solidFill>
                  <a:srgbClr val="003C75"/>
                </a:solidFill>
              </a:rPr>
              <a:t>.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1600" dirty="0">
                <a:solidFill>
                  <a:srgbClr val="003C75"/>
                </a:solidFill>
              </a:rPr>
              <a:t>One kind of predictive parser is the </a:t>
            </a:r>
            <a:r>
              <a:rPr lang="en-US" sz="1600" b="1" u="sng" dirty="0">
                <a:solidFill>
                  <a:srgbClr val="003C75"/>
                </a:solidFill>
              </a:rPr>
              <a:t>recursive descent</a:t>
            </a:r>
            <a:r>
              <a:rPr lang="en-US" sz="1600" b="1" dirty="0">
                <a:solidFill>
                  <a:srgbClr val="003C75"/>
                </a:solidFill>
              </a:rPr>
              <a:t> </a:t>
            </a:r>
            <a:r>
              <a:rPr lang="en-US" sz="1600" dirty="0">
                <a:solidFill>
                  <a:srgbClr val="003C75"/>
                </a:solidFill>
              </a:rPr>
              <a:t>parser</a:t>
            </a:r>
            <a:r>
              <a:rPr lang="en-US" sz="1600" i="1" dirty="0">
                <a:solidFill>
                  <a:srgbClr val="003C75"/>
                </a:solidFill>
              </a:rPr>
              <a:t>.</a:t>
            </a:r>
            <a:endParaRPr lang="en-US" sz="1600" dirty="0">
              <a:solidFill>
                <a:srgbClr val="003C75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8</a:t>
            </a:fld>
            <a:endParaRPr lang="en-US"/>
          </a:p>
        </p:txBody>
      </p:sp>
      <p:sp>
        <p:nvSpPr>
          <p:cNvPr id="46086" name="AutoShape 6"/>
          <p:cNvSpPr>
            <a:spLocks/>
          </p:cNvSpPr>
          <p:nvPr/>
        </p:nvSpPr>
        <p:spPr bwMode="auto">
          <a:xfrm>
            <a:off x="6477000" y="5791200"/>
            <a:ext cx="3394000" cy="738664"/>
          </a:xfrm>
          <a:prstGeom prst="accentBorderCallout1">
            <a:avLst>
              <a:gd name="adj1" fmla="val 21556"/>
              <a:gd name="adj2" fmla="val -2440"/>
              <a:gd name="adj3" fmla="val -85021"/>
              <a:gd name="adj4" fmla="val -93244"/>
            </a:avLst>
          </a:prstGeom>
          <a:solidFill>
            <a:srgbClr val="BFBFBF"/>
          </a:solidFill>
          <a:ln w="19050">
            <a:solidFill>
              <a:srgbClr val="7F7F7F"/>
            </a:solidFill>
            <a:miter lim="800000"/>
            <a:headEnd/>
            <a:tailEnd type="triangle" w="med" len="med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3C75"/>
                </a:solidFill>
              </a:rPr>
              <a:t>Of course, there is more detail to “find a </a:t>
            </a:r>
            <a:r>
              <a:rPr lang="en-US" sz="1400" dirty="0">
                <a:solidFill>
                  <a:srgbClr val="003C75"/>
                </a:solidFill>
                <a:sym typeface="Symbol" charset="2"/>
              </a:rPr>
              <a:t></a:t>
            </a:r>
            <a:r>
              <a:rPr lang="en-US" sz="1400" baseline="-25000" dirty="0" err="1">
                <a:solidFill>
                  <a:srgbClr val="003C75"/>
                </a:solidFill>
                <a:sym typeface="Symbol" charset="2"/>
              </a:rPr>
              <a:t>i</a:t>
            </a:r>
            <a:r>
              <a:rPr lang="en-US" sz="1400" dirty="0">
                <a:solidFill>
                  <a:srgbClr val="003C75"/>
                </a:solidFill>
                <a:sym typeface="Symbol" charset="2"/>
              </a:rPr>
              <a:t>”   — typically a recursive call to another small routine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676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animBg="1"/>
      <p:bldP spid="460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Recursive Descent Parsing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5880" y="1286955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Times" charset="0"/>
              <a:buNone/>
            </a:pPr>
            <a:r>
              <a:rPr lang="en-US" sz="2400" b="1" dirty="0">
                <a:solidFill>
                  <a:srgbClr val="074073"/>
                </a:solidFill>
                <a:sym typeface="Symbol" charset="2"/>
              </a:rPr>
              <a:t>Recall the expression grammar, after transformation</a:t>
            </a:r>
          </a:p>
        </p:txBody>
      </p:sp>
      <p:sp>
        <p:nvSpPr>
          <p:cNvPr id="60422" name="Text Box 4"/>
          <p:cNvSpPr txBox="1">
            <a:spLocks noChangeArrowheads="1"/>
          </p:cNvSpPr>
          <p:nvPr/>
        </p:nvSpPr>
        <p:spPr bwMode="auto">
          <a:xfrm>
            <a:off x="6400800" y="1676400"/>
            <a:ext cx="3810000" cy="413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This grammar leads to a parser that has six </a:t>
            </a:r>
            <a:r>
              <a:rPr lang="en-US" b="1" dirty="0"/>
              <a:t>mutually recursive </a:t>
            </a:r>
            <a:r>
              <a:rPr lang="en-US" dirty="0"/>
              <a:t>routines:</a:t>
            </a:r>
          </a:p>
          <a:p>
            <a:pPr marL="228600" indent="-228600">
              <a:spcBef>
                <a:spcPct val="15000"/>
              </a:spcBef>
              <a:buClr>
                <a:srgbClr val="073E74"/>
              </a:buClr>
              <a:buSzPct val="90000"/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/>
              <a:t>Goal</a:t>
            </a:r>
            <a:endParaRPr lang="en-US" dirty="0"/>
          </a:p>
          <a:p>
            <a:pPr marL="228600" indent="-228600">
              <a:spcBef>
                <a:spcPct val="15000"/>
              </a:spcBef>
              <a:buClr>
                <a:srgbClr val="073E74"/>
              </a:buClr>
              <a:buSzPct val="90000"/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/>
              <a:t>Expr</a:t>
            </a:r>
            <a:endParaRPr lang="en-US" dirty="0"/>
          </a:p>
          <a:p>
            <a:pPr marL="228600" indent="-228600">
              <a:spcBef>
                <a:spcPct val="15000"/>
              </a:spcBef>
              <a:buClr>
                <a:srgbClr val="073E74"/>
              </a:buClr>
              <a:buSzPct val="90000"/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/>
              <a:t>EPrime</a:t>
            </a:r>
            <a:endParaRPr lang="en-US" dirty="0"/>
          </a:p>
          <a:p>
            <a:pPr marL="228600" indent="-228600">
              <a:spcBef>
                <a:spcPct val="15000"/>
              </a:spcBef>
              <a:buClr>
                <a:srgbClr val="073E74"/>
              </a:buClr>
              <a:buSzPct val="90000"/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/>
              <a:t>Term</a:t>
            </a:r>
            <a:endParaRPr lang="en-US" dirty="0"/>
          </a:p>
          <a:p>
            <a:pPr marL="228600" indent="-228600">
              <a:spcBef>
                <a:spcPct val="15000"/>
              </a:spcBef>
              <a:buClr>
                <a:srgbClr val="073E74"/>
              </a:buClr>
              <a:buSzPct val="90000"/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/>
              <a:t>TPrime</a:t>
            </a:r>
            <a:endParaRPr lang="en-US" dirty="0"/>
          </a:p>
          <a:p>
            <a:pPr marL="228600" indent="-228600">
              <a:spcBef>
                <a:spcPct val="15000"/>
              </a:spcBef>
              <a:buClr>
                <a:srgbClr val="073E74"/>
              </a:buClr>
              <a:buSzPct val="90000"/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/>
              <a:t>Factor</a:t>
            </a:r>
            <a:endParaRPr lang="en-US" dirty="0"/>
          </a:p>
          <a:p>
            <a:pPr>
              <a:spcBef>
                <a:spcPct val="20000"/>
              </a:spcBef>
              <a:buClr>
                <a:srgbClr val="0000CC"/>
              </a:buClr>
              <a:buSzPct val="120000"/>
            </a:pPr>
            <a:r>
              <a:rPr lang="en-US" dirty="0"/>
              <a:t>Each routine recognizes an RHS for that </a:t>
            </a:r>
            <a:r>
              <a:rPr lang="en-US" sz="1600" b="1" dirty="0"/>
              <a:t>NT</a:t>
            </a:r>
            <a:r>
              <a:rPr lang="en-US" dirty="0"/>
              <a:t>.</a:t>
            </a:r>
            <a:endParaRPr lang="en-US" i="1" dirty="0"/>
          </a:p>
          <a:p>
            <a:pPr>
              <a:spcBef>
                <a:spcPct val="50000"/>
              </a:spcBef>
              <a:buClr>
                <a:srgbClr val="0000CC"/>
              </a:buClr>
              <a:buSzPct val="120000"/>
            </a:pPr>
            <a:r>
              <a:rPr lang="en-US" dirty="0"/>
              <a:t>The term </a:t>
            </a:r>
            <a:r>
              <a:rPr lang="en-US" b="1" dirty="0"/>
              <a:t>descent </a:t>
            </a:r>
            <a:r>
              <a:rPr lang="en-US" dirty="0"/>
              <a:t>refers to the direction in which the parse tree is built.</a:t>
            </a:r>
          </a:p>
        </p:txBody>
      </p:sp>
      <p:graphicFrame>
        <p:nvGraphicFramePr>
          <p:cNvPr id="48134" name="Group 6"/>
          <p:cNvGraphicFramePr>
            <a:graphicFrameLocks noGrp="1"/>
          </p:cNvGraphicFramePr>
          <p:nvPr/>
        </p:nvGraphicFramePr>
        <p:xfrm>
          <a:off x="1302058" y="1855629"/>
          <a:ext cx="3276600" cy="445008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-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 Expr’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6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Term’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*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7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/ </a:t>
                      </a: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 Term’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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9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Factor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Expr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10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number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11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2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id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6482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3322</TotalTime>
  <Words>3397</Words>
  <Application>Microsoft Office PowerPoint</Application>
  <PresentationFormat>Widescreen</PresentationFormat>
  <Paragraphs>730</Paragraphs>
  <Slides>23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8" baseType="lpstr">
      <vt:lpstr>LetterGothic</vt:lpstr>
      <vt:lpstr>LetterGothic-Slant_167</vt:lpstr>
      <vt:lpstr>MTSY</vt:lpstr>
      <vt:lpstr>RMTMI</vt:lpstr>
      <vt:lpstr>Times-Italic</vt:lpstr>
      <vt:lpstr>ヒラギノ角ゴ Pro W3</vt:lpstr>
      <vt:lpstr>Arial</vt:lpstr>
      <vt:lpstr>Arial Rounded MT Bold</vt:lpstr>
      <vt:lpstr>Calibri</vt:lpstr>
      <vt:lpstr>Calibri Light</vt:lpstr>
      <vt:lpstr>Cambria Math</vt:lpstr>
      <vt:lpstr>Comic Sans MS</vt:lpstr>
      <vt:lpstr>Symbol</vt:lpstr>
      <vt:lpstr>Times</vt:lpstr>
      <vt:lpstr>Office Theme</vt:lpstr>
      <vt:lpstr>Chapter 3 Parsers </vt:lpstr>
      <vt:lpstr>Last Lecture </vt:lpstr>
      <vt:lpstr>Picking the “Right” Production</vt:lpstr>
      <vt:lpstr>LL(1) grammars &amp; predictive parsing</vt:lpstr>
      <vt:lpstr>Predictive Parsing</vt:lpstr>
      <vt:lpstr>Predictive Parsing</vt:lpstr>
      <vt:lpstr>Predictive Parsing</vt:lpstr>
      <vt:lpstr>Predictive Parsing</vt:lpstr>
      <vt:lpstr>Recursive Descent Parsing</vt:lpstr>
      <vt:lpstr>Recursive Descent Parsing (Procedural)</vt:lpstr>
      <vt:lpstr>PowerPoint Presentation</vt:lpstr>
      <vt:lpstr>What If My Grammar Is Not LL(1) ?</vt:lpstr>
      <vt:lpstr>What If My Grammar Is Not LL(1) ?</vt:lpstr>
      <vt:lpstr>Top-Down Recursive Descent Parser </vt:lpstr>
      <vt:lpstr>FIRST and FOLLOW Sets</vt:lpstr>
      <vt:lpstr>Computing FIRST Sets</vt:lpstr>
      <vt:lpstr>Example</vt:lpstr>
      <vt:lpstr>Computing FIRST Sets</vt:lpstr>
      <vt:lpstr>Computing FIRST Sets</vt:lpstr>
      <vt:lpstr>Computing FIRST Sets</vt:lpstr>
      <vt:lpstr>An Example, also Ex on P105</vt:lpstr>
      <vt:lpstr>An Example, also Ex on P105</vt:lpstr>
      <vt:lpstr>Computing FIRST 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Scanners continued Implementing a Scanner</dc:title>
  <dc:creator>Hairong Zhao</dc:creator>
  <cp:lastModifiedBy>Hairong Zhao</cp:lastModifiedBy>
  <cp:revision>56</cp:revision>
  <dcterms:created xsi:type="dcterms:W3CDTF">2022-01-25T21:06:11Z</dcterms:created>
  <dcterms:modified xsi:type="dcterms:W3CDTF">2023-03-01T14:27:23Z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2023-02-08T23:40:53Z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034931ee-019a-4f32-80e8-1c52f6cf33c4</vt:lpwstr>
  </property>
  <property fmtid="{D5CDD505-2E9C-101B-9397-08002B2CF9AE}" pid="8" name="MSIP_Label_4044bd30-2ed7-4c9d-9d12-46200872a97b_ContentBits">
    <vt:lpwstr>0</vt:lpwstr>
  </property>
</Properties>
</file>