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9" r:id="rId3"/>
    <p:sldId id="325" r:id="rId4"/>
    <p:sldId id="318" r:id="rId5"/>
    <p:sldId id="319" r:id="rId6"/>
    <p:sldId id="321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3A4E1-92DF-4743-B01D-CFC9957B4FBE}" v="169" dt="2023-02-21T02:33:03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A5AAF70E-FEBE-4A94-8EBD-A23527D315B2}"/>
    <pc:docChg chg="undo redo custSel addSld delSld modSld sldOrd">
      <pc:chgData name="Hairong Zhao" userId="836876fe-804d-4bd9-9d0e-c259ce8ab2ed" providerId="ADAL" clId="{A5AAF70E-FEBE-4A94-8EBD-A23527D315B2}" dt="2022-01-30T20:10:58.755" v="249" actId="2696"/>
      <pc:docMkLst>
        <pc:docMk/>
      </pc:docMkLst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04129372" sldId="257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845363027" sldId="258"/>
        </pc:sldMkLst>
      </pc:sldChg>
      <pc:sldChg chg="delSp modSp add mod ord">
        <pc:chgData name="Hairong Zhao" userId="836876fe-804d-4bd9-9d0e-c259ce8ab2ed" providerId="ADAL" clId="{A5AAF70E-FEBE-4A94-8EBD-A23527D315B2}" dt="2022-01-30T19:32:22.767" v="209" actId="20577"/>
        <pc:sldMkLst>
          <pc:docMk/>
          <pc:sldMk cId="4095996822" sldId="258"/>
        </pc:sldMkLst>
        <pc:spChg chg="mod">
          <ac:chgData name="Hairong Zhao" userId="836876fe-804d-4bd9-9d0e-c259ce8ab2ed" providerId="ADAL" clId="{A5AAF70E-FEBE-4A94-8EBD-A23527D315B2}" dt="2022-01-30T19:32:22.767" v="209" actId="20577"/>
          <ac:spMkLst>
            <pc:docMk/>
            <pc:sldMk cId="4095996822" sldId="258"/>
            <ac:spMk id="125955" creationId="{00000000-0000-0000-0000-000000000000}"/>
          </ac:spMkLst>
        </pc:spChg>
        <pc:graphicFrameChg chg="del modGraphic">
          <ac:chgData name="Hairong Zhao" userId="836876fe-804d-4bd9-9d0e-c259ce8ab2ed" providerId="ADAL" clId="{A5AAF70E-FEBE-4A94-8EBD-A23527D315B2}" dt="2022-01-30T19:32:18.824" v="208" actId="478"/>
          <ac:graphicFrameMkLst>
            <pc:docMk/>
            <pc:sldMk cId="4095996822" sldId="258"/>
            <ac:graphicFrameMk id="7" creationId="{00000000-0000-0000-0000-000000000000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33:06.565" v="213" actId="1076"/>
        <pc:sldMkLst>
          <pc:docMk/>
          <pc:sldMk cId="217606473" sldId="259"/>
        </pc:sldMkLst>
        <pc:spChg chg="mod">
          <ac:chgData name="Hairong Zhao" userId="836876fe-804d-4bd9-9d0e-c259ce8ab2ed" providerId="ADAL" clId="{A5AAF70E-FEBE-4A94-8EBD-A23527D315B2}" dt="2022-01-30T19:32:44.426" v="210" actId="1076"/>
          <ac:spMkLst>
            <pc:docMk/>
            <pc:sldMk cId="217606473" sldId="259"/>
            <ac:spMk id="5427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2:48.677" v="211" actId="14100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Hairong Zhao" userId="836876fe-804d-4bd9-9d0e-c259ce8ab2ed" providerId="ADAL" clId="{A5AAF70E-FEBE-4A94-8EBD-A23527D315B2}" dt="2022-01-30T19:32:59.935" v="212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33:06.565" v="213" actId="1076"/>
          <ac:grpSpMkLst>
            <pc:docMk/>
            <pc:sldMk cId="217606473" sldId="259"/>
            <ac:grpSpMk id="5" creationId="{00000000-0000-0000-0000-000000000000}"/>
          </ac:grpSpMkLst>
        </pc:gr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4260228698" sldId="259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502157649" sldId="260"/>
        </pc:sldMkLst>
      </pc:sldChg>
      <pc:sldChg chg="modSp add mod">
        <pc:chgData name="Hairong Zhao" userId="836876fe-804d-4bd9-9d0e-c259ce8ab2ed" providerId="ADAL" clId="{A5AAF70E-FEBE-4A94-8EBD-A23527D315B2}" dt="2022-01-30T19:33:23.482" v="215" actId="14100"/>
        <pc:sldMkLst>
          <pc:docMk/>
          <pc:sldMk cId="1576444115" sldId="260"/>
        </pc:sldMkLst>
        <pc:spChg chg="mod">
          <ac:chgData name="Hairong Zhao" userId="836876fe-804d-4bd9-9d0e-c259ce8ab2ed" providerId="ADAL" clId="{A5AAF70E-FEBE-4A94-8EBD-A23527D315B2}" dt="2022-01-30T19:33:23.482" v="215" actId="14100"/>
          <ac:spMkLst>
            <pc:docMk/>
            <pc:sldMk cId="1576444115" sldId="260"/>
            <ac:spMk id="5632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458883696" sldId="261"/>
        </pc:sldMkLst>
      </pc:sldChg>
      <pc:sldChg chg="addSp modSp add mod">
        <pc:chgData name="Hairong Zhao" userId="836876fe-804d-4bd9-9d0e-c259ce8ab2ed" providerId="ADAL" clId="{A5AAF70E-FEBE-4A94-8EBD-A23527D315B2}" dt="2022-01-30T19:40:35.066" v="227" actId="1076"/>
        <pc:sldMkLst>
          <pc:docMk/>
          <pc:sldMk cId="2562966733" sldId="261"/>
        </pc:sldMkLst>
        <pc:spChg chg="mod">
          <ac:chgData name="Hairong Zhao" userId="836876fe-804d-4bd9-9d0e-c259ce8ab2ed" providerId="ADAL" clId="{A5AAF70E-FEBE-4A94-8EBD-A23527D315B2}" dt="2022-01-30T19:33:36.253" v="216" actId="1076"/>
          <ac:spMkLst>
            <pc:docMk/>
            <pc:sldMk cId="2562966733" sldId="261"/>
            <ac:spMk id="5837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0:35.066" v="227" actId="1076"/>
          <ac:spMkLst>
            <pc:docMk/>
            <pc:sldMk cId="2562966733" sldId="261"/>
            <ac:spMk id="58373" creationId="{00000000-0000-0000-0000-000000000000}"/>
          </ac:spMkLst>
        </pc:spChg>
        <pc:graphicFrameChg chg="add mod">
          <ac:chgData name="Hairong Zhao" userId="836876fe-804d-4bd9-9d0e-c259ce8ab2ed" providerId="ADAL" clId="{A5AAF70E-FEBE-4A94-8EBD-A23527D315B2}" dt="2022-01-30T19:38:03.351" v="221" actId="1076"/>
          <ac:graphicFrameMkLst>
            <pc:docMk/>
            <pc:sldMk cId="2562966733" sldId="261"/>
            <ac:graphicFrameMk id="12" creationId="{3CC9F239-C405-4F0E-AE94-5547A8530397}"/>
          </ac:graphicFrameMkLst>
        </pc:graphicFrameChg>
        <pc:graphicFrameChg chg="mod">
          <ac:chgData name="Hairong Zhao" userId="836876fe-804d-4bd9-9d0e-c259ce8ab2ed" providerId="ADAL" clId="{A5AAF70E-FEBE-4A94-8EBD-A23527D315B2}" dt="2022-01-30T19:37:49.735" v="219" actId="1076"/>
          <ac:graphicFrameMkLst>
            <pc:docMk/>
            <pc:sldMk cId="2562966733" sldId="261"/>
            <ac:graphicFrameMk id="42076" creationId="{00000000-0000-0000-0000-000000000000}"/>
          </ac:graphicFrameMkLst>
        </pc:graphicFrameChg>
      </pc:sldChg>
      <pc:sldChg chg="modSp add del mod">
        <pc:chgData name="Hairong Zhao" userId="836876fe-804d-4bd9-9d0e-c259ce8ab2ed" providerId="ADAL" clId="{A5AAF70E-FEBE-4A94-8EBD-A23527D315B2}" dt="2022-01-30T19:40:22.478" v="226" actId="47"/>
        <pc:sldMkLst>
          <pc:docMk/>
          <pc:sldMk cId="1292064327" sldId="262"/>
        </pc:sldMkLst>
        <pc:spChg chg="mod">
          <ac:chgData name="Hairong Zhao" userId="836876fe-804d-4bd9-9d0e-c259ce8ab2ed" providerId="ADAL" clId="{A5AAF70E-FEBE-4A94-8EBD-A23527D315B2}" dt="2022-01-30T19:38:52.594" v="225" actId="1076"/>
          <ac:spMkLst>
            <pc:docMk/>
            <pc:sldMk cId="1292064327" sldId="262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8:49.648" v="224" actId="1076"/>
          <ac:spMkLst>
            <pc:docMk/>
            <pc:sldMk cId="1292064327" sldId="262"/>
            <ac:spMk id="60421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629937491" sldId="262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71554002" sldId="263"/>
        </pc:sldMkLst>
      </pc:sldChg>
      <pc:sldChg chg="modSp add mod">
        <pc:chgData name="Hairong Zhao" userId="836876fe-804d-4bd9-9d0e-c259ce8ab2ed" providerId="ADAL" clId="{A5AAF70E-FEBE-4A94-8EBD-A23527D315B2}" dt="2022-01-30T19:40:51.862" v="229" actId="27636"/>
        <pc:sldMkLst>
          <pc:docMk/>
          <pc:sldMk cId="1057671253" sldId="263"/>
        </pc:sldMkLst>
        <pc:spChg chg="mod">
          <ac:chgData name="Hairong Zhao" userId="836876fe-804d-4bd9-9d0e-c259ce8ab2ed" providerId="ADAL" clId="{A5AAF70E-FEBE-4A94-8EBD-A23527D315B2}" dt="2022-01-30T19:40:51.862" v="229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023506701" sldId="264"/>
        </pc:sldMkLst>
      </pc:sldChg>
      <pc:sldChg chg="modSp add mod">
        <pc:chgData name="Hairong Zhao" userId="836876fe-804d-4bd9-9d0e-c259ce8ab2ed" providerId="ADAL" clId="{A5AAF70E-FEBE-4A94-8EBD-A23527D315B2}" dt="2022-01-30T19:41:44.577" v="234" actId="20577"/>
        <pc:sldMkLst>
          <pc:docMk/>
          <pc:sldMk cId="1865448866" sldId="264"/>
        </pc:sldMkLst>
        <pc:spChg chg="mod">
          <ac:chgData name="Hairong Zhao" userId="836876fe-804d-4bd9-9d0e-c259ce8ab2ed" providerId="ADAL" clId="{A5AAF70E-FEBE-4A94-8EBD-A23527D315B2}" dt="2022-01-30T19:41:07.056" v="230" actId="1076"/>
          <ac:spMkLst>
            <pc:docMk/>
            <pc:sldMk cId="1865448866" sldId="264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1:44.577" v="234" actId="20577"/>
          <ac:spMkLst>
            <pc:docMk/>
            <pc:sldMk cId="1865448866" sldId="264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1:17.468" v="232" actId="1076"/>
          <ac:graphicFrameMkLst>
            <pc:docMk/>
            <pc:sldMk cId="1865448866" sldId="264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19:41:22.052" v="233" actId="1076"/>
          <ac:graphicFrameMkLst>
            <pc:docMk/>
            <pc:sldMk cId="1865448866" sldId="264"/>
            <ac:graphicFrameMk id="10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943415912" sldId="265"/>
        </pc:sldMkLst>
      </pc:sldChg>
      <pc:sldChg chg="modSp add mod">
        <pc:chgData name="Hairong Zhao" userId="836876fe-804d-4bd9-9d0e-c259ce8ab2ed" providerId="ADAL" clId="{A5AAF70E-FEBE-4A94-8EBD-A23527D315B2}" dt="2022-01-30T19:42:09.809" v="239" actId="27636"/>
        <pc:sldMkLst>
          <pc:docMk/>
          <pc:sldMk cId="3120995185" sldId="265"/>
        </pc:sldMkLst>
        <pc:spChg chg="mod">
          <ac:chgData name="Hairong Zhao" userId="836876fe-804d-4bd9-9d0e-c259ce8ab2ed" providerId="ADAL" clId="{A5AAF70E-FEBE-4A94-8EBD-A23527D315B2}" dt="2022-01-30T19:41:59.620" v="235" actId="1076"/>
          <ac:spMkLst>
            <pc:docMk/>
            <pc:sldMk cId="3120995185" sldId="265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2:09.809" v="239" actId="27636"/>
          <ac:spMkLst>
            <pc:docMk/>
            <pc:sldMk cId="3120995185" sldId="265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2:05.984" v="237" actId="1076"/>
          <ac:graphicFrameMkLst>
            <pc:docMk/>
            <pc:sldMk cId="3120995185" sldId="265"/>
            <ac:graphicFrameMk id="10" creationId="{00000000-0000-0000-0000-000000000000}"/>
          </ac:graphicFrameMkLst>
        </pc:graphicFrameChg>
      </pc:sldChg>
      <pc:sldChg chg="addSp delSp modSp mod setFolMasterAnim modAnim">
        <pc:chgData name="Hairong Zhao" userId="836876fe-804d-4bd9-9d0e-c259ce8ab2ed" providerId="ADAL" clId="{A5AAF70E-FEBE-4A94-8EBD-A23527D315B2}" dt="2022-01-30T15:37:54.345" v="117"/>
        <pc:sldMkLst>
          <pc:docMk/>
          <pc:sldMk cId="2734424805" sldId="266"/>
        </pc:sldMkLst>
        <pc:spChg chg="mod">
          <ac:chgData name="Hairong Zhao" userId="836876fe-804d-4bd9-9d0e-c259ce8ab2ed" providerId="ADAL" clId="{A5AAF70E-FEBE-4A94-8EBD-A23527D315B2}" dt="2022-01-30T01:17:17.307" v="78" actId="1076"/>
          <ac:spMkLst>
            <pc:docMk/>
            <pc:sldMk cId="2734424805" sldId="266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17:50.099" v="79" actId="1076"/>
          <ac:spMkLst>
            <pc:docMk/>
            <pc:sldMk cId="2734424805" sldId="266"/>
            <ac:spMk id="8" creationId="{00000000-0000-0000-0000-000000000000}"/>
          </ac:spMkLst>
        </pc:spChg>
        <pc:spChg chg="del mod">
          <ac:chgData name="Hairong Zhao" userId="836876fe-804d-4bd9-9d0e-c259ce8ab2ed" providerId="ADAL" clId="{A5AAF70E-FEBE-4A94-8EBD-A23527D315B2}" dt="2022-01-30T01:16:01.305" v="77" actId="478"/>
          <ac:spMkLst>
            <pc:docMk/>
            <pc:sldMk cId="2734424805" sldId="266"/>
            <ac:spMk id="10" creationId="{00000000-0000-0000-0000-000000000000}"/>
          </ac:spMkLst>
        </pc:spChg>
        <pc:spChg chg="add mod">
          <ac:chgData name="Hairong Zhao" userId="836876fe-804d-4bd9-9d0e-c259ce8ab2ed" providerId="ADAL" clId="{A5AAF70E-FEBE-4A94-8EBD-A23527D315B2}" dt="2022-01-30T01:20:26.597" v="115" actId="1076"/>
          <ac:spMkLst>
            <pc:docMk/>
            <pc:sldMk cId="2734424805" sldId="266"/>
            <ac:spMk id="12" creationId="{794826AD-531E-45FE-AFA5-01828B58564D}"/>
          </ac:spMkLst>
        </pc:sp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7" creationId="{00000000-0000-0000-0000-000000000000}"/>
          </ac:graphicFrameMkLst>
        </pc:graphicFrameChg>
        <pc:graphicFrameChg chg="add del mod">
          <ac:chgData name="Hairong Zhao" userId="836876fe-804d-4bd9-9d0e-c259ce8ab2ed" providerId="ADAL" clId="{A5AAF70E-FEBE-4A94-8EBD-A23527D315B2}" dt="2022-01-30T01:18:33.004" v="81"/>
          <ac:graphicFrameMkLst>
            <pc:docMk/>
            <pc:sldMk cId="2734424805" sldId="266"/>
            <ac:graphicFrameMk id="11" creationId="{B9601C7D-3260-485D-AF05-1DBE08C9DD25}"/>
          </ac:graphicFrameMkLst>
        </pc:graphicFrameChg>
      </pc:sldChg>
      <pc:sldChg chg="del">
        <pc:chgData name="Hairong Zhao" userId="836876fe-804d-4bd9-9d0e-c259ce8ab2ed" providerId="ADAL" clId="{A5AAF70E-FEBE-4A94-8EBD-A23527D315B2}" dt="2022-01-30T16:06:01.279" v="137" actId="47"/>
        <pc:sldMkLst>
          <pc:docMk/>
          <pc:sldMk cId="123409210" sldId="267"/>
        </pc:sldMkLst>
      </pc:sldChg>
      <pc:sldChg chg="modSp add mod">
        <pc:chgData name="Hairong Zhao" userId="836876fe-804d-4bd9-9d0e-c259ce8ab2ed" providerId="ADAL" clId="{A5AAF70E-FEBE-4A94-8EBD-A23527D315B2}" dt="2022-01-30T19:43:26.665" v="242" actId="14100"/>
        <pc:sldMkLst>
          <pc:docMk/>
          <pc:sldMk cId="2436757044" sldId="267"/>
        </pc:sldMkLst>
        <pc:spChg chg="mod">
          <ac:chgData name="Hairong Zhao" userId="836876fe-804d-4bd9-9d0e-c259ce8ab2ed" providerId="ADAL" clId="{A5AAF70E-FEBE-4A94-8EBD-A23527D315B2}" dt="2022-01-30T19:43:26.665" v="242" actId="14100"/>
          <ac:spMkLst>
            <pc:docMk/>
            <pc:sldMk cId="2436757044" sldId="267"/>
            <ac:spMk id="4198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17.913" v="240" actId="1076"/>
          <ac:spMkLst>
            <pc:docMk/>
            <pc:sldMk cId="2436757044" sldId="267"/>
            <ac:spMk id="42030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686329761" sldId="272"/>
        </pc:sldMkLst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2450731668" sldId="272"/>
        </pc:sldMkLst>
        <pc:spChg chg="mod">
          <ac:chgData name="Hairong Zhao" userId="836876fe-804d-4bd9-9d0e-c259ce8ab2ed" providerId="ADAL" clId="{A5AAF70E-FEBE-4A94-8EBD-A23527D315B2}" dt="2022-01-30T19:44:35.625" v="248" actId="27636"/>
          <ac:spMkLst>
            <pc:docMk/>
            <pc:sldMk cId="2450731668" sldId="272"/>
            <ac:spMk id="21508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4:32.294" v="246" actId="1076"/>
          <ac:spMkLst>
            <pc:docMk/>
            <pc:sldMk cId="2450731668" sldId="272"/>
            <ac:spMk id="2150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791518541" sldId="273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13920368" sldId="274"/>
        </pc:sldMkLst>
      </pc:sldChg>
      <pc:sldChg chg="modSp mod">
        <pc:chgData name="Hairong Zhao" userId="836876fe-804d-4bd9-9d0e-c259ce8ab2ed" providerId="ADAL" clId="{A5AAF70E-FEBE-4A94-8EBD-A23527D315B2}" dt="2022-01-30T19:27:13.301" v="154" actId="1076"/>
        <pc:sldMkLst>
          <pc:docMk/>
          <pc:sldMk cId="952693947" sldId="275"/>
        </pc:sldMkLst>
        <pc:spChg chg="mod">
          <ac:chgData name="Hairong Zhao" userId="836876fe-804d-4bd9-9d0e-c259ce8ab2ed" providerId="ADAL" clId="{A5AAF70E-FEBE-4A94-8EBD-A23527D315B2}" dt="2022-01-30T19:27:09.930" v="153" actId="14100"/>
          <ac:spMkLst>
            <pc:docMk/>
            <pc:sldMk cId="952693947" sldId="275"/>
            <ac:spMk id="3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27:13.301" v="154" actId="1076"/>
          <ac:graphicFrameMkLst>
            <pc:docMk/>
            <pc:sldMk cId="952693947" sldId="275"/>
            <ac:graphicFrameMk id="6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110462068" sldId="276"/>
        </pc:sldMkLst>
      </pc:sldChg>
      <pc:sldChg chg="modSp mod modAnim">
        <pc:chgData name="Hairong Zhao" userId="836876fe-804d-4bd9-9d0e-c259ce8ab2ed" providerId="ADAL" clId="{A5AAF70E-FEBE-4A94-8EBD-A23527D315B2}" dt="2022-01-30T00:41:00.674" v="30" actId="20577"/>
        <pc:sldMkLst>
          <pc:docMk/>
          <pc:sldMk cId="1556472169" sldId="278"/>
        </pc:sldMkLst>
        <pc:spChg chg="mod">
          <ac:chgData name="Hairong Zhao" userId="836876fe-804d-4bd9-9d0e-c259ce8ab2ed" providerId="ADAL" clId="{A5AAF70E-FEBE-4A94-8EBD-A23527D315B2}" dt="2022-01-30T00:41:00.674" v="30" actId="20577"/>
          <ac:spMkLst>
            <pc:docMk/>
            <pc:sldMk cId="1556472169" sldId="278"/>
            <ac:spMk id="125955" creationId="{00000000-0000-0000-0000-000000000000}"/>
          </ac:spMkLst>
        </pc:spChg>
      </pc:sldChg>
      <pc:sldChg chg="modSp modAnim">
        <pc:chgData name="Hairong Zhao" userId="836876fe-804d-4bd9-9d0e-c259ce8ab2ed" providerId="ADAL" clId="{A5AAF70E-FEBE-4A94-8EBD-A23527D315B2}" dt="2022-01-30T01:05:14.239" v="61" actId="207"/>
        <pc:sldMkLst>
          <pc:docMk/>
          <pc:sldMk cId="3292119373" sldId="279"/>
        </pc:sldMkLst>
        <pc:spChg chg="mod">
          <ac:chgData name="Hairong Zhao" userId="836876fe-804d-4bd9-9d0e-c259ce8ab2ed" providerId="ADAL" clId="{A5AAF70E-FEBE-4A94-8EBD-A23527D315B2}" dt="2022-01-30T01:05:14.239" v="61" actId="207"/>
          <ac:spMkLst>
            <pc:docMk/>
            <pc:sldMk cId="3292119373" sldId="279"/>
            <ac:spMk id="125955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01:08:52.405" v="74" actId="1076"/>
        <pc:sldMkLst>
          <pc:docMk/>
          <pc:sldMk cId="32481048" sldId="280"/>
        </pc:sldMkLst>
        <pc:spChg chg="mod">
          <ac:chgData name="Hairong Zhao" userId="836876fe-804d-4bd9-9d0e-c259ce8ab2ed" providerId="ADAL" clId="{A5AAF70E-FEBE-4A94-8EBD-A23527D315B2}" dt="2022-01-30T01:08:47.779" v="73" actId="1076"/>
          <ac:spMkLst>
            <pc:docMk/>
            <pc:sldMk cId="32481048" sldId="280"/>
            <ac:spMk id="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08:52.405" v="74" actId="1076"/>
          <ac:spMkLst>
            <pc:docMk/>
            <pc:sldMk cId="32481048" sldId="280"/>
            <ac:spMk id="9" creationId="{00000000-0000-0000-0000-000000000000}"/>
          </ac:spMkLst>
        </pc:spChg>
        <pc:spChg chg="add del mod">
          <ac:chgData name="Hairong Zhao" userId="836876fe-804d-4bd9-9d0e-c259ce8ab2ed" providerId="ADAL" clId="{A5AAF70E-FEBE-4A94-8EBD-A23527D315B2}" dt="2022-01-30T00:47:10.246" v="38" actId="21"/>
          <ac:spMkLst>
            <pc:docMk/>
            <pc:sldMk cId="32481048" sldId="280"/>
            <ac:spMk id="14" creationId="{17A81E1A-5052-4E18-B5E1-87F7C9FE0B80}"/>
          </ac:spMkLst>
        </pc:spChg>
        <pc:spChg chg="mod">
          <ac:chgData name="Hairong Zhao" userId="836876fe-804d-4bd9-9d0e-c259ce8ab2ed" providerId="ADAL" clId="{A5AAF70E-FEBE-4A94-8EBD-A23527D315B2}" dt="2022-01-30T01:07:44.351" v="66" actId="1076"/>
          <ac:spMkLst>
            <pc:docMk/>
            <pc:sldMk cId="32481048" sldId="280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2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7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8" creationId="{00000000-0000-0000-0000-000000000000}"/>
          </ac:graphicFrameMkLst>
        </pc:graphicFrameChg>
        <pc:graphicFrameChg chg="add mod">
          <ac:chgData name="Hairong Zhao" userId="836876fe-804d-4bd9-9d0e-c259ce8ab2ed" providerId="ADAL" clId="{A5AAF70E-FEBE-4A94-8EBD-A23527D315B2}" dt="2022-01-30T01:07:47.140" v="67" actId="1076"/>
          <ac:graphicFrameMkLst>
            <pc:docMk/>
            <pc:sldMk cId="32481048" sldId="280"/>
            <ac:graphicFrameMk id="15" creationId="{58891003-8B89-42EF-9978-94FDB3B9F99A}"/>
          </ac:graphicFrameMkLst>
        </pc:graphicFrameChg>
      </pc:sldChg>
      <pc:sldChg chg="addSp delSp modSp mod modAnim">
        <pc:chgData name="Hairong Zhao" userId="836876fe-804d-4bd9-9d0e-c259ce8ab2ed" providerId="ADAL" clId="{A5AAF70E-FEBE-4A94-8EBD-A23527D315B2}" dt="2022-01-30T16:04:50.691" v="136" actId="20577"/>
        <pc:sldMkLst>
          <pc:docMk/>
          <pc:sldMk cId="1511515468" sldId="281"/>
        </pc:sldMkLst>
        <pc:spChg chg="add del mod">
          <ac:chgData name="Hairong Zhao" userId="836876fe-804d-4bd9-9d0e-c259ce8ab2ed" providerId="ADAL" clId="{A5AAF70E-FEBE-4A94-8EBD-A23527D315B2}" dt="2022-01-30T00:48:24.566" v="58" actId="478"/>
          <ac:spMkLst>
            <pc:docMk/>
            <pc:sldMk cId="1511515468" sldId="281"/>
            <ac:spMk id="7" creationId="{691546B7-B7A8-48C0-8B1C-FD2918837538}"/>
          </ac:spMkLst>
        </pc:spChg>
        <pc:spChg chg="mod">
          <ac:chgData name="Hairong Zhao" userId="836876fe-804d-4bd9-9d0e-c259ce8ab2ed" providerId="ADAL" clId="{A5AAF70E-FEBE-4A94-8EBD-A23527D315B2}" dt="2022-01-30T16:04:50.691" v="136" actId="20577"/>
          <ac:spMkLst>
            <pc:docMk/>
            <pc:sldMk cId="1511515468" sldId="281"/>
            <ac:spMk id="19461" creationId="{00000000-0000-0000-0000-000000000000}"/>
          </ac:spMkLst>
        </pc:spChg>
      </pc:sldChg>
      <pc:sldChg chg="modSp mod">
        <pc:chgData name="Hairong Zhao" userId="836876fe-804d-4bd9-9d0e-c259ce8ab2ed" providerId="ADAL" clId="{A5AAF70E-FEBE-4A94-8EBD-A23527D315B2}" dt="2022-01-30T01:11:14.059" v="75" actId="14100"/>
        <pc:sldMkLst>
          <pc:docMk/>
          <pc:sldMk cId="2536375107" sldId="282"/>
        </pc:sldMkLst>
        <pc:spChg chg="mod">
          <ac:chgData name="Hairong Zhao" userId="836876fe-804d-4bd9-9d0e-c259ce8ab2ed" providerId="ADAL" clId="{A5AAF70E-FEBE-4A94-8EBD-A23527D315B2}" dt="2022-01-30T01:11:14.059" v="75" actId="14100"/>
          <ac:spMkLst>
            <pc:docMk/>
            <pc:sldMk cId="2536375107" sldId="282"/>
            <ac:spMk id="28" creationId="{00000000-0000-0000-0000-000000000000}"/>
          </ac:spMkLst>
        </pc:spChg>
      </pc:sldChg>
      <pc:sldChg chg="addSp modSp mod">
        <pc:chgData name="Hairong Zhao" userId="836876fe-804d-4bd9-9d0e-c259ce8ab2ed" providerId="ADAL" clId="{A5AAF70E-FEBE-4A94-8EBD-A23527D315B2}" dt="2022-01-30T19:22:25.421" v="143" actId="1076"/>
        <pc:sldMkLst>
          <pc:docMk/>
          <pc:sldMk cId="2160987551" sldId="286"/>
        </pc:sldMkLst>
        <pc:grpChg chg="mod">
          <ac:chgData name="Hairong Zhao" userId="836876fe-804d-4bd9-9d0e-c259ce8ab2ed" providerId="ADAL" clId="{A5AAF70E-FEBE-4A94-8EBD-A23527D315B2}" dt="2022-01-30T19:22:16.860" v="140" actId="1076"/>
          <ac:grpSpMkLst>
            <pc:docMk/>
            <pc:sldMk cId="2160987551" sldId="286"/>
            <ac:grpSpMk id="8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22:19.074" v="141" actId="1076"/>
          <ac:grpSpMkLst>
            <pc:docMk/>
            <pc:sldMk cId="2160987551" sldId="286"/>
            <ac:grpSpMk id="41" creationId="{00000000-0000-0000-0000-000000000000}"/>
          </ac:grpSpMkLst>
        </pc:grpChg>
        <pc:graphicFrameChg chg="add mod">
          <ac:chgData name="Hairong Zhao" userId="836876fe-804d-4bd9-9d0e-c259ce8ab2ed" providerId="ADAL" clId="{A5AAF70E-FEBE-4A94-8EBD-A23527D315B2}" dt="2022-01-30T19:22:25.421" v="143" actId="1076"/>
          <ac:graphicFrameMkLst>
            <pc:docMk/>
            <pc:sldMk cId="2160987551" sldId="286"/>
            <ac:graphicFrameMk id="79" creationId="{6E83FB5A-4809-468A-8528-109FE56379E0}"/>
          </ac:graphicFrameMkLst>
        </pc:graphicFrameChg>
      </pc:sldChg>
      <pc:sldChg chg="modSp mod">
        <pc:chgData name="Hairong Zhao" userId="836876fe-804d-4bd9-9d0e-c259ce8ab2ed" providerId="ADAL" clId="{A5AAF70E-FEBE-4A94-8EBD-A23527D315B2}" dt="2022-01-30T19:31:12.931" v="170" actId="27636"/>
        <pc:sldMkLst>
          <pc:docMk/>
          <pc:sldMk cId="1247814037" sldId="287"/>
        </pc:sldMkLst>
        <pc:spChg chg="mod">
          <ac:chgData name="Hairong Zhao" userId="836876fe-804d-4bd9-9d0e-c259ce8ab2ed" providerId="ADAL" clId="{A5AAF70E-FEBE-4A94-8EBD-A23527D315B2}" dt="2022-01-30T19:31:12.931" v="170" actId="27636"/>
          <ac:spMkLst>
            <pc:docMk/>
            <pc:sldMk cId="1247814037" sldId="287"/>
            <ac:spMk id="3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19:25:35.771" v="152" actId="14100"/>
        <pc:sldMkLst>
          <pc:docMk/>
          <pc:sldMk cId="3651184659" sldId="288"/>
        </pc:sldMkLst>
        <pc:spChg chg="mod">
          <ac:chgData name="Hairong Zhao" userId="836876fe-804d-4bd9-9d0e-c259ce8ab2ed" providerId="ADAL" clId="{A5AAF70E-FEBE-4A94-8EBD-A23527D315B2}" dt="2022-01-30T19:25:35.771" v="152" actId="14100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23:48.133" v="144" actId="1076"/>
          <ac:spMkLst>
            <pc:docMk/>
            <pc:sldMk cId="3651184659" sldId="288"/>
            <ac:spMk id="9" creationId="{00000000-0000-0000-0000-000000000000}"/>
          </ac:spMkLst>
        </pc:spChg>
        <pc:graphicFrameChg chg="add del mod">
          <ac:chgData name="Hairong Zhao" userId="836876fe-804d-4bd9-9d0e-c259ce8ab2ed" providerId="ADAL" clId="{A5AAF70E-FEBE-4A94-8EBD-A23527D315B2}" dt="2022-01-30T19:25:11.904" v="151" actId="478"/>
          <ac:graphicFrameMkLst>
            <pc:docMk/>
            <pc:sldMk cId="3651184659" sldId="288"/>
            <ac:graphicFrameMk id="11" creationId="{8444A7B7-4BD9-4A53-88BE-311522D7DAE5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28:24.896" v="160" actId="27636"/>
        <pc:sldMkLst>
          <pc:docMk/>
          <pc:sldMk cId="1979531721" sldId="289"/>
        </pc:sldMkLst>
        <pc:spChg chg="mod">
          <ac:chgData name="Hairong Zhao" userId="836876fe-804d-4bd9-9d0e-c259ce8ab2ed" providerId="ADAL" clId="{A5AAF70E-FEBE-4A94-8EBD-A23527D315B2}" dt="2022-01-30T19:28:24.896" v="160" actId="27636"/>
          <ac:spMkLst>
            <pc:docMk/>
            <pc:sldMk cId="1979531721" sldId="289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2446644084" sldId="289"/>
        </pc:sldMkLst>
      </pc:sldChg>
      <pc:sldChg chg="modSp add mod">
        <pc:chgData name="Hairong Zhao" userId="836876fe-804d-4bd9-9d0e-c259ce8ab2ed" providerId="ADAL" clId="{A5AAF70E-FEBE-4A94-8EBD-A23527D315B2}" dt="2022-01-30T19:44:01.759" v="244" actId="1076"/>
        <pc:sldMkLst>
          <pc:docMk/>
          <pc:sldMk cId="1534703086" sldId="290"/>
        </pc:sldMkLst>
        <pc:spChg chg="mod">
          <ac:chgData name="Hairong Zhao" userId="836876fe-804d-4bd9-9d0e-c259ce8ab2ed" providerId="ADAL" clId="{A5AAF70E-FEBE-4A94-8EBD-A23527D315B2}" dt="2022-01-30T19:44:01.759" v="244" actId="1076"/>
          <ac:spMkLst>
            <pc:docMk/>
            <pc:sldMk cId="1534703086" sldId="290"/>
            <ac:spMk id="4403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58.298" v="243" actId="14100"/>
          <ac:spMkLst>
            <pc:docMk/>
            <pc:sldMk cId="1534703086" sldId="290"/>
            <ac:spMk id="44038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712897986" sldId="291"/>
        </pc:sldMkLst>
        <pc:spChg chg="mod">
          <ac:chgData name="Hairong Zhao" userId="836876fe-804d-4bd9-9d0e-c259ce8ab2ed" providerId="ADAL" clId="{A5AAF70E-FEBE-4A94-8EBD-A23527D315B2}" dt="2022-01-30T19:44:25.518" v="245" actId="1076"/>
          <ac:spMkLst>
            <pc:docMk/>
            <pc:sldMk cId="1712897986" sldId="291"/>
            <ac:spMk id="19461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82982789" sldId="292"/>
        </pc:sldMkLst>
        <pc:spChg chg="mod">
          <ac:chgData name="Hairong Zhao" userId="836876fe-804d-4bd9-9d0e-c259ce8ab2ed" providerId="ADAL" clId="{A5AAF70E-FEBE-4A94-8EBD-A23527D315B2}" dt="2022-01-30T19:28:24.932" v="162" actId="27636"/>
          <ac:spMkLst>
            <pc:docMk/>
            <pc:sldMk cId="1282982789" sldId="292"/>
            <ac:spMk id="125955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3553516" sldId="293"/>
        </pc:sldMkLst>
        <pc:spChg chg="mod">
          <ac:chgData name="Hairong Zhao" userId="836876fe-804d-4bd9-9d0e-c259ce8ab2ed" providerId="ADAL" clId="{A5AAF70E-FEBE-4A94-8EBD-A23527D315B2}" dt="2022-01-30T19:28:24.947" v="163" actId="27636"/>
          <ac:spMkLst>
            <pc:docMk/>
            <pc:sldMk cId="123553516" sldId="293"/>
            <ac:spMk id="125955" creationId="{00000000-0000-0000-0000-000000000000}"/>
          </ac:spMkLst>
        </pc:spChg>
      </pc:sldChg>
    </pc:docChg>
  </pc:docChgLst>
  <pc:docChgLst>
    <pc:chgData name="Zhao, Hairong" userId="836876fe-804d-4bd9-9d0e-c259ce8ab2ed" providerId="ADAL" clId="{157A12D0-DD5F-47C8-92D5-FDFD3D95DB36}"/>
    <pc:docChg chg="undo custSel addSld delSld modSld">
      <pc:chgData name="Zhao, Hairong" userId="836876fe-804d-4bd9-9d0e-c259ce8ab2ed" providerId="ADAL" clId="{157A12D0-DD5F-47C8-92D5-FDFD3D95DB36}" dt="2023-02-09T01:46:05.210" v="431"/>
      <pc:docMkLst>
        <pc:docMk/>
      </pc:docMkLst>
      <pc:sldChg chg="add del">
        <pc:chgData name="Zhao, Hairong" userId="836876fe-804d-4bd9-9d0e-c259ce8ab2ed" providerId="ADAL" clId="{157A12D0-DD5F-47C8-92D5-FDFD3D95DB36}" dt="2023-02-08T23:47:28.158" v="55" actId="47"/>
        <pc:sldMkLst>
          <pc:docMk/>
          <pc:sldMk cId="4095996822" sldId="258"/>
        </pc:sldMkLst>
      </pc:sldChg>
      <pc:sldChg chg="modSp mod">
        <pc:chgData name="Zhao, Hairong" userId="836876fe-804d-4bd9-9d0e-c259ce8ab2ed" providerId="ADAL" clId="{157A12D0-DD5F-47C8-92D5-FDFD3D95DB36}" dt="2023-02-09T00:09:01.715" v="188" actId="20577"/>
        <pc:sldMkLst>
          <pc:docMk/>
          <pc:sldMk cId="217606473" sldId="259"/>
        </pc:sldMkLst>
        <pc:spChg chg="mod">
          <ac:chgData name="Zhao, Hairong" userId="836876fe-804d-4bd9-9d0e-c259ce8ab2ed" providerId="ADAL" clId="{157A12D0-DD5F-47C8-92D5-FDFD3D95DB36}" dt="2023-02-09T00:06:30.884" v="168" actId="1076"/>
          <ac:spMkLst>
            <pc:docMk/>
            <pc:sldMk cId="217606473" sldId="259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9:01.715" v="188" actId="20577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05:53.097" v="158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Zhao, Hairong" userId="836876fe-804d-4bd9-9d0e-c259ce8ab2ed" providerId="ADAL" clId="{157A12D0-DD5F-47C8-92D5-FDFD3D95DB36}" dt="2023-02-09T00:05:27.429" v="154" actId="1076"/>
          <ac:grpSpMkLst>
            <pc:docMk/>
            <pc:sldMk cId="217606473" sldId="259"/>
            <ac:grpSpMk id="5" creationId="{00000000-0000-0000-0000-000000000000}"/>
          </ac:grpSpMkLst>
        </pc:grpChg>
        <pc:graphicFrameChg chg="mod">
          <ac:chgData name="Zhao, Hairong" userId="836876fe-804d-4bd9-9d0e-c259ce8ab2ed" providerId="ADAL" clId="{157A12D0-DD5F-47C8-92D5-FDFD3D95DB36}" dt="2023-02-09T00:06:19.321" v="163" actId="1076"/>
          <ac:graphicFrameMkLst>
            <pc:docMk/>
            <pc:sldMk cId="217606473" sldId="259"/>
            <ac:graphicFrameMk id="48" creationId="{00000000-0000-0000-0000-000000000000}"/>
          </ac:graphicFrameMkLst>
        </pc:graphicFrameChg>
      </pc:sldChg>
      <pc:sldChg chg="delSp modSp mod">
        <pc:chgData name="Zhao, Hairong" userId="836876fe-804d-4bd9-9d0e-c259ce8ab2ed" providerId="ADAL" clId="{157A12D0-DD5F-47C8-92D5-FDFD3D95DB36}" dt="2023-02-09T00:07:35.926" v="176" actId="14100"/>
        <pc:sldMkLst>
          <pc:docMk/>
          <pc:sldMk cId="1576444115" sldId="260"/>
        </pc:sldMkLst>
        <pc:spChg chg="del mod">
          <ac:chgData name="Zhao, Hairong" userId="836876fe-804d-4bd9-9d0e-c259ce8ab2ed" providerId="ADAL" clId="{157A12D0-DD5F-47C8-92D5-FDFD3D95DB36}" dt="2023-02-09T00:07:28.138" v="175" actId="478"/>
          <ac:spMkLst>
            <pc:docMk/>
            <pc:sldMk cId="1576444115" sldId="260"/>
            <ac:spMk id="3998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35.926" v="176" actId="14100"/>
          <ac:spMkLst>
            <pc:docMk/>
            <pc:sldMk cId="1576444115" sldId="260"/>
            <ac:spMk id="5632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13.136" v="173" actId="20577"/>
          <ac:spMkLst>
            <pc:docMk/>
            <pc:sldMk cId="1576444115" sldId="260"/>
            <ac:spMk id="56325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09:24.920" v="192" actId="27636"/>
        <pc:sldMkLst>
          <pc:docMk/>
          <pc:sldMk cId="2562966733" sldId="261"/>
        </pc:sldMkLst>
        <pc:spChg chg="mod">
          <ac:chgData name="Zhao, Hairong" userId="836876fe-804d-4bd9-9d0e-c259ce8ab2ed" providerId="ADAL" clId="{157A12D0-DD5F-47C8-92D5-FDFD3D95DB36}" dt="2023-02-09T00:09:24.920" v="192" actId="27636"/>
          <ac:spMkLst>
            <pc:docMk/>
            <pc:sldMk cId="2562966733" sldId="261"/>
            <ac:spMk id="58373" creationId="{00000000-0000-0000-0000-000000000000}"/>
          </ac:spMkLst>
        </pc:spChg>
      </pc:sldChg>
      <pc:sldChg chg="addSp delSp modSp add mod modAnim">
        <pc:chgData name="Zhao, Hairong" userId="836876fe-804d-4bd9-9d0e-c259ce8ab2ed" providerId="ADAL" clId="{157A12D0-DD5F-47C8-92D5-FDFD3D95DB36}" dt="2023-02-09T01:45:42.080" v="424" actId="20577"/>
        <pc:sldMkLst>
          <pc:docMk/>
          <pc:sldMk cId="2799452841" sldId="262"/>
        </pc:sldMkLst>
        <pc:spChg chg="mod ord">
          <ac:chgData name="Zhao, Hairong" userId="836876fe-804d-4bd9-9d0e-c259ce8ab2ed" providerId="ADAL" clId="{157A12D0-DD5F-47C8-92D5-FDFD3D95DB36}" dt="2023-02-09T01:35:11.603" v="394" actId="1076"/>
          <ac:spMkLst>
            <pc:docMk/>
            <pc:sldMk cId="2799452841" sldId="262"/>
            <ac:spMk id="27689" creationId="{00000000-0000-0000-0000-000000000000}"/>
          </ac:spMkLst>
        </pc:spChg>
        <pc:grpChg chg="ord">
          <ac:chgData name="Zhao, Hairong" userId="836876fe-804d-4bd9-9d0e-c259ce8ab2ed" providerId="ADAL" clId="{157A12D0-DD5F-47C8-92D5-FDFD3D95DB36}" dt="2023-02-09T01:34:16.385" v="359" actId="166"/>
          <ac:grpSpMkLst>
            <pc:docMk/>
            <pc:sldMk cId="2799452841" sldId="262"/>
            <ac:grpSpMk id="3" creationId="{00000000-0000-0000-0000-000000000000}"/>
          </ac:grpSpMkLst>
        </pc:grpChg>
        <pc:grpChg chg="ord">
          <ac:chgData name="Zhao, Hairong" userId="836876fe-804d-4bd9-9d0e-c259ce8ab2ed" providerId="ADAL" clId="{157A12D0-DD5F-47C8-92D5-FDFD3D95DB36}" dt="2023-02-09T01:37:37.592" v="399" actId="166"/>
          <ac:grpSpMkLst>
            <pc:docMk/>
            <pc:sldMk cId="2799452841" sldId="262"/>
            <ac:grpSpMk id="4" creationId="{00000000-0000-0000-0000-000000000000}"/>
          </ac:grpSpMkLst>
        </pc:grpChg>
        <pc:graphicFrameChg chg="modGraphic">
          <ac:chgData name="Zhao, Hairong" userId="836876fe-804d-4bd9-9d0e-c259ce8ab2ed" providerId="ADAL" clId="{157A12D0-DD5F-47C8-92D5-FDFD3D95DB36}" dt="2023-02-09T01:45:42.080" v="424" actId="20577"/>
          <ac:graphicFrameMkLst>
            <pc:docMk/>
            <pc:sldMk cId="2799452841" sldId="262"/>
            <ac:graphicFrameMk id="39" creationId="{70B0E442-0A50-4F5C-8F60-FAAB02F249DB}"/>
          </ac:graphicFrameMkLst>
        </pc:graphicFrameChg>
        <pc:graphicFrameChg chg="del">
          <ac:chgData name="Zhao, Hairong" userId="836876fe-804d-4bd9-9d0e-c259ce8ab2ed" providerId="ADAL" clId="{157A12D0-DD5F-47C8-92D5-FDFD3D95DB36}" dt="2023-02-09T01:33:47.428" v="356" actId="478"/>
          <ac:graphicFrameMkLst>
            <pc:docMk/>
            <pc:sldMk cId="2799452841" sldId="262"/>
            <ac:graphicFrameMk id="13509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34:44.877" v="384" actId="1037"/>
          <ac:picMkLst>
            <pc:docMk/>
            <pc:sldMk cId="2799452841" sldId="262"/>
            <ac:picMk id="2" creationId="{B1BE96B6-40A7-3662-5986-4493452FC8E1}"/>
          </ac:picMkLst>
        </pc:picChg>
        <pc:picChg chg="add mod">
          <ac:chgData name="Zhao, Hairong" userId="836876fe-804d-4bd9-9d0e-c259ce8ab2ed" providerId="ADAL" clId="{157A12D0-DD5F-47C8-92D5-FDFD3D95DB36}" dt="2023-02-09T01:34:52.571" v="391" actId="1038"/>
          <ac:picMkLst>
            <pc:docMk/>
            <pc:sldMk cId="2799452841" sldId="262"/>
            <ac:picMk id="6" creationId="{3E908A93-D93D-D4F3-9164-8AADB8ADF8A5}"/>
          </ac:picMkLst>
        </pc:picChg>
      </pc:sldChg>
      <pc:sldChg chg="modSp mod">
        <pc:chgData name="Zhao, Hairong" userId="836876fe-804d-4bd9-9d0e-c259ce8ab2ed" providerId="ADAL" clId="{157A12D0-DD5F-47C8-92D5-FDFD3D95DB36}" dt="2023-02-09T00:09:53.882" v="194" actId="27636"/>
        <pc:sldMkLst>
          <pc:docMk/>
          <pc:sldMk cId="1057671253" sldId="263"/>
        </pc:sldMkLst>
        <pc:spChg chg="mod">
          <ac:chgData name="Zhao, Hairong" userId="836876fe-804d-4bd9-9d0e-c259ce8ab2ed" providerId="ADAL" clId="{157A12D0-DD5F-47C8-92D5-FDFD3D95DB36}" dt="2023-02-09T00:09:53.882" v="194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23:37.524" v="205" actId="20577"/>
        <pc:sldMkLst>
          <pc:docMk/>
          <pc:sldMk cId="1865448866" sldId="264"/>
        </pc:sldMkLst>
        <pc:graphicFrameChg chg="modGraphic">
          <ac:chgData name="Zhao, Hairong" userId="836876fe-804d-4bd9-9d0e-c259ce8ab2ed" providerId="ADAL" clId="{157A12D0-DD5F-47C8-92D5-FDFD3D95DB36}" dt="2023-02-09T00:23:37.524" v="205" actId="20577"/>
          <ac:graphicFrameMkLst>
            <pc:docMk/>
            <pc:sldMk cId="1865448866" sldId="264"/>
            <ac:graphicFrameMk id="6" creationId="{00000000-0000-0000-0000-000000000000}"/>
          </ac:graphicFrameMkLst>
        </pc:graphicFrameChg>
      </pc:sldChg>
      <pc:sldChg chg="del">
        <pc:chgData name="Zhao, Hairong" userId="836876fe-804d-4bd9-9d0e-c259ce8ab2ed" providerId="ADAL" clId="{157A12D0-DD5F-47C8-92D5-FDFD3D95DB36}" dt="2023-02-08T23:42:34.741" v="10" actId="47"/>
        <pc:sldMkLst>
          <pc:docMk/>
          <pc:sldMk cId="2734424805" sldId="26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408813482" sldId="266"/>
        </pc:sldMkLst>
      </pc:sldChg>
      <pc:sldChg chg="modSp mod">
        <pc:chgData name="Zhao, Hairong" userId="836876fe-804d-4bd9-9d0e-c259ce8ab2ed" providerId="ADAL" clId="{157A12D0-DD5F-47C8-92D5-FDFD3D95DB36}" dt="2023-02-09T00:25:39.787" v="210" actId="20577"/>
        <pc:sldMkLst>
          <pc:docMk/>
          <pc:sldMk cId="2436757044" sldId="267"/>
        </pc:sldMkLst>
        <pc:graphicFrameChg chg="modGraphic">
          <ac:chgData name="Zhao, Hairong" userId="836876fe-804d-4bd9-9d0e-c259ce8ab2ed" providerId="ADAL" clId="{157A12D0-DD5F-47C8-92D5-FDFD3D95DB36}" dt="2023-02-09T00:25:39.787" v="210" actId="20577"/>
          <ac:graphicFrameMkLst>
            <pc:docMk/>
            <pc:sldMk cId="2436757044" sldId="267"/>
            <ac:graphicFrameMk id="27819" creationId="{00000000-0000-0000-0000-000000000000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62453526" sldId="268"/>
        </pc:sldMkLst>
      </pc:sldChg>
      <pc:sldChg chg="del">
        <pc:chgData name="Zhao, Hairong" userId="836876fe-804d-4bd9-9d0e-c259ce8ab2ed" providerId="ADAL" clId="{157A12D0-DD5F-47C8-92D5-FDFD3D95DB36}" dt="2023-02-08T23:42:35.918" v="11" actId="47"/>
        <pc:sldMkLst>
          <pc:docMk/>
          <pc:sldMk cId="3491758556" sldId="268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28517316" sldId="269"/>
        </pc:sldMkLst>
      </pc:sldChg>
      <pc:sldChg chg="modSp del mod">
        <pc:chgData name="Zhao, Hairong" userId="836876fe-804d-4bd9-9d0e-c259ce8ab2ed" providerId="ADAL" clId="{157A12D0-DD5F-47C8-92D5-FDFD3D95DB36}" dt="2023-02-08T23:42:37.127" v="12" actId="47"/>
        <pc:sldMkLst>
          <pc:docMk/>
          <pc:sldMk cId="2456140232" sldId="269"/>
        </pc:sldMkLst>
        <pc:spChg chg="mod">
          <ac:chgData name="Zhao, Hairong" userId="836876fe-804d-4bd9-9d0e-c259ce8ab2ed" providerId="ADAL" clId="{157A12D0-DD5F-47C8-92D5-FDFD3D95DB36}" dt="2023-02-08T23:40:45.350" v="2" actId="27636"/>
          <ac:spMkLst>
            <pc:docMk/>
            <pc:sldMk cId="2456140232" sldId="269"/>
            <ac:spMk id="3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2868073" sldId="270"/>
        </pc:sldMkLst>
      </pc:sldChg>
      <pc:sldChg chg="del">
        <pc:chgData name="Zhao, Hairong" userId="836876fe-804d-4bd9-9d0e-c259ce8ab2ed" providerId="ADAL" clId="{157A12D0-DD5F-47C8-92D5-FDFD3D95DB36}" dt="2023-02-08T23:42:38.147" v="13" actId="47"/>
        <pc:sldMkLst>
          <pc:docMk/>
          <pc:sldMk cId="1295690934" sldId="270"/>
        </pc:sldMkLst>
      </pc:sldChg>
      <pc:sldChg chg="add del">
        <pc:chgData name="Zhao, Hairong" userId="836876fe-804d-4bd9-9d0e-c259ce8ab2ed" providerId="ADAL" clId="{157A12D0-DD5F-47C8-92D5-FDFD3D95DB36}" dt="2023-02-08T23:44:42.329" v="51" actId="47"/>
        <pc:sldMkLst>
          <pc:docMk/>
          <pc:sldMk cId="799649665" sldId="27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78224591" sldId="271"/>
        </pc:sldMkLst>
      </pc:sldChg>
      <pc:sldChg chg="modSp add mod">
        <pc:chgData name="Zhao, Hairong" userId="836876fe-804d-4bd9-9d0e-c259ce8ab2ed" providerId="ADAL" clId="{157A12D0-DD5F-47C8-92D5-FDFD3D95DB36}" dt="2023-02-09T01:02:04.063" v="261" actId="207"/>
        <pc:sldMkLst>
          <pc:docMk/>
          <pc:sldMk cId="2450731668" sldId="272"/>
        </pc:sldMkLst>
        <pc:spChg chg="mod">
          <ac:chgData name="Zhao, Hairong" userId="836876fe-804d-4bd9-9d0e-c259ce8ab2ed" providerId="ADAL" clId="{157A12D0-DD5F-47C8-92D5-FDFD3D95DB36}" dt="2023-02-09T01:02:04.063" v="261" actId="207"/>
          <ac:spMkLst>
            <pc:docMk/>
            <pc:sldMk cId="2450731668" sldId="272"/>
            <ac:spMk id="4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607354477" sldId="27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3920368" sldId="274"/>
        </pc:sldMkLst>
      </pc:sldChg>
      <pc:sldChg chg="addSp delSp modSp mod modAnim">
        <pc:chgData name="Zhao, Hairong" userId="836876fe-804d-4bd9-9d0e-c259ce8ab2ed" providerId="ADAL" clId="{157A12D0-DD5F-47C8-92D5-FDFD3D95DB36}" dt="2023-02-09T00:03:31.284" v="150" actId="20577"/>
        <pc:sldMkLst>
          <pc:docMk/>
          <pc:sldMk cId="952693947" sldId="275"/>
        </pc:sldMkLst>
        <pc:spChg chg="mod">
          <ac:chgData name="Zhao, Hairong" userId="836876fe-804d-4bd9-9d0e-c259ce8ab2ed" providerId="ADAL" clId="{157A12D0-DD5F-47C8-92D5-FDFD3D95DB36}" dt="2023-02-09T00:03:31.284" v="150" actId="20577"/>
          <ac:spMkLst>
            <pc:docMk/>
            <pc:sldMk cId="952693947" sldId="275"/>
            <ac:spMk id="2" creationId="{00000000-0000-0000-0000-000000000000}"/>
          </ac:spMkLst>
        </pc:spChg>
        <pc:spChg chg="add del">
          <ac:chgData name="Zhao, Hairong" userId="836876fe-804d-4bd9-9d0e-c259ce8ab2ed" providerId="ADAL" clId="{157A12D0-DD5F-47C8-92D5-FDFD3D95DB36}" dt="2023-02-09T00:03:00.637" v="144" actId="22"/>
          <ac:spMkLst>
            <pc:docMk/>
            <pc:sldMk cId="952693947" sldId="275"/>
            <ac:spMk id="9" creationId="{61B377EE-D7F7-B5AD-47DE-F31E5BF5A5F4}"/>
          </ac:spMkLst>
        </pc:spChg>
        <pc:graphicFrameChg chg="del">
          <ac:chgData name="Zhao, Hairong" userId="836876fe-804d-4bd9-9d0e-c259ce8ab2ed" providerId="ADAL" clId="{157A12D0-DD5F-47C8-92D5-FDFD3D95DB36}" dt="2023-02-09T00:02:58.475" v="142" actId="478"/>
          <ac:graphicFrameMkLst>
            <pc:docMk/>
            <pc:sldMk cId="952693947" sldId="275"/>
            <ac:graphicFrameMk id="6" creationId="{00000000-0000-0000-0000-000000000000}"/>
          </ac:graphicFrameMkLst>
        </pc:graphicFrameChg>
        <pc:graphicFrameChg chg="add mod">
          <ac:chgData name="Zhao, Hairong" userId="836876fe-804d-4bd9-9d0e-c259ce8ab2ed" providerId="ADAL" clId="{157A12D0-DD5F-47C8-92D5-FDFD3D95DB36}" dt="2023-02-09T00:03:13.970" v="146" actId="1076"/>
          <ac:graphicFrameMkLst>
            <pc:docMk/>
            <pc:sldMk cId="952693947" sldId="275"/>
            <ac:graphicFrameMk id="10" creationId="{43DA6CDD-37BC-A64F-D115-027EF5821874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10462068" sldId="276"/>
        </pc:sldMkLst>
      </pc:sldChg>
      <pc:sldChg chg="del">
        <pc:chgData name="Zhao, Hairong" userId="836876fe-804d-4bd9-9d0e-c259ce8ab2ed" providerId="ADAL" clId="{157A12D0-DD5F-47C8-92D5-FDFD3D95DB36}" dt="2023-02-08T23:43:22.221" v="24" actId="47"/>
        <pc:sldMkLst>
          <pc:docMk/>
          <pc:sldMk cId="2141922006" sldId="277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61176761" sldId="277"/>
        </pc:sldMkLst>
      </pc:sldChg>
      <pc:sldChg chg="modSp mod modAnim">
        <pc:chgData name="Zhao, Hairong" userId="836876fe-804d-4bd9-9d0e-c259ce8ab2ed" providerId="ADAL" clId="{157A12D0-DD5F-47C8-92D5-FDFD3D95DB36}" dt="2023-02-08T23:46:56.894" v="54" actId="15"/>
        <pc:sldMkLst>
          <pc:docMk/>
          <pc:sldMk cId="1556472169" sldId="278"/>
        </pc:sldMkLst>
        <pc:spChg chg="mod">
          <ac:chgData name="Zhao, Hairong" userId="836876fe-804d-4bd9-9d0e-c259ce8ab2ed" providerId="ADAL" clId="{157A12D0-DD5F-47C8-92D5-FDFD3D95DB36}" dt="2023-02-08T23:43:31.201" v="44" actId="20577"/>
          <ac:spMkLst>
            <pc:docMk/>
            <pc:sldMk cId="1556472169" sldId="278"/>
            <ac:spMk id="12595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46:56.894" v="54" actId="15"/>
          <ac:spMkLst>
            <pc:docMk/>
            <pc:sldMk cId="1556472169" sldId="278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77963974" sldId="279"/>
        </pc:sldMkLst>
      </pc:sldChg>
      <pc:sldChg chg="del">
        <pc:chgData name="Zhao, Hairong" userId="836876fe-804d-4bd9-9d0e-c259ce8ab2ed" providerId="ADAL" clId="{157A12D0-DD5F-47C8-92D5-FDFD3D95DB36}" dt="2023-02-08T23:42:18.892" v="3" actId="47"/>
        <pc:sldMkLst>
          <pc:docMk/>
          <pc:sldMk cId="3292119373" sldId="279"/>
        </pc:sldMkLst>
      </pc:sldChg>
      <pc:sldChg chg="del">
        <pc:chgData name="Zhao, Hairong" userId="836876fe-804d-4bd9-9d0e-c259ce8ab2ed" providerId="ADAL" clId="{157A12D0-DD5F-47C8-92D5-FDFD3D95DB36}" dt="2023-02-08T23:42:20.508" v="4" actId="47"/>
        <pc:sldMkLst>
          <pc:docMk/>
          <pc:sldMk cId="32481048" sldId="280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59059194" sldId="280"/>
        </pc:sldMkLst>
      </pc:sldChg>
      <pc:sldChg chg="del">
        <pc:chgData name="Zhao, Hairong" userId="836876fe-804d-4bd9-9d0e-c259ce8ab2ed" providerId="ADAL" clId="{157A12D0-DD5F-47C8-92D5-FDFD3D95DB36}" dt="2023-02-08T23:42:22.792" v="5" actId="47"/>
        <pc:sldMkLst>
          <pc:docMk/>
          <pc:sldMk cId="1511515468" sldId="28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548701692" sldId="281"/>
        </pc:sldMkLst>
      </pc:sldChg>
      <pc:sldChg chg="del">
        <pc:chgData name="Zhao, Hairong" userId="836876fe-804d-4bd9-9d0e-c259ce8ab2ed" providerId="ADAL" clId="{157A12D0-DD5F-47C8-92D5-FDFD3D95DB36}" dt="2023-02-08T23:42:23.787" v="6" actId="47"/>
        <pc:sldMkLst>
          <pc:docMk/>
          <pc:sldMk cId="2536375107" sldId="282"/>
        </pc:sldMkLst>
      </pc:sldChg>
      <pc:sldChg chg="del">
        <pc:chgData name="Zhao, Hairong" userId="836876fe-804d-4bd9-9d0e-c259ce8ab2ed" providerId="ADAL" clId="{157A12D0-DD5F-47C8-92D5-FDFD3D95DB36}" dt="2023-02-08T23:42:25.340" v="7" actId="47"/>
        <pc:sldMkLst>
          <pc:docMk/>
          <pc:sldMk cId="1494160143" sldId="283"/>
        </pc:sldMkLst>
      </pc:sldChg>
      <pc:sldChg chg="del">
        <pc:chgData name="Zhao, Hairong" userId="836876fe-804d-4bd9-9d0e-c259ce8ab2ed" providerId="ADAL" clId="{157A12D0-DD5F-47C8-92D5-FDFD3D95DB36}" dt="2023-02-08T23:42:27.428" v="8" actId="47"/>
        <pc:sldMkLst>
          <pc:docMk/>
          <pc:sldMk cId="437521148" sldId="28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554376218" sldId="284"/>
        </pc:sldMkLst>
      </pc:sldChg>
      <pc:sldChg chg="del">
        <pc:chgData name="Zhao, Hairong" userId="836876fe-804d-4bd9-9d0e-c259ce8ab2ed" providerId="ADAL" clId="{157A12D0-DD5F-47C8-92D5-FDFD3D95DB36}" dt="2023-02-08T23:42:29.406" v="9" actId="47"/>
        <pc:sldMkLst>
          <pc:docMk/>
          <pc:sldMk cId="688431828" sldId="285"/>
        </pc:sldMkLst>
      </pc:sldChg>
      <pc:sldChg chg="add del">
        <pc:chgData name="Zhao, Hairong" userId="836876fe-804d-4bd9-9d0e-c259ce8ab2ed" providerId="ADAL" clId="{157A12D0-DD5F-47C8-92D5-FDFD3D95DB36}" dt="2023-02-08T23:44:59.404" v="52" actId="47"/>
        <pc:sldMkLst>
          <pc:docMk/>
          <pc:sldMk cId="2160987551" sldId="286"/>
        </pc:sldMkLst>
      </pc:sldChg>
      <pc:sldChg chg="addSp modSp add del mod modAnim">
        <pc:chgData name="Zhao, Hairong" userId="836876fe-804d-4bd9-9d0e-c259ce8ab2ed" providerId="ADAL" clId="{157A12D0-DD5F-47C8-92D5-FDFD3D95DB36}" dt="2023-02-08T23:53:43.517" v="88" actId="207"/>
        <pc:sldMkLst>
          <pc:docMk/>
          <pc:sldMk cId="1247814037" sldId="287"/>
        </pc:sldMkLst>
        <pc:spChg chg="mod">
          <ac:chgData name="Zhao, Hairong" userId="836876fe-804d-4bd9-9d0e-c259ce8ab2ed" providerId="ADAL" clId="{157A12D0-DD5F-47C8-92D5-FDFD3D95DB36}" dt="2023-02-08T23:50:06.673" v="75" actId="20577"/>
          <ac:spMkLst>
            <pc:docMk/>
            <pc:sldMk cId="1247814037" sldId="287"/>
            <ac:spMk id="3" creationId="{00000000-0000-0000-0000-000000000000}"/>
          </ac:spMkLst>
        </pc:spChg>
        <pc:spChg chg="add mod">
          <ac:chgData name="Zhao, Hairong" userId="836876fe-804d-4bd9-9d0e-c259ce8ab2ed" providerId="ADAL" clId="{157A12D0-DD5F-47C8-92D5-FDFD3D95DB36}" dt="2023-02-08T23:49:23.861" v="70" actId="403"/>
          <ac:spMkLst>
            <pc:docMk/>
            <pc:sldMk cId="1247814037" sldId="287"/>
            <ac:spMk id="9" creationId="{80818287-B200-DB48-6E79-1D7700B2FA98}"/>
          </ac:spMkLst>
        </pc:spChg>
        <pc:graphicFrameChg chg="mod modGraphic">
          <ac:chgData name="Zhao, Hairong" userId="836876fe-804d-4bd9-9d0e-c259ce8ab2ed" providerId="ADAL" clId="{157A12D0-DD5F-47C8-92D5-FDFD3D95DB36}" dt="2023-02-08T23:53:43.517" v="88" actId="207"/>
          <ac:graphicFrameMkLst>
            <pc:docMk/>
            <pc:sldMk cId="1247814037" sldId="287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3:40.019" v="87" actId="207"/>
          <ac:graphicFrameMkLst>
            <pc:docMk/>
            <pc:sldMk cId="1247814037" sldId="287"/>
            <ac:graphicFrameMk id="7" creationId="{00000000-0000-0000-0000-000000000000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8T23:53:31.998" v="86" actId="20577"/>
          <ac:graphicFrameMkLst>
            <pc:docMk/>
            <pc:sldMk cId="1247814037" sldId="287"/>
            <ac:graphicFrameMk id="10" creationId="{D1F427DF-DF93-C983-B7C4-5954EC7B93B4}"/>
          </ac:graphicFrameMkLst>
        </pc:graphicFrameChg>
      </pc:sldChg>
      <pc:sldChg chg="modSp add del mod modAnim">
        <pc:chgData name="Zhao, Hairong" userId="836876fe-804d-4bd9-9d0e-c259ce8ab2ed" providerId="ADAL" clId="{157A12D0-DD5F-47C8-92D5-FDFD3D95DB36}" dt="2023-02-09T00:03:26.195" v="148" actId="14100"/>
        <pc:sldMkLst>
          <pc:docMk/>
          <pc:sldMk cId="3651184659" sldId="288"/>
        </pc:sldMkLst>
        <pc:spChg chg="mod">
          <ac:chgData name="Zhao, Hairong" userId="836876fe-804d-4bd9-9d0e-c259ce8ab2ed" providerId="ADAL" clId="{157A12D0-DD5F-47C8-92D5-FDFD3D95DB36}" dt="2023-02-09T00:03:26.195" v="148" actId="14100"/>
          <ac:spMkLst>
            <pc:docMk/>
            <pc:sldMk cId="3651184659" sldId="288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5:54.848" v="130" actId="20577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9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10" creationId="{00000000-0000-0000-0000-000000000000}"/>
          </ac:spMkLst>
        </pc:spChg>
        <pc:graphicFrameChg chg="mod modGraphic">
          <ac:chgData name="Zhao, Hairong" userId="836876fe-804d-4bd9-9d0e-c259ce8ab2ed" providerId="ADAL" clId="{157A12D0-DD5F-47C8-92D5-FDFD3D95DB36}" dt="2023-02-09T00:01:57.936" v="141" actId="207"/>
          <ac:graphicFrameMkLst>
            <pc:docMk/>
            <pc:sldMk cId="3651184659" sldId="288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7:39.342" v="140" actId="207"/>
          <ac:graphicFrameMkLst>
            <pc:docMk/>
            <pc:sldMk cId="3651184659" sldId="288"/>
            <ac:graphicFrameMk id="8" creationId="{00000000-0000-0000-0000-000000000000}"/>
          </ac:graphicFrameMkLst>
        </pc:graphicFrameChg>
      </pc:sldChg>
      <pc:sldChg chg="modSp mod">
        <pc:chgData name="Zhao, Hairong" userId="836876fe-804d-4bd9-9d0e-c259ce8ab2ed" providerId="ADAL" clId="{157A12D0-DD5F-47C8-92D5-FDFD3D95DB36}" dt="2023-02-09T00:28:28.766" v="211" actId="14100"/>
        <pc:sldMkLst>
          <pc:docMk/>
          <pc:sldMk cId="1534703086" sldId="290"/>
        </pc:sldMkLst>
        <pc:graphicFrameChg chg="mod modGraphic">
          <ac:chgData name="Zhao, Hairong" userId="836876fe-804d-4bd9-9d0e-c259ce8ab2ed" providerId="ADAL" clId="{157A12D0-DD5F-47C8-92D5-FDFD3D95DB36}" dt="2023-02-09T00:28:28.766" v="211" actId="14100"/>
          <ac:graphicFrameMkLst>
            <pc:docMk/>
            <pc:sldMk cId="1534703086" sldId="290"/>
            <ac:graphicFrameMk id="29834" creationId="{00000000-0000-0000-0000-000000000000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0:44:08.085" v="245" actId="1076"/>
        <pc:sldMkLst>
          <pc:docMk/>
          <pc:sldMk cId="1712897986" sldId="291"/>
        </pc:sldMkLst>
        <pc:spChg chg="add del">
          <ac:chgData name="Zhao, Hairong" userId="836876fe-804d-4bd9-9d0e-c259ce8ab2ed" providerId="ADAL" clId="{157A12D0-DD5F-47C8-92D5-FDFD3D95DB36}" dt="2023-02-09T00:36:30.148" v="214" actId="22"/>
          <ac:spMkLst>
            <pc:docMk/>
            <pc:sldMk cId="1712897986" sldId="291"/>
            <ac:spMk id="3" creationId="{DD0C03C4-3E10-9C1C-C87C-6E5EB81CF1F9}"/>
          </ac:spMkLst>
        </pc:spChg>
        <pc:spChg chg="del mod">
          <ac:chgData name="Zhao, Hairong" userId="836876fe-804d-4bd9-9d0e-c259ce8ab2ed" providerId="ADAL" clId="{157A12D0-DD5F-47C8-92D5-FDFD3D95DB36}" dt="2023-02-09T00:42:29.282" v="231" actId="478"/>
          <ac:spMkLst>
            <pc:docMk/>
            <pc:sldMk cId="1712897986" sldId="291"/>
            <ac:spMk id="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4:08.085" v="245" actId="1076"/>
          <ac:spMkLst>
            <pc:docMk/>
            <pc:sldMk cId="1712897986" sldId="291"/>
            <ac:spMk id="36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3:50.886" v="242" actId="20577"/>
          <ac:spMkLst>
            <pc:docMk/>
            <pc:sldMk cId="1712897986" sldId="291"/>
            <ac:spMk id="19461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4:04.672" v="244" actId="1076"/>
          <ac:grpSpMkLst>
            <pc:docMk/>
            <pc:sldMk cId="1712897986" sldId="291"/>
            <ac:grpSpMk id="38" creationId="{00000000-0000-0000-0000-000000000000}"/>
          </ac:grpSpMkLst>
        </pc:grpChg>
        <pc:graphicFrameChg chg="add mod modGraphic">
          <ac:chgData name="Zhao, Hairong" userId="836876fe-804d-4bd9-9d0e-c259ce8ab2ed" providerId="ADAL" clId="{157A12D0-DD5F-47C8-92D5-FDFD3D95DB36}" dt="2023-02-09T00:43:59.092" v="243" actId="1076"/>
          <ac:graphicFrameMkLst>
            <pc:docMk/>
            <pc:sldMk cId="1712897986" sldId="291"/>
            <ac:graphicFrameMk id="5" creationId="{9718899B-9A73-7B82-6729-47C882559F93}"/>
          </ac:graphicFrameMkLst>
        </pc:graphicFrameChg>
      </pc:sldChg>
      <pc:sldChg chg="modSp add mod">
        <pc:chgData name="Zhao, Hairong" userId="836876fe-804d-4bd9-9d0e-c259ce8ab2ed" providerId="ADAL" clId="{157A12D0-DD5F-47C8-92D5-FDFD3D95DB36}" dt="2023-02-09T00:47:08.750" v="257" actId="20577"/>
        <pc:sldMkLst>
          <pc:docMk/>
          <pc:sldMk cId="1282982789" sldId="292"/>
        </pc:sldMkLst>
        <pc:spChg chg="mod">
          <ac:chgData name="Zhao, Hairong" userId="836876fe-804d-4bd9-9d0e-c259ce8ab2ed" providerId="ADAL" clId="{157A12D0-DD5F-47C8-92D5-FDFD3D95DB36}" dt="2023-02-09T00:47:08.750" v="257" actId="20577"/>
          <ac:spMkLst>
            <pc:docMk/>
            <pc:sldMk cId="1282982789" sldId="292"/>
            <ac:spMk id="125955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5:01.532" v="254" actId="1076"/>
          <ac:grpSpMkLst>
            <pc:docMk/>
            <pc:sldMk cId="1282982789" sldId="292"/>
            <ac:grpSpMk id="6" creationId="{00000000-0000-0000-0000-000000000000}"/>
          </ac:grpSpMkLst>
        </pc:grpChg>
      </pc:sldChg>
      <pc:sldChg chg="modSp add mod">
        <pc:chgData name="Zhao, Hairong" userId="836876fe-804d-4bd9-9d0e-c259ce8ab2ed" providerId="ADAL" clId="{157A12D0-DD5F-47C8-92D5-FDFD3D95DB36}" dt="2023-02-09T00:52:37.219" v="260" actId="20577"/>
        <pc:sldMkLst>
          <pc:docMk/>
          <pc:sldMk cId="123553516" sldId="293"/>
        </pc:sldMkLst>
        <pc:spChg chg="mod">
          <ac:chgData name="Zhao, Hairong" userId="836876fe-804d-4bd9-9d0e-c259ce8ab2ed" providerId="ADAL" clId="{157A12D0-DD5F-47C8-92D5-FDFD3D95DB36}" dt="2023-02-09T00:52:37.219" v="260" actId="20577"/>
          <ac:spMkLst>
            <pc:docMk/>
            <pc:sldMk cId="123553516" sldId="293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4207206131" sldId="29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5689125" sldId="295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58994621" sldId="29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99697022" sldId="297"/>
        </pc:sldMkLst>
      </pc:sldChg>
      <pc:sldChg chg="addSp delSp modSp add mod modAnim">
        <pc:chgData name="Zhao, Hairong" userId="836876fe-804d-4bd9-9d0e-c259ce8ab2ed" providerId="ADAL" clId="{157A12D0-DD5F-47C8-92D5-FDFD3D95DB36}" dt="2023-02-09T01:45:32.589" v="417" actId="20577"/>
        <pc:sldMkLst>
          <pc:docMk/>
          <pc:sldMk cId="240291202" sldId="298"/>
        </pc:sldMkLst>
        <pc:spChg chg="mod">
          <ac:chgData name="Zhao, Hairong" userId="836876fe-804d-4bd9-9d0e-c259ce8ab2ed" providerId="ADAL" clId="{157A12D0-DD5F-47C8-92D5-FDFD3D95DB36}" dt="2023-02-09T01:21:31.094" v="327" actId="1076"/>
          <ac:spMkLst>
            <pc:docMk/>
            <pc:sldMk cId="240291202" sldId="298"/>
            <ac:spMk id="25602" creationId="{00000000-0000-0000-0000-000000000000}"/>
          </ac:spMkLst>
        </pc:spChg>
        <pc:graphicFrameChg chg="modGraphic">
          <ac:chgData name="Zhao, Hairong" userId="836876fe-804d-4bd9-9d0e-c259ce8ab2ed" providerId="ADAL" clId="{157A12D0-DD5F-47C8-92D5-FDFD3D95DB36}" dt="2023-02-09T01:45:32.589" v="417" actId="20577"/>
          <ac:graphicFrameMkLst>
            <pc:docMk/>
            <pc:sldMk cId="240291202" sldId="298"/>
            <ac:graphicFrameMk id="29" creationId="{1CA0E7B9-8B9F-4861-9917-3F2AB12986B5}"/>
          </ac:graphicFrameMkLst>
        </pc:graphicFrameChg>
        <pc:graphicFrameChg chg="add del modGraphic">
          <ac:chgData name="Zhao, Hairong" userId="836876fe-804d-4bd9-9d0e-c259ce8ab2ed" providerId="ADAL" clId="{157A12D0-DD5F-47C8-92D5-FDFD3D95DB36}" dt="2023-02-09T01:21:34.575" v="329" actId="478"/>
          <ac:graphicFrameMkLst>
            <pc:docMk/>
            <pc:sldMk cId="240291202" sldId="298"/>
            <ac:graphicFrameMk id="11411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22:03.004" v="333" actId="1076"/>
          <ac:picMkLst>
            <pc:docMk/>
            <pc:sldMk cId="240291202" sldId="298"/>
            <ac:picMk id="5" creationId="{27C44DAE-7E74-A2A9-4BCA-1115463F0742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6" creationId="{07410D46-E2F0-FB23-62F1-DF607B1BF78C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7" creationId="{354A8B29-EDB4-FED5-0E91-E2B0D8D113A0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0" creationId="{EB0423A5-A084-8952-E209-17A8CBC2BCBA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1" creationId="{7DC90FC8-AD37-4D03-B623-D598DF893ABE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2" creationId="{04C1AA33-A3D3-17FA-B550-999ECBD4ACE4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3" creationId="{B8599BA8-1867-A7E9-D1BE-B2D1B63DE496}"/>
          </ac:picMkLst>
        </pc:picChg>
      </pc:sldChg>
      <pc:sldChg chg="modSp add mod">
        <pc:chgData name="Zhao, Hairong" userId="836876fe-804d-4bd9-9d0e-c259ce8ab2ed" providerId="ADAL" clId="{157A12D0-DD5F-47C8-92D5-FDFD3D95DB36}" dt="2023-02-09T01:45:47.741" v="427" actId="20577"/>
        <pc:sldMkLst>
          <pc:docMk/>
          <pc:sldMk cId="1744703304" sldId="299"/>
        </pc:sldMkLst>
        <pc:graphicFrameChg chg="modGraphic">
          <ac:chgData name="Zhao, Hairong" userId="836876fe-804d-4bd9-9d0e-c259ce8ab2ed" providerId="ADAL" clId="{157A12D0-DD5F-47C8-92D5-FDFD3D95DB36}" dt="2023-02-09T01:45:47.741" v="427" actId="20577"/>
          <ac:graphicFrameMkLst>
            <pc:docMk/>
            <pc:sldMk cId="1744703304" sldId="299"/>
            <ac:graphicFrameMk id="33" creationId="{411074E9-3327-4C07-8B72-C6EB1D3C32C8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1:45:56.041" v="429"/>
        <pc:sldMkLst>
          <pc:docMk/>
          <pc:sldMk cId="1480277854" sldId="300"/>
        </pc:sldMkLst>
        <pc:grpChg chg="mod">
          <ac:chgData name="Zhao, Hairong" userId="836876fe-804d-4bd9-9d0e-c259ce8ab2ed" providerId="ADAL" clId="{157A12D0-DD5F-47C8-92D5-FDFD3D95DB36}" dt="2023-02-09T01:44:02.767" v="414" actId="1076"/>
          <ac:grpSpMkLst>
            <pc:docMk/>
            <pc:sldMk cId="1480277854" sldId="300"/>
            <ac:grpSpMk id="2" creationId="{00000000-0000-0000-0000-000000000000}"/>
          </ac:grpSpMkLst>
        </pc:grpChg>
        <pc:graphicFrameChg chg="add mod">
          <ac:chgData name="Zhao, Hairong" userId="836876fe-804d-4bd9-9d0e-c259ce8ab2ed" providerId="ADAL" clId="{157A12D0-DD5F-47C8-92D5-FDFD3D95DB36}" dt="2023-02-09T01:45:56.041" v="429"/>
          <ac:graphicFrameMkLst>
            <pc:docMk/>
            <pc:sldMk cId="1480277854" sldId="300"/>
            <ac:graphicFrameMk id="12" creationId="{252AD4B7-D733-6396-582B-E4E6ED5754D4}"/>
          </ac:graphicFrameMkLst>
        </pc:graphicFrameChg>
        <pc:picChg chg="del">
          <ac:chgData name="Zhao, Hairong" userId="836876fe-804d-4bd9-9d0e-c259ce8ab2ed" providerId="ADAL" clId="{157A12D0-DD5F-47C8-92D5-FDFD3D95DB36}" dt="2023-02-09T01:45:55.351" v="428" actId="478"/>
          <ac:picMkLst>
            <pc:docMk/>
            <pc:sldMk cId="1480277854" sldId="300"/>
            <ac:picMk id="3" creationId="{8E4F04CD-AC47-4727-922F-A6984BC00F44}"/>
          </ac:picMkLst>
        </pc:picChg>
        <pc:cxnChg chg="add mod">
          <ac:chgData name="Zhao, Hairong" userId="836876fe-804d-4bd9-9d0e-c259ce8ab2ed" providerId="ADAL" clId="{157A12D0-DD5F-47C8-92D5-FDFD3D95DB36}" dt="2023-02-09T01:43:25.140" v="408" actId="1076"/>
          <ac:cxnSpMkLst>
            <pc:docMk/>
            <pc:sldMk cId="1480277854" sldId="300"/>
            <ac:cxnSpMk id="7" creationId="{C1C7D638-4194-1C7B-79B1-9FE116653786}"/>
          </ac:cxnSpMkLst>
        </pc:cxnChg>
        <pc:cxnChg chg="add mod">
          <ac:chgData name="Zhao, Hairong" userId="836876fe-804d-4bd9-9d0e-c259ce8ab2ed" providerId="ADAL" clId="{157A12D0-DD5F-47C8-92D5-FDFD3D95DB36}" dt="2023-02-09T01:43:57.029" v="413" actId="1037"/>
          <ac:cxnSpMkLst>
            <pc:docMk/>
            <pc:sldMk cId="1480277854" sldId="300"/>
            <ac:cxnSpMk id="11" creationId="{BF0EB23C-8D82-A970-6004-C1BFFD290B97}"/>
          </ac:cxnSpMkLst>
        </pc:cxnChg>
      </pc:sldChg>
      <pc:sldChg chg="addSp delSp modSp add mod">
        <pc:chgData name="Zhao, Hairong" userId="836876fe-804d-4bd9-9d0e-c259ce8ab2ed" providerId="ADAL" clId="{157A12D0-DD5F-47C8-92D5-FDFD3D95DB36}" dt="2023-02-09T01:46:05.210" v="431"/>
        <pc:sldMkLst>
          <pc:docMk/>
          <pc:sldMk cId="152783442" sldId="301"/>
        </pc:sldMkLst>
        <pc:graphicFrameChg chg="add mod">
          <ac:chgData name="Zhao, Hairong" userId="836876fe-804d-4bd9-9d0e-c259ce8ab2ed" providerId="ADAL" clId="{157A12D0-DD5F-47C8-92D5-FDFD3D95DB36}" dt="2023-02-09T01:46:05.210" v="431"/>
          <ac:graphicFrameMkLst>
            <pc:docMk/>
            <pc:sldMk cId="152783442" sldId="301"/>
            <ac:graphicFrameMk id="5" creationId="{8EB30D03-B923-BD03-F215-E2736B0579A3}"/>
          </ac:graphicFrameMkLst>
        </pc:graphicFrameChg>
        <pc:picChg chg="del">
          <ac:chgData name="Zhao, Hairong" userId="836876fe-804d-4bd9-9d0e-c259ce8ab2ed" providerId="ADAL" clId="{157A12D0-DD5F-47C8-92D5-FDFD3D95DB36}" dt="2023-02-09T01:46:02.335" v="430" actId="478"/>
          <ac:picMkLst>
            <pc:docMk/>
            <pc:sldMk cId="152783442" sldId="301"/>
            <ac:picMk id="2" creationId="{37DF8EF9-5A99-4B8F-BB30-A61705303935}"/>
          </ac:picMkLst>
        </pc:pic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27691812" sldId="302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3055488" sldId="30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966482" sldId="304"/>
        </pc:sldMkLst>
      </pc:sldChg>
      <pc:sldChg chg="addSp delSp modSp new del mod modAnim">
        <pc:chgData name="Zhao, Hairong" userId="836876fe-804d-4bd9-9d0e-c259ce8ab2ed" providerId="ADAL" clId="{157A12D0-DD5F-47C8-92D5-FDFD3D95DB36}" dt="2023-02-09T01:27:27.668" v="335" actId="47"/>
        <pc:sldMkLst>
          <pc:docMk/>
          <pc:sldMk cId="2721960174" sldId="305"/>
        </pc:sldMkLst>
        <pc:grpChg chg="add del mod">
          <ac:chgData name="Zhao, Hairong" userId="836876fe-804d-4bd9-9d0e-c259ce8ab2ed" providerId="ADAL" clId="{157A12D0-DD5F-47C8-92D5-FDFD3D95DB36}" dt="2023-02-09T01:20:06.255" v="311" actId="165"/>
          <ac:grpSpMkLst>
            <pc:docMk/>
            <pc:sldMk cId="2721960174" sldId="305"/>
            <ac:grpSpMk id="25" creationId="{A37B8A3C-EF11-484B-1D35-B088E6CAA39D}"/>
          </ac:grpSpMkLst>
        </pc:grpChg>
        <pc:graphicFrameChg chg="add del mod">
          <ac:chgData name="Zhao, Hairong" userId="836876fe-804d-4bd9-9d0e-c259ce8ab2ed" providerId="ADAL" clId="{157A12D0-DD5F-47C8-92D5-FDFD3D95DB36}" dt="2023-02-09T01:15:30.293" v="269" actId="478"/>
          <ac:graphicFrameMkLst>
            <pc:docMk/>
            <pc:sldMk cId="2721960174" sldId="305"/>
            <ac:graphicFrameMk id="4" creationId="{2FEF0F01-F9C2-F59A-2AF6-A8F3B37BB941}"/>
          </ac:graphicFrameMkLst>
        </pc:graphicFrameChg>
        <pc:graphicFrameChg chg="add del mod">
          <ac:chgData name="Zhao, Hairong" userId="836876fe-804d-4bd9-9d0e-c259ce8ab2ed" providerId="ADAL" clId="{157A12D0-DD5F-47C8-92D5-FDFD3D95DB36}" dt="2023-02-09T01:15:27.195" v="268" actId="478"/>
          <ac:graphicFrameMkLst>
            <pc:docMk/>
            <pc:sldMk cId="2721960174" sldId="305"/>
            <ac:graphicFrameMk id="5" creationId="{0FBB6CE0-1913-33EB-1E74-38546A480DAC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9T01:16:52.280" v="276" actId="14734"/>
          <ac:graphicFrameMkLst>
            <pc:docMk/>
            <pc:sldMk cId="2721960174" sldId="305"/>
            <ac:graphicFrameMk id="6" creationId="{6D59011A-E8DC-31EC-0E5B-FE34408FFE8F}"/>
          </ac:graphicFrameMkLst>
        </pc:graphicFrameChg>
        <pc:picChg chg="add del">
          <ac:chgData name="Zhao, Hairong" userId="836876fe-804d-4bd9-9d0e-c259ce8ab2ed" providerId="ADAL" clId="{157A12D0-DD5F-47C8-92D5-FDFD3D95DB36}" dt="2023-02-09T01:16:07.426" v="272" actId="22"/>
          <ac:picMkLst>
            <pc:docMk/>
            <pc:sldMk cId="2721960174" sldId="305"/>
            <ac:picMk id="8" creationId="{361E8895-65F1-9AE0-A2F0-D727E1EDCC59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0" creationId="{33A322D7-1B37-4DAE-0592-DBD2A2DBCB0A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2" creationId="{436551BA-F4A7-F367-BDF0-A10166EA885B}"/>
          </ac:picMkLst>
        </pc:picChg>
        <pc:picChg chg="add mod topLvl">
          <ac:chgData name="Zhao, Hairong" userId="836876fe-804d-4bd9-9d0e-c259ce8ab2ed" providerId="ADAL" clId="{157A12D0-DD5F-47C8-92D5-FDFD3D95DB36}" dt="2023-02-09T01:20:11.767" v="312" actId="1038"/>
          <ac:picMkLst>
            <pc:docMk/>
            <pc:sldMk cId="2721960174" sldId="305"/>
            <ac:picMk id="14" creationId="{005C9BDD-530C-E2DE-0472-D7C9A12B4846}"/>
          </ac:picMkLst>
        </pc:picChg>
        <pc:picChg chg="add mod topLvl">
          <ac:chgData name="Zhao, Hairong" userId="836876fe-804d-4bd9-9d0e-c259ce8ab2ed" providerId="ADAL" clId="{157A12D0-DD5F-47C8-92D5-FDFD3D95DB36}" dt="2023-02-09T01:20:15.227" v="313" actId="1038"/>
          <ac:picMkLst>
            <pc:docMk/>
            <pc:sldMk cId="2721960174" sldId="305"/>
            <ac:picMk id="16" creationId="{5890FA50-5A5E-487A-BECB-3E8FEEBA4945}"/>
          </ac:picMkLst>
        </pc:picChg>
        <pc:picChg chg="add mod topLvl">
          <ac:chgData name="Zhao, Hairong" userId="836876fe-804d-4bd9-9d0e-c259ce8ab2ed" providerId="ADAL" clId="{157A12D0-DD5F-47C8-92D5-FDFD3D95DB36}" dt="2023-02-09T01:20:17.807" v="314" actId="1038"/>
          <ac:picMkLst>
            <pc:docMk/>
            <pc:sldMk cId="2721960174" sldId="305"/>
            <ac:picMk id="18" creationId="{88A062B0-9F27-976D-3B0D-E1B7A05777DF}"/>
          </ac:picMkLst>
        </pc:picChg>
        <pc:picChg chg="add del mod">
          <ac:chgData name="Zhao, Hairong" userId="836876fe-804d-4bd9-9d0e-c259ce8ab2ed" providerId="ADAL" clId="{157A12D0-DD5F-47C8-92D5-FDFD3D95DB36}" dt="2023-02-09T01:18:33.676" v="291" actId="478"/>
          <ac:picMkLst>
            <pc:docMk/>
            <pc:sldMk cId="2721960174" sldId="305"/>
            <ac:picMk id="20" creationId="{76F77698-47FA-305B-97BE-BD43DB95779F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22" creationId="{42321868-E060-ED6D-8CE3-9EDE1B60EB62}"/>
          </ac:picMkLst>
        </pc:picChg>
        <pc:picChg chg="add mod topLvl">
          <ac:chgData name="Zhao, Hairong" userId="836876fe-804d-4bd9-9d0e-c259ce8ab2ed" providerId="ADAL" clId="{157A12D0-DD5F-47C8-92D5-FDFD3D95DB36}" dt="2023-02-09T01:20:22.306" v="318" actId="1037"/>
          <ac:picMkLst>
            <pc:docMk/>
            <pc:sldMk cId="2721960174" sldId="305"/>
            <ac:picMk id="24" creationId="{9BBAE5B9-913B-2C3C-F065-0CBD7E25C597}"/>
          </ac:picMkLst>
        </pc:picChg>
      </pc:sldChg>
      <pc:sldChg chg="addSp delSp modSp new del mod">
        <pc:chgData name="Zhao, Hairong" userId="836876fe-804d-4bd9-9d0e-c259ce8ab2ed" providerId="ADAL" clId="{157A12D0-DD5F-47C8-92D5-FDFD3D95DB36}" dt="2023-02-09T01:38:53.932" v="401" actId="47"/>
        <pc:sldMkLst>
          <pc:docMk/>
          <pc:sldMk cId="4023442473" sldId="305"/>
        </pc:sldMkLst>
        <pc:graphicFrameChg chg="add mod modGraphic">
          <ac:chgData name="Zhao, Hairong" userId="836876fe-804d-4bd9-9d0e-c259ce8ab2ed" providerId="ADAL" clId="{157A12D0-DD5F-47C8-92D5-FDFD3D95DB36}" dt="2023-02-09T01:29:36.042" v="346" actId="14734"/>
          <ac:graphicFrameMkLst>
            <pc:docMk/>
            <pc:sldMk cId="4023442473" sldId="305"/>
            <ac:graphicFrameMk id="4" creationId="{C431C2C5-AC68-3E88-4341-03D892623CBF}"/>
          </ac:graphicFrameMkLst>
        </pc:graphicFrameChg>
        <pc:picChg chg="add mod">
          <ac:chgData name="Zhao, Hairong" userId="836876fe-804d-4bd9-9d0e-c259ce8ab2ed" providerId="ADAL" clId="{157A12D0-DD5F-47C8-92D5-FDFD3D95DB36}" dt="2023-02-09T01:28:39.411" v="342" actId="1076"/>
          <ac:picMkLst>
            <pc:docMk/>
            <pc:sldMk cId="4023442473" sldId="305"/>
            <ac:picMk id="6" creationId="{EBC598B8-1175-5E4A-281A-99361886CB44}"/>
          </ac:picMkLst>
        </pc:picChg>
        <pc:picChg chg="add del">
          <ac:chgData name="Zhao, Hairong" userId="836876fe-804d-4bd9-9d0e-c259ce8ab2ed" providerId="ADAL" clId="{157A12D0-DD5F-47C8-92D5-FDFD3D95DB36}" dt="2023-02-09T01:28:54.459" v="344" actId="478"/>
          <ac:picMkLst>
            <pc:docMk/>
            <pc:sldMk cId="4023442473" sldId="305"/>
            <ac:picMk id="8" creationId="{F442E073-6A2F-90AA-ADDA-1A85A9007408}"/>
          </ac:picMkLst>
        </pc:picChg>
        <pc:picChg chg="add mod">
          <ac:chgData name="Zhao, Hairong" userId="836876fe-804d-4bd9-9d0e-c259ce8ab2ed" providerId="ADAL" clId="{157A12D0-DD5F-47C8-92D5-FDFD3D95DB36}" dt="2023-02-09T01:33:07.309" v="353" actId="14100"/>
          <ac:picMkLst>
            <pc:docMk/>
            <pc:sldMk cId="4023442473" sldId="305"/>
            <ac:picMk id="10" creationId="{692B205F-F7EF-BF84-212B-68E5BC17DFB3}"/>
          </ac:picMkLst>
        </pc:picChg>
      </pc:sldChg>
    </pc:docChg>
  </pc:docChgLst>
  <pc:docChgLst>
    <pc:chgData name="Zhao, Hairong" userId="836876fe-804d-4bd9-9d0e-c259ce8ab2ed" providerId="ADAL" clId="{A843A4E1-92DF-4743-B01D-CFC9957B4FBE}"/>
    <pc:docChg chg="undo custSel addSld delSld modSld">
      <pc:chgData name="Zhao, Hairong" userId="836876fe-804d-4bd9-9d0e-c259ce8ab2ed" providerId="ADAL" clId="{A843A4E1-92DF-4743-B01D-CFC9957B4FBE}" dt="2023-02-21T02:33:45.687" v="247" actId="478"/>
      <pc:docMkLst>
        <pc:docMk/>
      </pc:docMkLst>
      <pc:sldChg chg="add del">
        <pc:chgData name="Zhao, Hairong" userId="836876fe-804d-4bd9-9d0e-c259ce8ab2ed" providerId="ADAL" clId="{A843A4E1-92DF-4743-B01D-CFC9957B4FBE}" dt="2023-02-21T01:58:46.540" v="28" actId="47"/>
        <pc:sldMkLst>
          <pc:docMk/>
          <pc:sldMk cId="2607354477" sldId="273"/>
        </pc:sldMkLst>
      </pc:sldChg>
      <pc:sldChg chg="del">
        <pc:chgData name="Zhao, Hairong" userId="836876fe-804d-4bd9-9d0e-c259ce8ab2ed" providerId="ADAL" clId="{A843A4E1-92DF-4743-B01D-CFC9957B4FBE}" dt="2023-02-21T02:00:06.056" v="36" actId="47"/>
        <pc:sldMkLst>
          <pc:docMk/>
          <pc:sldMk cId="313920368" sldId="274"/>
        </pc:sldMkLst>
      </pc:sldChg>
      <pc:sldChg chg="del">
        <pc:chgData name="Zhao, Hairong" userId="836876fe-804d-4bd9-9d0e-c259ce8ab2ed" providerId="ADAL" clId="{A843A4E1-92DF-4743-B01D-CFC9957B4FBE}" dt="2023-02-21T02:16:25.889" v="120" actId="47"/>
        <pc:sldMkLst>
          <pc:docMk/>
          <pc:sldMk cId="3110462068" sldId="276"/>
        </pc:sldMkLst>
      </pc:sldChg>
      <pc:sldChg chg="add del">
        <pc:chgData name="Zhao, Hairong" userId="836876fe-804d-4bd9-9d0e-c259ce8ab2ed" providerId="ADAL" clId="{A843A4E1-92DF-4743-B01D-CFC9957B4FBE}" dt="2023-02-21T02:16:26.814" v="121" actId="47"/>
        <pc:sldMkLst>
          <pc:docMk/>
          <pc:sldMk cId="3861176761" sldId="277"/>
        </pc:sldMkLst>
      </pc:sldChg>
      <pc:sldChg chg="del">
        <pc:chgData name="Zhao, Hairong" userId="836876fe-804d-4bd9-9d0e-c259ce8ab2ed" providerId="ADAL" clId="{A843A4E1-92DF-4743-B01D-CFC9957B4FBE}" dt="2023-02-21T02:16:19.018" v="117" actId="47"/>
        <pc:sldMkLst>
          <pc:docMk/>
          <pc:sldMk cId="177963974" sldId="279"/>
        </pc:sldMkLst>
      </pc:sldChg>
      <pc:sldChg chg="del">
        <pc:chgData name="Zhao, Hairong" userId="836876fe-804d-4bd9-9d0e-c259ce8ab2ed" providerId="ADAL" clId="{A843A4E1-92DF-4743-B01D-CFC9957B4FBE}" dt="2023-02-21T02:16:20.257" v="118" actId="47"/>
        <pc:sldMkLst>
          <pc:docMk/>
          <pc:sldMk cId="3859059194" sldId="280"/>
        </pc:sldMkLst>
      </pc:sldChg>
      <pc:sldChg chg="del">
        <pc:chgData name="Zhao, Hairong" userId="836876fe-804d-4bd9-9d0e-c259ce8ab2ed" providerId="ADAL" clId="{A843A4E1-92DF-4743-B01D-CFC9957B4FBE}" dt="2023-02-21T02:16:21.183" v="119" actId="47"/>
        <pc:sldMkLst>
          <pc:docMk/>
          <pc:sldMk cId="3548701692" sldId="281"/>
        </pc:sldMkLst>
      </pc:sldChg>
      <pc:sldChg chg="del">
        <pc:chgData name="Zhao, Hairong" userId="836876fe-804d-4bd9-9d0e-c259ce8ab2ed" providerId="ADAL" clId="{A843A4E1-92DF-4743-B01D-CFC9957B4FBE}" dt="2023-02-21T02:18:51.279" v="156" actId="47"/>
        <pc:sldMkLst>
          <pc:docMk/>
          <pc:sldMk cId="2554376218" sldId="284"/>
        </pc:sldMkLst>
      </pc:sldChg>
      <pc:sldChg chg="addSp delSp modSp mod addAnim delAnim modAnim">
        <pc:chgData name="Zhao, Hairong" userId="836876fe-804d-4bd9-9d0e-c259ce8ab2ed" providerId="ADAL" clId="{A843A4E1-92DF-4743-B01D-CFC9957B4FBE}" dt="2023-02-21T02:32:06.653" v="238" actId="1076"/>
        <pc:sldMkLst>
          <pc:docMk/>
          <pc:sldMk cId="1979531721" sldId="289"/>
        </pc:sldMkLst>
        <pc:spChg chg="add del mod">
          <ac:chgData name="Zhao, Hairong" userId="836876fe-804d-4bd9-9d0e-c259ce8ab2ed" providerId="ADAL" clId="{A843A4E1-92DF-4743-B01D-CFC9957B4FBE}" dt="2023-02-21T02:29:49.113" v="182"/>
          <ac:spMkLst>
            <pc:docMk/>
            <pc:sldMk cId="1979531721" sldId="289"/>
            <ac:spMk id="2" creationId="{B6E4146D-7787-FEC9-E2FC-2C31BD88C106}"/>
          </ac:spMkLst>
        </pc:spChg>
        <pc:spChg chg="add del">
          <ac:chgData name="Zhao, Hairong" userId="836876fe-804d-4bd9-9d0e-c259ce8ab2ed" providerId="ADAL" clId="{A843A4E1-92DF-4743-B01D-CFC9957B4FBE}" dt="2023-02-21T01:57:26.722" v="13" actId="478"/>
          <ac:spMkLst>
            <pc:docMk/>
            <pc:sldMk cId="1979531721" sldId="289"/>
            <ac:spMk id="6" creationId="{00000000-0000-0000-0000-000000000000}"/>
          </ac:spMkLst>
        </pc:spChg>
        <pc:spChg chg="add del">
          <ac:chgData name="Zhao, Hairong" userId="836876fe-804d-4bd9-9d0e-c259ce8ab2ed" providerId="ADAL" clId="{A843A4E1-92DF-4743-B01D-CFC9957B4FBE}" dt="2023-02-21T01:57:28.344" v="14" actId="478"/>
          <ac:spMkLst>
            <pc:docMk/>
            <pc:sldMk cId="1979531721" sldId="289"/>
            <ac:spMk id="7" creationId="{00000000-0000-0000-0000-000000000000}"/>
          </ac:spMkLst>
        </pc:spChg>
        <pc:spChg chg="add mod">
          <ac:chgData name="Zhao, Hairong" userId="836876fe-804d-4bd9-9d0e-c259ce8ab2ed" providerId="ADAL" clId="{A843A4E1-92DF-4743-B01D-CFC9957B4FBE}" dt="2023-02-21T02:32:06.653" v="238" actId="1076"/>
          <ac:spMkLst>
            <pc:docMk/>
            <pc:sldMk cId="1979531721" sldId="289"/>
            <ac:spMk id="8" creationId="{B39E30C7-C263-A202-0F46-1E9FC636A63B}"/>
          </ac:spMkLst>
        </pc:spChg>
        <pc:spChg chg="mod">
          <ac:chgData name="Zhao, Hairong" userId="836876fe-804d-4bd9-9d0e-c259ce8ab2ed" providerId="ADAL" clId="{A843A4E1-92DF-4743-B01D-CFC9957B4FBE}" dt="2023-02-21T02:30:38.261" v="233" actId="20577"/>
          <ac:spMkLst>
            <pc:docMk/>
            <pc:sldMk cId="1979531721" sldId="289"/>
            <ac:spMk id="125955" creationId="{00000000-0000-0000-0000-000000000000}"/>
          </ac:spMkLst>
        </pc:spChg>
      </pc:sldChg>
      <pc:sldChg chg="modSp add del mod addAnim delAnim">
        <pc:chgData name="Zhao, Hairong" userId="836876fe-804d-4bd9-9d0e-c259ce8ab2ed" providerId="ADAL" clId="{A843A4E1-92DF-4743-B01D-CFC9957B4FBE}" dt="2023-02-21T02:05:54.138" v="67" actId="47"/>
        <pc:sldMkLst>
          <pc:docMk/>
          <pc:sldMk cId="3663055488" sldId="303"/>
        </pc:sldMkLst>
        <pc:spChg chg="mod">
          <ac:chgData name="Zhao, Hairong" userId="836876fe-804d-4bd9-9d0e-c259ce8ab2ed" providerId="ADAL" clId="{A843A4E1-92DF-4743-B01D-CFC9957B4FBE}" dt="2023-02-21T01:59:49.418" v="32" actId="21"/>
          <ac:spMkLst>
            <pc:docMk/>
            <pc:sldMk cId="3663055488" sldId="303"/>
            <ac:spMk id="54277" creationId="{00000000-0000-0000-0000-000000000000}"/>
          </ac:spMkLst>
        </pc:spChg>
      </pc:sldChg>
      <pc:sldChg chg="del">
        <pc:chgData name="Zhao, Hairong" userId="836876fe-804d-4bd9-9d0e-c259ce8ab2ed" providerId="ADAL" clId="{A843A4E1-92DF-4743-B01D-CFC9957B4FBE}" dt="2023-02-21T02:16:28.760" v="122" actId="47"/>
        <pc:sldMkLst>
          <pc:docMk/>
          <pc:sldMk cId="366966482" sldId="304"/>
        </pc:sldMkLst>
      </pc:sldChg>
      <pc:sldChg chg="modSp del mod">
        <pc:chgData name="Zhao, Hairong" userId="836876fe-804d-4bd9-9d0e-c259ce8ab2ed" providerId="ADAL" clId="{A843A4E1-92DF-4743-B01D-CFC9957B4FBE}" dt="2023-02-21T01:58:48.062" v="29" actId="47"/>
        <pc:sldMkLst>
          <pc:docMk/>
          <pc:sldMk cId="4170226597" sldId="306"/>
        </pc:sldMkLst>
        <pc:spChg chg="mod">
          <ac:chgData name="Zhao, Hairong" userId="836876fe-804d-4bd9-9d0e-c259ce8ab2ed" providerId="ADAL" clId="{A843A4E1-92DF-4743-B01D-CFC9957B4FBE}" dt="2023-02-21T01:57:14.486" v="7" actId="6549"/>
          <ac:spMkLst>
            <pc:docMk/>
            <pc:sldMk cId="4170226597" sldId="306"/>
            <ac:spMk id="5" creationId="{00000000-0000-0000-0000-000000000000}"/>
          </ac:spMkLst>
        </pc:spChg>
      </pc:sldChg>
      <pc:sldChg chg="del">
        <pc:chgData name="Zhao, Hairong" userId="836876fe-804d-4bd9-9d0e-c259ce8ab2ed" providerId="ADAL" clId="{A843A4E1-92DF-4743-B01D-CFC9957B4FBE}" dt="2023-02-21T02:18:35.257" v="153" actId="47"/>
        <pc:sldMkLst>
          <pc:docMk/>
          <pc:sldMk cId="3653874757" sldId="308"/>
        </pc:sldMkLst>
      </pc:sldChg>
      <pc:sldChg chg="addSp delSp modSp del mod delAnim">
        <pc:chgData name="Zhao, Hairong" userId="836876fe-804d-4bd9-9d0e-c259ce8ab2ed" providerId="ADAL" clId="{A843A4E1-92DF-4743-B01D-CFC9957B4FBE}" dt="2023-02-21T02:32:51.412" v="239" actId="47"/>
        <pc:sldMkLst>
          <pc:docMk/>
          <pc:sldMk cId="555503410" sldId="311"/>
        </pc:sldMkLst>
        <pc:spChg chg="add del mod">
          <ac:chgData name="Zhao, Hairong" userId="836876fe-804d-4bd9-9d0e-c259ce8ab2ed" providerId="ADAL" clId="{A843A4E1-92DF-4743-B01D-CFC9957B4FBE}" dt="2023-02-21T02:18:47.414" v="155" actId="478"/>
          <ac:spMkLst>
            <pc:docMk/>
            <pc:sldMk cId="555503410" sldId="311"/>
            <ac:spMk id="5" creationId="{5C88E9B2-2A13-9D24-2411-46757087DD2D}"/>
          </ac:spMkLst>
        </pc:spChg>
        <pc:spChg chg="add mod">
          <ac:chgData name="Zhao, Hairong" userId="836876fe-804d-4bd9-9d0e-c259ce8ab2ed" providerId="ADAL" clId="{A843A4E1-92DF-4743-B01D-CFC9957B4FBE}" dt="2023-02-21T02:19:06.235" v="161" actId="14100"/>
          <ac:spMkLst>
            <pc:docMk/>
            <pc:sldMk cId="555503410" sldId="311"/>
            <ac:spMk id="7" creationId="{E492A312-851C-98A0-E928-4A4C3BF02AE3}"/>
          </ac:spMkLst>
        </pc:spChg>
        <pc:spChg chg="del">
          <ac:chgData name="Zhao, Hairong" userId="836876fe-804d-4bd9-9d0e-c259ce8ab2ed" providerId="ADAL" clId="{A843A4E1-92DF-4743-B01D-CFC9957B4FBE}" dt="2023-02-21T02:18:44.341" v="154" actId="478"/>
          <ac:spMkLst>
            <pc:docMk/>
            <pc:sldMk cId="555503410" sldId="311"/>
            <ac:spMk id="36870" creationId="{00000000-0000-0000-0000-000000000000}"/>
          </ac:spMkLst>
        </pc:spChg>
      </pc:sldChg>
      <pc:sldChg chg="del">
        <pc:chgData name="Zhao, Hairong" userId="836876fe-804d-4bd9-9d0e-c259ce8ab2ed" providerId="ADAL" clId="{A843A4E1-92DF-4743-B01D-CFC9957B4FBE}" dt="2023-02-21T02:09:30.048" v="70" actId="47"/>
        <pc:sldMkLst>
          <pc:docMk/>
          <pc:sldMk cId="1148090840" sldId="312"/>
        </pc:sldMkLst>
      </pc:sldChg>
      <pc:sldChg chg="del">
        <pc:chgData name="Zhao, Hairong" userId="836876fe-804d-4bd9-9d0e-c259ce8ab2ed" providerId="ADAL" clId="{A843A4E1-92DF-4743-B01D-CFC9957B4FBE}" dt="2023-02-21T02:19:13.765" v="162" actId="47"/>
        <pc:sldMkLst>
          <pc:docMk/>
          <pc:sldMk cId="460972712" sldId="313"/>
        </pc:sldMkLst>
      </pc:sldChg>
      <pc:sldChg chg="del">
        <pc:chgData name="Zhao, Hairong" userId="836876fe-804d-4bd9-9d0e-c259ce8ab2ed" providerId="ADAL" clId="{A843A4E1-92DF-4743-B01D-CFC9957B4FBE}" dt="2023-02-21T02:19:15.021" v="163" actId="47"/>
        <pc:sldMkLst>
          <pc:docMk/>
          <pc:sldMk cId="4033858776" sldId="314"/>
        </pc:sldMkLst>
      </pc:sldChg>
      <pc:sldChg chg="del">
        <pc:chgData name="Zhao, Hairong" userId="836876fe-804d-4bd9-9d0e-c259ce8ab2ed" providerId="ADAL" clId="{A843A4E1-92DF-4743-B01D-CFC9957B4FBE}" dt="2023-02-21T02:19:16.119" v="164" actId="47"/>
        <pc:sldMkLst>
          <pc:docMk/>
          <pc:sldMk cId="2064825397" sldId="315"/>
        </pc:sldMkLst>
      </pc:sldChg>
      <pc:sldChg chg="del">
        <pc:chgData name="Zhao, Hairong" userId="836876fe-804d-4bd9-9d0e-c259ce8ab2ed" providerId="ADAL" clId="{A843A4E1-92DF-4743-B01D-CFC9957B4FBE}" dt="2023-02-21T02:19:36.372" v="165" actId="47"/>
        <pc:sldMkLst>
          <pc:docMk/>
          <pc:sldMk cId="1705432453" sldId="316"/>
        </pc:sldMkLst>
      </pc:sldChg>
      <pc:sldChg chg="del">
        <pc:chgData name="Zhao, Hairong" userId="836876fe-804d-4bd9-9d0e-c259ce8ab2ed" providerId="ADAL" clId="{A843A4E1-92DF-4743-B01D-CFC9957B4FBE}" dt="2023-02-21T02:20:02.322" v="167" actId="47"/>
        <pc:sldMkLst>
          <pc:docMk/>
          <pc:sldMk cId="2141293824" sldId="317"/>
        </pc:sldMkLst>
      </pc:sldChg>
      <pc:sldChg chg="delSp modSp mod">
        <pc:chgData name="Zhao, Hairong" userId="836876fe-804d-4bd9-9d0e-c259ce8ab2ed" providerId="ADAL" clId="{A843A4E1-92DF-4743-B01D-CFC9957B4FBE}" dt="2023-02-21T02:33:45.687" v="247" actId="478"/>
        <pc:sldMkLst>
          <pc:docMk/>
          <pc:sldMk cId="2040975720" sldId="318"/>
        </pc:sldMkLst>
        <pc:spChg chg="del">
          <ac:chgData name="Zhao, Hairong" userId="836876fe-804d-4bd9-9d0e-c259ce8ab2ed" providerId="ADAL" clId="{A843A4E1-92DF-4743-B01D-CFC9957B4FBE}" dt="2023-02-21T02:33:45.687" v="247" actId="478"/>
          <ac:spMkLst>
            <pc:docMk/>
            <pc:sldMk cId="2040975720" sldId="318"/>
            <ac:spMk id="2" creationId="{00000000-0000-0000-0000-000000000000}"/>
          </ac:spMkLst>
        </pc:spChg>
        <pc:spChg chg="mod">
          <ac:chgData name="Zhao, Hairong" userId="836876fe-804d-4bd9-9d0e-c259ce8ab2ed" providerId="ADAL" clId="{A843A4E1-92DF-4743-B01D-CFC9957B4FBE}" dt="2023-02-21T02:33:35.327" v="246" actId="1076"/>
          <ac:spMkLst>
            <pc:docMk/>
            <pc:sldMk cId="2040975720" sldId="318"/>
            <ac:spMk id="3" creationId="{00000000-0000-0000-0000-000000000000}"/>
          </ac:spMkLst>
        </pc:spChg>
        <pc:spChg chg="mod">
          <ac:chgData name="Zhao, Hairong" userId="836876fe-804d-4bd9-9d0e-c259ce8ab2ed" providerId="ADAL" clId="{A843A4E1-92DF-4743-B01D-CFC9957B4FBE}" dt="2023-02-21T02:33:31.263" v="245" actId="1076"/>
          <ac:spMkLst>
            <pc:docMk/>
            <pc:sldMk cId="2040975720" sldId="318"/>
            <ac:spMk id="7" creationId="{83E767A5-2FD2-494E-A5A0-2E746F7E348F}"/>
          </ac:spMkLst>
        </pc:spChg>
        <pc:spChg chg="mod">
          <ac:chgData name="Zhao, Hairong" userId="836876fe-804d-4bd9-9d0e-c259ce8ab2ed" providerId="ADAL" clId="{A843A4E1-92DF-4743-B01D-CFC9957B4FBE}" dt="2023-02-21T02:33:13.801" v="243" actId="108"/>
          <ac:spMkLst>
            <pc:docMk/>
            <pc:sldMk cId="2040975720" sldId="318"/>
            <ac:spMk id="34820" creationId="{00000000-0000-0000-0000-000000000000}"/>
          </ac:spMkLst>
        </pc:spChg>
        <pc:spChg chg="mod">
          <ac:chgData name="Zhao, Hairong" userId="836876fe-804d-4bd9-9d0e-c259ce8ab2ed" providerId="ADAL" clId="{A843A4E1-92DF-4743-B01D-CFC9957B4FBE}" dt="2023-02-21T02:33:26.181" v="244" actId="14100"/>
          <ac:spMkLst>
            <pc:docMk/>
            <pc:sldMk cId="2040975720" sldId="318"/>
            <ac:spMk id="34821" creationId="{00000000-0000-0000-0000-000000000000}"/>
          </ac:spMkLst>
        </pc:spChg>
      </pc:sldChg>
      <pc:sldChg chg="addSp modSp add mod">
        <pc:chgData name="Zhao, Hairong" userId="836876fe-804d-4bd9-9d0e-c259ce8ab2ed" providerId="ADAL" clId="{A843A4E1-92DF-4743-B01D-CFC9957B4FBE}" dt="2023-02-21T02:20:57.883" v="174" actId="14"/>
        <pc:sldMkLst>
          <pc:docMk/>
          <pc:sldMk cId="3404491054" sldId="325"/>
        </pc:sldMkLst>
        <pc:spChg chg="add mod">
          <ac:chgData name="Zhao, Hairong" userId="836876fe-804d-4bd9-9d0e-c259ce8ab2ed" providerId="ADAL" clId="{A843A4E1-92DF-4743-B01D-CFC9957B4FBE}" dt="2023-02-21T02:20:57.883" v="174" actId="14"/>
          <ac:spMkLst>
            <pc:docMk/>
            <pc:sldMk cId="3404491054" sldId="325"/>
            <ac:spMk id="4" creationId="{B49BA5F2-0DEE-BFA2-49A8-488E9258F436}"/>
          </ac:spMkLst>
        </pc:spChg>
        <pc:spChg chg="mod">
          <ac:chgData name="Zhao, Hairong" userId="836876fe-804d-4bd9-9d0e-c259ce8ab2ed" providerId="ADAL" clId="{A843A4E1-92DF-4743-B01D-CFC9957B4FBE}" dt="2023-02-21T02:20:34.284" v="172" actId="1076"/>
          <ac:spMkLst>
            <pc:docMk/>
            <pc:sldMk cId="3404491054" sldId="325"/>
            <ac:spMk id="36868" creationId="{00000000-0000-0000-0000-000000000000}"/>
          </ac:spMkLst>
        </pc:spChg>
        <pc:graphicFrameChg chg="mod">
          <ac:chgData name="Zhao, Hairong" userId="836876fe-804d-4bd9-9d0e-c259ce8ab2ed" providerId="ADAL" clId="{A843A4E1-92DF-4743-B01D-CFC9957B4FBE}" dt="2023-02-21T02:20:23.448" v="170" actId="1076"/>
          <ac:graphicFrameMkLst>
            <pc:docMk/>
            <pc:sldMk cId="3404491054" sldId="325"/>
            <ac:graphicFrameMk id="15" creationId="{475AE5B7-E9CE-46B1-8625-ACB64C01E3A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890A-5C33-4B2D-9883-1D2A35ADF016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A117-546E-4A1B-837C-CDFF321A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F62F-D81A-2F40-ABD9-8868B5C982D7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NT**2  x L  set  operations</a:t>
            </a:r>
          </a:p>
        </p:txBody>
      </p:sp>
    </p:spTree>
    <p:extLst>
      <p:ext uri="{BB962C8B-B14F-4D97-AF65-F5344CB8AC3E}">
        <p14:creationId xmlns:p14="http://schemas.microsoft.com/office/powerpoint/2010/main" val="84862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6A7AE-DF6B-2149-9A16-CFBEA69A441B}" type="slidenum">
              <a:rPr lang="en-US"/>
              <a:pPr/>
              <a:t>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3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CD3195-C7C0-0B43-89C8-D2E331B0EA21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This algorithm is all about right context</a:t>
            </a:r>
            <a:r>
              <a:rPr lang="en-US" baseline="0" dirty="0"/>
              <a:t> for a non-terminal symbol.</a:t>
            </a:r>
          </a:p>
          <a:p>
            <a:pPr eaLnBrk="1" hangingPunct="1"/>
            <a:r>
              <a:rPr lang="en-US" baseline="0" dirty="0"/>
              <a:t>It builds up, from the right-end of the production, a set </a:t>
            </a:r>
            <a:r>
              <a:rPr lang="en-US" i="1" baseline="0" dirty="0"/>
              <a:t>TRAILER</a:t>
            </a:r>
            <a:r>
              <a:rPr lang="en-US" i="0" baseline="0" dirty="0"/>
              <a:t> that contains the right context.</a:t>
            </a:r>
          </a:p>
          <a:p>
            <a:pPr eaLnBrk="1" hangingPunct="1"/>
            <a:r>
              <a:rPr lang="en-US" i="0" baseline="0" dirty="0"/>
              <a:t>As it moves right to left, it either adds FIRST(</a:t>
            </a:r>
            <a:r>
              <a:rPr lang="en-US" i="1" baseline="0" dirty="0"/>
              <a:t>B</a:t>
            </a:r>
            <a:r>
              <a:rPr lang="en-US" i="1" baseline="-25000" dirty="0"/>
              <a:t>i</a:t>
            </a:r>
            <a:r>
              <a:rPr lang="en-US" i="0" baseline="0" dirty="0"/>
              <a:t>) to TRAILER or it truncates TRAILER, depending on whether or not </a:t>
            </a:r>
            <a:r>
              <a:rPr lang="en-US" i="1" baseline="0" dirty="0"/>
              <a:t>B</a:t>
            </a:r>
            <a:r>
              <a:rPr lang="en-US" i="1" baseline="-25000" dirty="0"/>
              <a:t>i</a:t>
            </a:r>
            <a:r>
              <a:rPr lang="en-US" i="0" baseline="0" dirty="0"/>
              <a:t> can derive the empty string.</a:t>
            </a:r>
          </a:p>
        </p:txBody>
      </p:sp>
    </p:spTree>
    <p:extLst>
      <p:ext uri="{BB962C8B-B14F-4D97-AF65-F5344CB8AC3E}">
        <p14:creationId xmlns:p14="http://schemas.microsoft.com/office/powerpoint/2010/main" val="905394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210-1776-46D9-9FE0-848F3496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563D-A036-4ABB-B193-6BB69800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A6D4-ED76-402D-A6A4-4F8019CB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1D7-718E-4894-B6B7-9D325B510D8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9D53-EB18-4D2F-AB68-75F4415C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8409-8651-4637-B436-69F8434E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562-E6B3-44A1-A741-7C52D872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717B-882B-4DB5-A30F-18C5830D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79AA-D1CA-47A5-B479-2D52C4CD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2AF-1BFA-43F0-B8BB-4A0B8367A4FA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44-6199-4FD8-94D8-E2D5B14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C8A7-4B97-4809-A3D0-EC5751F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49B0-9457-4E58-B4F2-44199B4EB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0B36-9E81-4E08-81B2-EE158109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38E1-56F1-41A0-A030-38BD335C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5E6F-569A-4416-BA34-742F32C9B23B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FF7C-9232-462C-A1D3-325CAEA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B895-24EB-4EDE-A2E2-BFF40BA4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874D-2B25-4EA6-9A59-2DD9374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AEE-2D4F-4E37-9033-8D787271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AE4D-8375-4958-B965-3FE1717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F95F-D599-4F26-B057-B255F113DCEF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CA32-9990-4756-8740-A61F883E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015E-BD6A-4E78-B9B2-EEE631C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9334-A326-4975-BA34-3B300696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4846-AB94-4A07-8C54-F111E56C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7DA-2B98-4113-81C0-1749BD2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00E-B185-487A-A97C-574DA4F0EFB4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66F-8698-4C3F-B1AB-C315FDAA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3A82-F326-416D-88C0-9507439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E8E-1328-487E-8E04-83C5689C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197-2BC1-4B85-B761-C513B477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2A5A4-806C-4963-8E27-0DB38AF8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B8CA-13B6-45B4-971D-24919B3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D62F-6F6E-4EAE-B3A7-16D326F95627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441D-8EE9-4F55-9AFD-1014E48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8AE9-144D-4CAA-9057-C2C6DFC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1D8-5207-4D9E-9C67-FB067499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63A4-1544-49F4-8BCD-1C61228D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B614C-963F-40D9-AF96-100E65EA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5A69-095F-4384-9EC4-BC31D663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844BD-8853-49CC-A7CC-5C323463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6DC7-4E0C-4F75-B89E-67B6834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02C-A8BD-4350-9520-88CB1EA695C7}" type="datetime1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F0FAA-0580-44F6-A42E-2C849F7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B2D1-DF7D-46C3-A888-3508605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34D-B1AF-4534-90CB-F267CA01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5FEF-C743-40F2-AF5C-25DC383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3AD-41E5-411F-805C-EBB3289155AA}" type="datetime1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D241-0E15-48CB-AE20-2890799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C3F5-6377-4B54-972E-EC2A4B6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D52C-2B4C-4BE5-A471-1427C54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3BE-364C-4749-8F25-C46E2B3B4426}" type="datetime1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F72B0-CA37-4DC3-9CAB-0DA88FF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3B3C-3958-4A51-80C7-8192A6C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724-EF9B-4C40-92A0-CA650776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FF92-B396-4AB9-A971-62EB23E2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4ACC-B9E8-4485-996B-6B008A5E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179F-9C08-41AE-A956-B4A3764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A95-A8C3-49E5-B2EA-4C51EA6833F1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ED90-04C6-4E28-AB74-A8D443A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A1D9-7298-4CFE-9C4E-E749B0F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023-71A9-4D76-B94A-B75BF5C5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0A004-E946-474D-9ACF-3C3F9C76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E9C5-511E-4D58-B241-2AA2D8FF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7F47-7714-4995-83CE-A9BB13F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A92-6316-45F3-8E76-29015D203D5F}" type="datetime1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40B8-1ECE-48D2-9EEA-18D370A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86B0-120D-4A1B-925F-82652EC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48F8-0D4E-4949-A524-E5F3807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5D4E-FC87-43F4-ABE3-D7D354DF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5D4D-B92C-49B4-8027-D52C5ADB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8C0-DB5D-43D9-9A59-340458A7978F}" type="datetime1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1FD6-28EB-4FD2-BFD9-6F05DA8B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2A7-A3B4-40C9-8EB5-3AB7AB7F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38CEC-8F1B-420B-AD47-E65F0ECC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0C764-6B35-4AA5-81E4-EDDA474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Last Lecture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98036"/>
            <a:ext cx="10515600" cy="49948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LL(1) grammars, are  backtrack-free,  can be parsed, top-down, in a linear scan from left to right, with a one-word lookahead.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ym typeface="Symbol" charset="2"/>
              </a:rPr>
              <a:t>                       FIRST</a:t>
            </a:r>
            <a:r>
              <a:rPr lang="en-US" sz="2400" baseline="30000" dirty="0">
                <a:sym typeface="Symbol" charset="2"/>
              </a:rPr>
              <a:t>+  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) 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sz="2400" baseline="30000" dirty="0">
                <a:sym typeface="Symbol" charset="2"/>
              </a:rPr>
              <a:t>+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) = 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Transform a non-LL(1) grammar into an LL(1) grammar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Remove left recursion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Use left-factoring to eliminate common prefixes may help</a:t>
            </a:r>
            <a:endParaRPr lang="en-US" sz="28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dirty="0"/>
              <a:t>Grammars that have the LL(1) property are called predictive grammars 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ym typeface="Symbol" charset="2"/>
              </a:rPr>
              <a:t>We can write a simple routine to recognize an instance of each LHS 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ym typeface="Symbol" charset="2"/>
              </a:rPr>
              <a:t>Code is patterned, simple, &amp; fast</a:t>
            </a:r>
            <a:endParaRPr lang="en-US" sz="2600" b="1" dirty="0">
              <a:sym typeface="Symbol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pPr>
              <a:buFontTx/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E30C7-C263-A202-0F46-1E9FC636A63B}"/>
              </a:ext>
            </a:extLst>
          </p:cNvPr>
          <p:cNvSpPr txBox="1"/>
          <p:nvPr/>
        </p:nvSpPr>
        <p:spPr>
          <a:xfrm>
            <a:off x="8817187" y="2158393"/>
            <a:ext cx="3374813" cy="124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sz="1600" baseline="30000" dirty="0">
                <a:solidFill>
                  <a:srgbClr val="0000FF"/>
                </a:solidFill>
                <a:sym typeface="Symbol" charset="2"/>
              </a:rPr>
              <a:t>+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) as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()  </a:t>
            </a:r>
            <a:r>
              <a:rPr lang="en-US" sz="1200" b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),  if </a:t>
            </a:r>
            <a:r>
              <a:rPr lang="en-US" sz="16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  </a:t>
            </a:r>
            <a:r>
              <a:rPr lang="en-US" sz="12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()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2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(), otherwise</a:t>
            </a:r>
          </a:p>
        </p:txBody>
      </p:sp>
    </p:spTree>
    <p:extLst>
      <p:ext uri="{BB962C8B-B14F-4D97-AF65-F5344CB8AC3E}">
        <p14:creationId xmlns:p14="http://schemas.microsoft.com/office/powerpoint/2010/main" val="19795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640" y="136525"/>
            <a:ext cx="7816850" cy="666601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dirty="0">
                <a:sym typeface="Symbol" charset="2"/>
              </a:rPr>
              <a:t>Computing </a:t>
            </a:r>
            <a:r>
              <a:rPr lang="en-US" sz="24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18D3D-2EA2-4CE0-93F5-06141D59A31F}"/>
              </a:ext>
            </a:extLst>
          </p:cNvPr>
          <p:cNvSpPr txBox="1"/>
          <p:nvPr/>
        </p:nvSpPr>
        <p:spPr>
          <a:xfrm>
            <a:off x="10537312" y="37913"/>
            <a:ext cx="1632976" cy="2276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1.  </a:t>
            </a:r>
            <a:r>
              <a:rPr lang="en-US" sz="1800" i="1" dirty="0">
                <a:sym typeface="Symbol" charset="2"/>
              </a:rPr>
              <a:t>A</a:t>
            </a:r>
            <a:r>
              <a:rPr lang="en-US" sz="1800" dirty="0">
                <a:sym typeface="Symbol" charset="2"/>
              </a:rPr>
              <a:t>  </a:t>
            </a:r>
            <a:r>
              <a:rPr lang="en-US" sz="1800" dirty="0" err="1">
                <a:sym typeface="Symbol" charset="2"/>
              </a:rPr>
              <a:t>aA</a:t>
            </a: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2.       | </a:t>
            </a:r>
            <a:r>
              <a:rPr lang="en-US" sz="1800" dirty="0" err="1">
                <a:sym typeface="Symbol" charset="2"/>
              </a:rPr>
              <a:t>BCd</a:t>
            </a: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3.  B   </a:t>
            </a:r>
            <a:r>
              <a:rPr lang="en-US" sz="1800" dirty="0" err="1">
                <a:sym typeface="Symbol" charset="2"/>
              </a:rPr>
              <a:t>bB</a:t>
            </a: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4.       </a:t>
            </a:r>
            <a:r>
              <a:rPr lang="en-US" sz="1900" dirty="0">
                <a:sym typeface="Symbol" charset="2"/>
              </a:rPr>
              <a:t>|</a:t>
            </a:r>
            <a:r>
              <a:rPr lang="en-US" sz="1900" i="1" dirty="0">
                <a:sym typeface="Symbol" charset="2"/>
              </a:rPr>
              <a:t>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5.  C   </a:t>
            </a:r>
            <a:r>
              <a:rPr lang="en-US" sz="1800" dirty="0" err="1">
                <a:sym typeface="Symbol" charset="2"/>
              </a:rPr>
              <a:t>cC</a:t>
            </a:r>
            <a:endParaRPr lang="en-US" sz="1800" dirty="0">
              <a:sym typeface="Symbol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ym typeface="Symbol" charset="2"/>
              </a:rPr>
              <a:t>6.         |</a:t>
            </a:r>
            <a:r>
              <a:rPr lang="en-US" sz="1800" i="1" dirty="0">
                <a:sym typeface="Symbol" charset="2"/>
              </a:rPr>
              <a:t></a:t>
            </a:r>
            <a:endParaRPr lang="en-US" sz="1800" dirty="0">
              <a:sym typeface="Symbol" charset="2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5AE5B7-E9CE-46B1-8625-ACB64C01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49314"/>
              </p:ext>
            </p:extLst>
          </p:nvPr>
        </p:nvGraphicFramePr>
        <p:xfrm>
          <a:off x="6747041" y="2613577"/>
          <a:ext cx="4942877" cy="40026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89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939">
                  <a:extLst>
                    <a:ext uri="{9D8B030D-6E8A-4147-A177-3AD203B41FA5}">
                      <a16:colId xmlns:a16="http://schemas.microsoft.com/office/drawing/2014/main" val="3924891354"/>
                    </a:ext>
                  </a:extLst>
                </a:gridCol>
                <a:gridCol w="902677">
                  <a:extLst>
                    <a:ext uri="{9D8B030D-6E8A-4147-A177-3AD203B41FA5}">
                      <a16:colId xmlns:a16="http://schemas.microsoft.com/office/drawing/2014/main" val="369344969"/>
                    </a:ext>
                  </a:extLst>
                </a:gridCol>
                <a:gridCol w="105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91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FIRST Sets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2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nd</a:t>
                      </a:r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3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rd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b,c,d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00FF"/>
                          </a:solidFill>
                        </a:rPr>
                        <a:t>a, </a:t>
                      </a:r>
                      <a:r>
                        <a:rPr lang="en-US" sz="1800" b="0" dirty="0" err="1">
                          <a:solidFill>
                            <a:srgbClr val="0000FF"/>
                          </a:solidFill>
                        </a:rPr>
                        <a:t>b,c,d</a:t>
                      </a:r>
                      <a:endParaRPr lang="en-US" sz="18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12049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58092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6883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Symbol" charset="2"/>
                        </a:rPr>
                        <a:t>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Symbol" charset="2"/>
                        </a:rPr>
                        <a:t>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Symbol" charset="2"/>
                        </a:rPr>
                        <a:t>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1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Symbol" charset="2"/>
                        </a:rPr>
                        <a:t></a:t>
                      </a:r>
                      <a:endParaRPr 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Symbol" charset="2"/>
                        </a:rPr>
                        <a:t>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sym typeface="Symbol" charset="2"/>
                        </a:rPr>
                        <a:t></a:t>
                      </a:r>
                      <a:endParaRPr 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39456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99994"/>
                  </a:ext>
                </a:extLst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39561" y="1034708"/>
            <a:ext cx="5105400" cy="56261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defTabSz="455613"/>
            <a:r>
              <a:rPr lang="en-US" i="1" dirty="0">
                <a:solidFill>
                  <a:srgbClr val="0000FF"/>
                </a:solidFill>
              </a:rPr>
              <a:t>for each x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 </a:t>
            </a:r>
            <a:r>
              <a:rPr lang="en-US" dirty="0">
                <a:solidFill>
                  <a:srgbClr val="0000FF"/>
                </a:solidFill>
              </a:rPr>
              <a:t>  (</a:t>
            </a:r>
            <a:r>
              <a:rPr lang="en-US" i="1" dirty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 </a:t>
            </a:r>
            <a:r>
              <a:rPr lang="en-US" sz="1600" b="1" dirty="0">
                <a:solidFill>
                  <a:srgbClr val="0000FF"/>
                </a:solidFill>
                <a:sym typeface="Symbol" charset="2"/>
              </a:rPr>
              <a:t>EOF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i="1" dirty="0"/>
              <a:t>	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x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  <a:sym typeface="Symbol" charset="2"/>
              </a:rPr>
              <a:t>for each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 NT</a:t>
            </a:r>
            <a:r>
              <a:rPr lang="en-US" i="1" dirty="0"/>
              <a:t>, 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</a:t>
            </a:r>
            <a:r>
              <a:rPr lang="en-US" dirty="0" err="1">
                <a:sym typeface="Symbol" charset="2"/>
              </a:rPr>
              <a:t>Ø</a:t>
            </a:r>
            <a:endParaRPr lang="en-US" dirty="0">
              <a:sym typeface="Symbol" charset="2"/>
            </a:endParaRPr>
          </a:p>
          <a:p>
            <a:pPr defTabSz="455613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</a:t>
            </a:r>
            <a:r>
              <a:rPr lang="en-US" dirty="0">
                <a:sym typeface="Symbol" charset="2"/>
              </a:rPr>
              <a:t> (</a:t>
            </a:r>
            <a:r>
              <a:rPr lang="en-US" i="1" dirty="0">
                <a:sym typeface="Symbol" charset="2"/>
              </a:rPr>
              <a:t>FIRST sets are still changing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do</a:t>
            </a:r>
          </a:p>
          <a:p>
            <a:pPr defTabSz="455613"/>
            <a:r>
              <a:rPr lang="en-US" i="1" dirty="0">
                <a:sym typeface="Symbol" charset="2"/>
              </a:rPr>
              <a:t>    for each p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 do</a:t>
            </a:r>
          </a:p>
          <a:p>
            <a:pPr defTabSz="455613"/>
            <a:r>
              <a:rPr lang="en-US" i="1" dirty="0">
                <a:sym typeface="Symbol" charset="2"/>
              </a:rPr>
              <a:t>        if  is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where 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</a:t>
            </a:r>
            <a:r>
              <a:rPr lang="en-US" i="1" dirty="0"/>
              <a:t> (T </a:t>
            </a:r>
            <a:r>
              <a:rPr lang="en-US" i="1" dirty="0">
                <a:sym typeface="Symbol" charset="2"/>
              </a:rPr>
              <a:t> NT) then begin; </a:t>
            </a:r>
          </a:p>
          <a:p>
            <a:pPr defTabSz="455613"/>
            <a:r>
              <a:rPr lang="en-US" i="1" dirty="0">
                <a:sym typeface="Symbol" charset="2"/>
              </a:rPr>
              <a:t>	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 –  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	   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1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    while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and i ≤ k–1 do</a:t>
            </a:r>
          </a:p>
          <a:p>
            <a:pPr defTabSz="455613"/>
            <a:r>
              <a:rPr lang="en-US" i="1" dirty="0">
                <a:solidFill>
                  <a:srgbClr val="FF0000"/>
                </a:solidFill>
                <a:sym typeface="Symbol" charset="2"/>
              </a:rPr>
              <a:t>             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 </a:t>
            </a:r>
            <a:r>
              <a:rPr lang="en-US" i="1" dirty="0" err="1"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(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i+1</a:t>
            </a:r>
            <a:r>
              <a:rPr lang="en-US" dirty="0">
                <a:sym typeface="Symbol" charset="2"/>
              </a:rPr>
              <a:t>)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i="1" dirty="0">
                <a:sym typeface="Symbol" charset="2"/>
              </a:rPr>
              <a:t> 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dirty="0">
                <a:sym typeface="Symbol" charset="2"/>
              </a:rPr>
              <a:t>                 </a:t>
            </a:r>
            <a:r>
              <a:rPr lang="en-US" i="1" dirty="0">
                <a:sym typeface="Symbol" charset="2"/>
              </a:rPr>
              <a:t> i </a:t>
            </a:r>
            <a:r>
              <a:rPr lang="en-US" dirty="0">
                <a:sym typeface="Symbol" charset="2"/>
              </a:rPr>
              <a:t> </a:t>
            </a:r>
            <a:r>
              <a:rPr lang="en-US" i="1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+</a:t>
            </a:r>
            <a:r>
              <a:rPr lang="en-US" i="1" dirty="0">
                <a:sym typeface="Symbol" charset="2"/>
              </a:rPr>
              <a:t> 1 </a:t>
            </a:r>
            <a:endParaRPr lang="en-US" dirty="0">
              <a:sym typeface="Symbol" charset="2"/>
            </a:endParaRPr>
          </a:p>
          <a:p>
            <a:pPr defTabSz="455613"/>
            <a:r>
              <a:rPr lang="en-US" i="1" dirty="0">
                <a:sym typeface="Symbol" charset="2"/>
              </a:rPr>
              <a:t>	   end  // while loop</a:t>
            </a:r>
          </a:p>
          <a:p>
            <a:pPr defTabSz="455613"/>
            <a:r>
              <a:rPr lang="en-US" i="1" dirty="0">
                <a:sym typeface="Symbol" charset="2"/>
              </a:rPr>
              <a:t>        end     // if-then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if  i </a:t>
            </a:r>
            <a:r>
              <a:rPr lang="en-US" dirty="0">
                <a:sym typeface="Symbol" charset="2"/>
              </a:rPr>
              <a:t>=</a:t>
            </a:r>
            <a:r>
              <a:rPr lang="en-US" i="1" dirty="0">
                <a:sym typeface="Symbol" charset="2"/>
              </a:rPr>
              <a:t> k and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k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</a:p>
          <a:p>
            <a:pPr defTabSz="455613"/>
            <a:r>
              <a:rPr lang="en-US" i="1" dirty="0">
                <a:sym typeface="Symbol" charset="2"/>
              </a:rPr>
              <a:t>	      then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rhs</a:t>
            </a:r>
            <a:r>
              <a:rPr lang="en-US" dirty="0">
                <a:sym typeface="Symbol" charset="2"/>
              </a:rPr>
              <a:t>  {</a:t>
            </a:r>
            <a:r>
              <a:rPr lang="en-US" sz="1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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endParaRPr lang="en-US" i="1" dirty="0">
              <a:solidFill>
                <a:srgbClr val="FF0000"/>
              </a:solidFill>
              <a:sym typeface="Symbol" charset="2"/>
            </a:endParaRP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end   // for loop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end       // while loop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7CE6454-8CAD-418E-92E3-BC734E750C0B}"/>
              </a:ext>
            </a:extLst>
          </p:cNvPr>
          <p:cNvSpPr/>
          <p:nvPr/>
        </p:nvSpPr>
        <p:spPr>
          <a:xfrm>
            <a:off x="161142" y="2314755"/>
            <a:ext cx="146079" cy="41634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8F58705-943C-4320-8F18-D932C39BC419}"/>
              </a:ext>
            </a:extLst>
          </p:cNvPr>
          <p:cNvSpPr/>
          <p:nvPr/>
        </p:nvSpPr>
        <p:spPr>
          <a:xfrm>
            <a:off x="470774" y="2574666"/>
            <a:ext cx="210759" cy="353260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B10BCB-648A-44B9-A6E7-FD351DA58481}"/>
              </a:ext>
            </a:extLst>
          </p:cNvPr>
          <p:cNvSpPr/>
          <p:nvPr/>
        </p:nvSpPr>
        <p:spPr>
          <a:xfrm>
            <a:off x="681533" y="2913206"/>
            <a:ext cx="146079" cy="19426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0F880AF-F90B-4730-8BDB-CA49401DC299}"/>
              </a:ext>
            </a:extLst>
          </p:cNvPr>
          <p:cNvSpPr/>
          <p:nvPr/>
        </p:nvSpPr>
        <p:spPr>
          <a:xfrm>
            <a:off x="859952" y="3764332"/>
            <a:ext cx="222918" cy="85057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BA5F2-0DEE-BFA2-49A8-488E9258F436}"/>
              </a:ext>
            </a:extLst>
          </p:cNvPr>
          <p:cNvSpPr txBox="1"/>
          <p:nvPr/>
        </p:nvSpPr>
        <p:spPr>
          <a:xfrm>
            <a:off x="5509105" y="965218"/>
            <a:ext cx="4864255" cy="1349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600" b="1" dirty="0">
                <a:sym typeface="Symbol" charset="2"/>
              </a:rPr>
              <a:t>FIRST</a:t>
            </a:r>
            <a:r>
              <a:rPr lang="en-US" sz="2300" dirty="0">
                <a:sym typeface="Symbol" charset="2"/>
              </a:rPr>
              <a:t>() </a:t>
            </a:r>
            <a:r>
              <a:rPr lang="en-US" dirty="0">
                <a:sym typeface="Symbol" charset="2"/>
              </a:rPr>
              <a:t>is the set of tokens that appear as the first symbol in some string that derives from  </a:t>
            </a:r>
          </a:p>
          <a:p>
            <a:pPr indent="4763">
              <a:lnSpc>
                <a:spcPct val="120000"/>
              </a:lnSpc>
            </a:pPr>
            <a:r>
              <a:rPr lang="en-US" sz="2300" u="sng" dirty="0">
                <a:sym typeface="Symbol" charset="2"/>
              </a:rPr>
              <a:t>x</a:t>
            </a:r>
            <a:r>
              <a:rPr lang="en-US" sz="2300" dirty="0"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</a:t>
            </a:r>
            <a:r>
              <a:rPr lang="en-US" sz="2300" dirty="0">
                <a:sym typeface="Symbol" charset="2"/>
              </a:rPr>
              <a:t> </a:t>
            </a:r>
            <a:r>
              <a:rPr lang="en-US" sz="2600" b="1" dirty="0">
                <a:sym typeface="Symbol" charset="2"/>
              </a:rPr>
              <a:t>FIRST</a:t>
            </a:r>
            <a:r>
              <a:rPr lang="en-US" sz="2300" dirty="0">
                <a:sym typeface="Symbol" charset="2"/>
              </a:rPr>
              <a:t>() </a:t>
            </a:r>
            <a:r>
              <a:rPr lang="en-US" sz="2300" i="1" dirty="0" err="1">
                <a:sym typeface="Symbol" charset="2"/>
              </a:rPr>
              <a:t>iff</a:t>
            </a:r>
            <a:r>
              <a:rPr lang="en-US" sz="2300" dirty="0">
                <a:sym typeface="Symbol" charset="2"/>
              </a:rPr>
              <a:t>   </a:t>
            </a:r>
            <a:r>
              <a:rPr lang="en-US" sz="2300" baseline="30000" dirty="0">
                <a:sym typeface="Symbol" charset="2"/>
              </a:rPr>
              <a:t>*</a:t>
            </a:r>
            <a:r>
              <a:rPr lang="en-US" sz="2300" i="1" dirty="0">
                <a:sym typeface="Symbol" charset="2"/>
              </a:rPr>
              <a:t> </a:t>
            </a:r>
            <a:r>
              <a:rPr lang="en-US" sz="2300" u="sng" dirty="0">
                <a:sym typeface="Symbol" charset="2"/>
              </a:rPr>
              <a:t>x</a:t>
            </a:r>
            <a:r>
              <a:rPr lang="en-US" sz="2300" dirty="0">
                <a:sym typeface="Symbol" charset="2"/>
              </a:rPr>
              <a:t> ,  for some </a:t>
            </a:r>
            <a:r>
              <a:rPr lang="en-US" sz="2300" i="1" dirty="0">
                <a:sym typeface="Symbol" charset="2"/>
              </a:rPr>
              <a:t></a:t>
            </a:r>
          </a:p>
        </p:txBody>
      </p:sp>
    </p:spTree>
    <p:extLst>
      <p:ext uri="{BB962C8B-B14F-4D97-AF65-F5344CB8AC3E}">
        <p14:creationId xmlns:p14="http://schemas.microsoft.com/office/powerpoint/2010/main" val="34044910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FOLLOW Sets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44320"/>
            <a:ext cx="10515600" cy="4632643"/>
          </a:xfrm>
        </p:spPr>
        <p:txBody>
          <a:bodyPr>
            <a:normAutofit/>
          </a:bodyPr>
          <a:lstStyle/>
          <a:p>
            <a:pPr>
              <a:spcBef>
                <a:spcPct val="100000"/>
              </a:spcBef>
              <a:buNone/>
            </a:pPr>
            <a:r>
              <a:rPr lang="en-US" sz="2000" dirty="0">
                <a:solidFill>
                  <a:srgbClr val="000000"/>
                </a:solidFill>
                <a:sym typeface="Symbol" charset="2"/>
              </a:rPr>
              <a:t>Define </a:t>
            </a:r>
            <a:r>
              <a:rPr lang="en-US" sz="2000" b="1" dirty="0">
                <a:solidFill>
                  <a:srgbClr val="000000"/>
                </a:solidFill>
                <a:sym typeface="Symbol" charset="2"/>
              </a:rPr>
              <a:t>FOLLOW</a:t>
            </a:r>
            <a:r>
              <a:rPr lang="en-US" sz="2000" dirty="0">
                <a:solidFill>
                  <a:srgbClr val="000000"/>
                </a:solidFill>
                <a:sym typeface="Symbol" charset="2"/>
              </a:rPr>
              <a:t>(A</a:t>
            </a:r>
            <a:r>
              <a:rPr lang="en-US" dirty="0" smtClean="0">
                <a:sym typeface="Symbol" charset="2"/>
              </a:rPr>
              <a:t>), </a:t>
            </a:r>
            <a:r>
              <a:rPr lang="en-US" sz="2000" i="1" dirty="0" smtClean="0">
                <a:sym typeface="Symbol" charset="2"/>
              </a:rPr>
              <a:t>A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 </a:t>
            </a:r>
            <a:r>
              <a:rPr lang="en-US" sz="2000" i="1" dirty="0">
                <a:sym typeface="Symbol" charset="2"/>
              </a:rPr>
              <a:t>NT</a:t>
            </a:r>
            <a:r>
              <a:rPr lang="en-US" sz="2000" dirty="0">
                <a:sym typeface="Symbol" charset="2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sym typeface="Symbol" charset="2"/>
              </a:rPr>
              <a:t>as </a:t>
            </a:r>
            <a:r>
              <a:rPr lang="en-US" sz="2000" dirty="0">
                <a:sym typeface="Symbol" charset="2"/>
              </a:rPr>
              <a:t>the set of symbols that can occur immediately after </a:t>
            </a:r>
            <a:r>
              <a:rPr lang="en-US" sz="2000" i="1" dirty="0">
                <a:sym typeface="Symbol" charset="2"/>
              </a:rPr>
              <a:t>A</a:t>
            </a:r>
            <a:r>
              <a:rPr lang="en-US" sz="2000" dirty="0">
                <a:sym typeface="Symbol" charset="2"/>
              </a:rPr>
              <a:t> in a valid sentential form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b="1" dirty="0">
                <a:sym typeface="Symbol" charset="2"/>
              </a:rPr>
              <a:t>FOLLOW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S</a:t>
            </a:r>
            <a:r>
              <a:rPr lang="en-US" sz="2000" dirty="0">
                <a:sym typeface="Symbol" charset="2"/>
              </a:rPr>
              <a:t>) = {</a:t>
            </a:r>
            <a:r>
              <a:rPr lang="en-US" sz="800" dirty="0">
                <a:sym typeface="Symbol" charset="2"/>
              </a:rPr>
              <a:t> 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sz="800" b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}, where </a:t>
            </a:r>
            <a:r>
              <a:rPr lang="en-US" sz="2000" i="1" dirty="0">
                <a:sym typeface="Symbol" charset="2"/>
              </a:rPr>
              <a:t>S</a:t>
            </a:r>
            <a:r>
              <a:rPr lang="en-US" sz="2000" dirty="0">
                <a:sym typeface="Symbol" charset="2"/>
              </a:rPr>
              <a:t> is the start </a:t>
            </a:r>
            <a:r>
              <a:rPr lang="en-US" sz="2000" dirty="0" smtClean="0">
                <a:sym typeface="Symbol" charset="2"/>
              </a:rPr>
              <a:t>symbol</a:t>
            </a:r>
          </a:p>
          <a:p>
            <a:pPr marL="631825" lvl="1" indent="-631825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dirty="0" smtClean="0">
                <a:sym typeface="Symbol" charset="2"/>
              </a:rPr>
              <a:t>To </a:t>
            </a:r>
            <a:r>
              <a:rPr lang="en-US" dirty="0">
                <a:sym typeface="Symbol" charset="2"/>
              </a:rPr>
              <a:t>build </a:t>
            </a:r>
            <a:r>
              <a:rPr lang="en-US" sz="1800" b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 sets, we need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sz="16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sets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767A5-2FD2-494E-A5A0-2E746F7E348F}"/>
              </a:ext>
            </a:extLst>
          </p:cNvPr>
          <p:cNvSpPr txBox="1"/>
          <p:nvPr/>
        </p:nvSpPr>
        <p:spPr>
          <a:xfrm>
            <a:off x="3099380" y="3718182"/>
            <a:ext cx="1527999" cy="132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i="1" dirty="0">
                <a:sym typeface="Symbol" charset="2"/>
              </a:rPr>
              <a:t>  </a:t>
            </a:r>
            <a:r>
              <a:rPr lang="en-US" i="1" dirty="0" err="1">
                <a:sym typeface="Symbol" charset="2"/>
              </a:rPr>
              <a:t>BaCD</a:t>
            </a:r>
            <a:endParaRPr lang="en-US" i="1" dirty="0">
              <a:sym typeface="Symbol" charset="2"/>
            </a:endParaRPr>
          </a:p>
          <a:p>
            <a:r>
              <a:rPr lang="en-US" i="1" dirty="0">
                <a:sym typeface="Symbol" charset="2"/>
              </a:rPr>
              <a:t>D  dd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        |</a:t>
            </a:r>
            <a:r>
              <a:rPr lang="en-US" sz="1800" i="1" dirty="0">
                <a:sym typeface="Symbol" charset="2"/>
              </a:rPr>
              <a:t></a:t>
            </a:r>
            <a:endParaRPr lang="en-US" sz="1800" dirty="0">
              <a:sym typeface="Symbol" charset="2"/>
            </a:endParaRPr>
          </a:p>
          <a:p>
            <a:r>
              <a:rPr lang="en-US" dirty="0"/>
              <a:t>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6518249" y="3718182"/>
            <a:ext cx="294468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Symbol" charset="2"/>
              </a:rPr>
              <a:t>Follow(A)</a:t>
            </a:r>
            <a:r>
              <a:rPr lang="en-US" dirty="0">
                <a:solidFill>
                  <a:srgbClr val="C00000"/>
                </a:solidFill>
              </a:rPr>
              <a:t> ⊆ Follow(D)</a:t>
            </a:r>
          </a:p>
          <a:p>
            <a:r>
              <a:rPr lang="en-US" b="1" dirty="0">
                <a:solidFill>
                  <a:srgbClr val="C00000"/>
                </a:solidFill>
                <a:sym typeface="Symbol" charset="2"/>
              </a:rPr>
              <a:t>Follow(A)</a:t>
            </a:r>
            <a:r>
              <a:rPr lang="en-US" dirty="0">
                <a:solidFill>
                  <a:srgbClr val="C00000"/>
                </a:solidFill>
              </a:rPr>
              <a:t> ⊆ Follow(C)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  <a:sym typeface="Symbol" charset="2"/>
              </a:rPr>
              <a:t>First(D) </a:t>
            </a:r>
            <a:r>
              <a:rPr lang="en-US" dirty="0">
                <a:solidFill>
                  <a:srgbClr val="C00000"/>
                </a:solidFill>
              </a:rPr>
              <a:t>⊆ Follow(C)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 charset="2"/>
              </a:rPr>
              <a:t>a  </a:t>
            </a:r>
            <a:r>
              <a:rPr lang="en-US" b="1" dirty="0">
                <a:sym typeface="Symbol" charset="2"/>
              </a:rPr>
              <a:t>Follow(B)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 charset="2"/>
              </a:rPr>
              <a:t>d  </a:t>
            </a:r>
            <a:r>
              <a:rPr lang="en-US" b="1" dirty="0">
                <a:sym typeface="Symbol" charset="2"/>
              </a:rPr>
              <a:t>Follow(C)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436060"/>
              </p:ext>
            </p:extLst>
          </p:nvPr>
        </p:nvGraphicFramePr>
        <p:xfrm>
          <a:off x="8153400" y="730568"/>
          <a:ext cx="3276600" cy="9601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19487420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902211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4180996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294938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1762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4359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85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9757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uiExpand="1" build="p"/>
      <p:bldP spid="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595399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dirty="0">
                <a:sym typeface="Symbol" charset="2"/>
              </a:rPr>
              <a:t>Computing F</a:t>
            </a:r>
            <a:r>
              <a:rPr lang="en-US" sz="2000" dirty="0">
                <a:sym typeface="Symbol" charset="2"/>
              </a:rPr>
              <a:t>OLLOW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43013" name="Text Box 3"/>
          <p:cNvSpPr txBox="1">
            <a:spLocks noChangeArrowheads="1"/>
          </p:cNvSpPr>
          <p:nvPr/>
        </p:nvSpPr>
        <p:spPr bwMode="auto">
          <a:xfrm>
            <a:off x="1427356" y="1237091"/>
            <a:ext cx="8707244" cy="457048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1440">
            <a:prstTxWarp prst="textNoShape">
              <a:avLst/>
            </a:prstTxWarp>
            <a:spAutoFit/>
          </a:bodyPr>
          <a:lstStyle/>
          <a:p>
            <a:pPr defTabSz="346075"/>
            <a:r>
              <a:rPr lang="en-US" i="1" dirty="0">
                <a:sym typeface="Symbol" charset="2"/>
              </a:rPr>
              <a:t>for each A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</a:p>
          <a:p>
            <a:pPr defTabSz="346075"/>
            <a:r>
              <a:rPr lang="en-US" i="1" dirty="0"/>
              <a:t>	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Ø</a:t>
            </a:r>
          </a:p>
          <a:p>
            <a:pPr defTabSz="346075">
              <a:spcBef>
                <a:spcPct val="50000"/>
              </a:spcBef>
            </a:pPr>
            <a:r>
              <a:rPr lang="en-US" i="1" dirty="0"/>
              <a:t>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 </a:t>
            </a:r>
            <a:r>
              <a:rPr lang="en-US" dirty="0">
                <a:sym typeface="Symbol" charset="2"/>
              </a:rPr>
              <a:t>{ 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  <a:endParaRPr lang="en-US" i="1" dirty="0">
              <a:sym typeface="Symbol" charset="2"/>
            </a:endParaRPr>
          </a:p>
          <a:p>
            <a:pPr defTabSz="346075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 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FOLLOW sets are still changing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>
              <a:spcBef>
                <a:spcPts val="600"/>
              </a:spcBef>
            </a:pPr>
            <a:r>
              <a:rPr lang="en-US" i="1" dirty="0">
                <a:sym typeface="Symbol" charset="2"/>
              </a:rPr>
              <a:t>	for each p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A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 … B</a:t>
            </a:r>
            <a:r>
              <a:rPr lang="en-US" i="1" baseline="-25000" dirty="0">
                <a:sym typeface="Symbol" charset="2"/>
              </a:rPr>
              <a:t>k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TRAILER</a:t>
            </a:r>
            <a:r>
              <a:rPr lang="en-US" dirty="0">
                <a:sym typeface="Symbol" charset="2"/>
              </a:rPr>
              <a:t>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i="1" dirty="0">
                <a:sym typeface="Symbol" charset="2"/>
              </a:rPr>
              <a:t>		for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k down to 1</a:t>
            </a:r>
          </a:p>
          <a:p>
            <a:pPr defTabSz="346075"/>
            <a:r>
              <a:rPr lang="en-US" i="1" dirty="0">
                <a:sym typeface="Symbol" charset="2"/>
              </a:rPr>
              <a:t>			if 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  <a:r>
              <a:rPr lang="en-US" i="1" dirty="0">
                <a:sym typeface="Symbol" charset="2"/>
              </a:rPr>
              <a:t> then                   	                // domain check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		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TRAILER</a:t>
            </a:r>
          </a:p>
          <a:p>
            <a:pPr defTabSz="346075"/>
            <a:r>
              <a:rPr lang="en-US" i="1" dirty="0">
                <a:sym typeface="Symbol" charset="2"/>
              </a:rPr>
              <a:t>				if </a:t>
            </a:r>
            <a:r>
              <a:rPr lang="en-US" sz="2000" dirty="0">
                <a:sym typeface="Symbol" charset="2"/>
              </a:rPr>
              <a:t></a:t>
            </a:r>
            <a:r>
              <a:rPr lang="en-US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	         	         // add right context </a:t>
            </a:r>
          </a:p>
          <a:p>
            <a:pPr defTabSz="346075"/>
            <a:r>
              <a:rPr lang="en-US" i="1" dirty="0">
                <a:sym typeface="Symbol" charset="2"/>
              </a:rPr>
              <a:t>				   then 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TRAILER  </a:t>
            </a:r>
            <a:r>
              <a:rPr lang="en-US" dirty="0">
                <a:sym typeface="Symbol" charset="2"/>
              </a:rPr>
              <a:t>  (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–  {</a:t>
            </a:r>
            <a:r>
              <a:rPr lang="en-US" sz="1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dirty="0">
                <a:sym typeface="Symbol" charset="2"/>
              </a:rPr>
              <a:t>	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       // no </a:t>
            </a:r>
            <a:r>
              <a:rPr lang="en-US" sz="2000" dirty="0">
                <a:sym typeface="Symbol" charset="2"/>
              </a:rPr>
              <a:t>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=&gt;</a:t>
            </a:r>
            <a:r>
              <a:rPr lang="en-US" i="1" dirty="0">
                <a:sym typeface="Symbol" charset="2"/>
              </a:rPr>
              <a:t> truncate the right context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</a:t>
            </a:r>
            <a:r>
              <a:rPr lang="en-US" dirty="0">
                <a:sym typeface="Symbol" charset="2"/>
              </a:rPr>
              <a:t> {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}            	         </a:t>
            </a:r>
            <a:r>
              <a:rPr lang="en-US" i="1" dirty="0">
                <a:sym typeface="Symbol" charset="2"/>
              </a:rPr>
              <a:t>// 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T</a:t>
            </a:r>
            <a:r>
              <a:rPr lang="en-US" i="1" dirty="0">
                <a:sym typeface="Symbol" charset="2"/>
              </a:rPr>
              <a:t>  </a:t>
            </a:r>
            <a:r>
              <a:rPr lang="en-US" dirty="0">
                <a:sym typeface="Symbol" charset="2"/>
              </a:rPr>
              <a:t>=&gt; </a:t>
            </a:r>
            <a:r>
              <a:rPr lang="en-US" i="1" dirty="0">
                <a:sym typeface="Symbol" charset="2"/>
              </a:rPr>
              <a:t> only 1 symbol</a:t>
            </a:r>
            <a:endParaRPr lang="en-US" dirty="0">
              <a:sym typeface="Symbol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547100" y="4013200"/>
            <a:ext cx="1441450" cy="812800"/>
            <a:chOff x="7023100" y="4013200"/>
            <a:chExt cx="1441450" cy="812800"/>
          </a:xfrm>
        </p:grpSpPr>
        <p:sp>
          <p:nvSpPr>
            <p:cNvPr id="5" name="TextBox 4"/>
            <p:cNvSpPr txBox="1"/>
            <p:nvPr/>
          </p:nvSpPr>
          <p:spPr>
            <a:xfrm>
              <a:off x="7270750" y="4013200"/>
              <a:ext cx="119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Don’t add </a:t>
              </a:r>
              <a:r>
                <a:rPr lang="en-US" dirty="0">
                  <a:solidFill>
                    <a:schemeClr val="tx2"/>
                  </a:solidFill>
                  <a:sym typeface="Symbol" charset="2"/>
                </a:rPr>
                <a:t></a:t>
              </a:r>
              <a:r>
                <a:rPr lang="en-US" sz="1400" dirty="0">
                  <a:solidFill>
                    <a:schemeClr val="tx2"/>
                  </a:solidFill>
                </a:rPr>
                <a:t> 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023100" y="4254500"/>
              <a:ext cx="1358809" cy="571500"/>
            </a:xfrm>
            <a:custGeom>
              <a:avLst/>
              <a:gdLst>
                <a:gd name="connsiteX0" fmla="*/ 1244600 w 1358809"/>
                <a:gd name="connsiteY0" fmla="*/ 0 h 571500"/>
                <a:gd name="connsiteX1" fmla="*/ 1346200 w 1358809"/>
                <a:gd name="connsiteY1" fmla="*/ 165100 h 571500"/>
                <a:gd name="connsiteX2" fmla="*/ 990600 w 1358809"/>
                <a:gd name="connsiteY2" fmla="*/ 304800 h 571500"/>
                <a:gd name="connsiteX3" fmla="*/ 0 w 1358809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809" h="571500">
                  <a:moveTo>
                    <a:pt x="1244600" y="0"/>
                  </a:moveTo>
                  <a:cubicBezTo>
                    <a:pt x="1316566" y="57150"/>
                    <a:pt x="1388533" y="114300"/>
                    <a:pt x="1346200" y="165100"/>
                  </a:cubicBezTo>
                  <a:cubicBezTo>
                    <a:pt x="1303867" y="215900"/>
                    <a:pt x="1214967" y="237067"/>
                    <a:pt x="990600" y="304800"/>
                  </a:cubicBezTo>
                  <a:cubicBezTo>
                    <a:pt x="766233" y="372533"/>
                    <a:pt x="0" y="571500"/>
                    <a:pt x="0" y="571500"/>
                  </a:cubicBezTo>
                </a:path>
              </a:pathLst>
            </a:custGeom>
            <a:ln w="12700" cmpd="sng">
              <a:solidFill>
                <a:schemeClr val="tx2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Left Bracket 8">
            <a:extLst>
              <a:ext uri="{FF2B5EF4-FFF2-40B4-BE49-F238E27FC236}">
                <a16:creationId xmlns:a16="http://schemas.microsoft.com/office/drawing/2014/main" id="{E7E41932-DD9E-4BB8-9186-CFD933004613}"/>
              </a:ext>
            </a:extLst>
          </p:cNvPr>
          <p:cNvSpPr/>
          <p:nvPr/>
        </p:nvSpPr>
        <p:spPr>
          <a:xfrm>
            <a:off x="1195321" y="2573876"/>
            <a:ext cx="178418" cy="323369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EDE60CB2-A487-4617-8E69-47C2F4897396}"/>
              </a:ext>
            </a:extLst>
          </p:cNvPr>
          <p:cNvSpPr/>
          <p:nvPr/>
        </p:nvSpPr>
        <p:spPr>
          <a:xfrm>
            <a:off x="1637651" y="2833787"/>
            <a:ext cx="178419" cy="297378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2C1546AF-16A7-4E00-AD60-F3C423A237B5}"/>
              </a:ext>
            </a:extLst>
          </p:cNvPr>
          <p:cNvSpPr/>
          <p:nvPr/>
        </p:nvSpPr>
        <p:spPr>
          <a:xfrm>
            <a:off x="2286091" y="3849288"/>
            <a:ext cx="178421" cy="168171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638FBDEB-7B50-4AFC-828B-3A4E08865A77}"/>
              </a:ext>
            </a:extLst>
          </p:cNvPr>
          <p:cNvSpPr/>
          <p:nvPr/>
        </p:nvSpPr>
        <p:spPr>
          <a:xfrm>
            <a:off x="1928448" y="3561024"/>
            <a:ext cx="178420" cy="224654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E767A5-2FD2-494E-A5A0-2E746F7E348F}"/>
              </a:ext>
            </a:extLst>
          </p:cNvPr>
          <p:cNvSpPr txBox="1"/>
          <p:nvPr/>
        </p:nvSpPr>
        <p:spPr>
          <a:xfrm>
            <a:off x="7783100" y="55987"/>
            <a:ext cx="1527999" cy="132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i="1" dirty="0">
                <a:sym typeface="Symbol" charset="2"/>
              </a:rPr>
              <a:t>  </a:t>
            </a:r>
            <a:r>
              <a:rPr lang="en-US" i="1" dirty="0" err="1">
                <a:sym typeface="Symbol" charset="2"/>
              </a:rPr>
              <a:t>BaCD</a:t>
            </a:r>
            <a:endParaRPr lang="en-US" i="1" dirty="0">
              <a:sym typeface="Symbol" charset="2"/>
            </a:endParaRPr>
          </a:p>
          <a:p>
            <a:r>
              <a:rPr lang="en-US" i="1" dirty="0">
                <a:sym typeface="Symbol" charset="2"/>
              </a:rPr>
              <a:t>D  dd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        |</a:t>
            </a:r>
            <a:r>
              <a:rPr lang="en-US" sz="1800" i="1" dirty="0">
                <a:sym typeface="Symbol" charset="2"/>
              </a:rPr>
              <a:t></a:t>
            </a:r>
            <a:endParaRPr lang="en-US" sz="1800" dirty="0">
              <a:sym typeface="Symbol" charset="2"/>
            </a:endParaRPr>
          </a:p>
          <a:p>
            <a:r>
              <a:rPr lang="en-US" dirty="0"/>
              <a:t>….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430469" y="55987"/>
            <a:ext cx="294468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Symbol" charset="2"/>
              </a:rPr>
              <a:t>Follow(A)</a:t>
            </a:r>
            <a:r>
              <a:rPr lang="en-US" dirty="0">
                <a:solidFill>
                  <a:srgbClr val="C00000"/>
                </a:solidFill>
              </a:rPr>
              <a:t> ⊆ Follow(D)</a:t>
            </a:r>
          </a:p>
          <a:p>
            <a:r>
              <a:rPr lang="en-US" b="1" dirty="0">
                <a:solidFill>
                  <a:srgbClr val="C00000"/>
                </a:solidFill>
                <a:sym typeface="Symbol" charset="2"/>
              </a:rPr>
              <a:t>Follow(A)</a:t>
            </a:r>
            <a:r>
              <a:rPr lang="en-US" dirty="0">
                <a:solidFill>
                  <a:srgbClr val="C00000"/>
                </a:solidFill>
              </a:rPr>
              <a:t> ⊆ Follow(C)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C00000"/>
                </a:solidFill>
                <a:sym typeface="Symbol" charset="2"/>
              </a:rPr>
              <a:t>First(D) </a:t>
            </a:r>
            <a:r>
              <a:rPr lang="en-US" dirty="0">
                <a:solidFill>
                  <a:srgbClr val="C00000"/>
                </a:solidFill>
              </a:rPr>
              <a:t>⊆ Follow(C)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 charset="2"/>
              </a:rPr>
              <a:t>a  </a:t>
            </a:r>
            <a:r>
              <a:rPr lang="en-US" b="1" dirty="0">
                <a:sym typeface="Symbol" charset="2"/>
              </a:rPr>
              <a:t>Follow(B)</a:t>
            </a:r>
          </a:p>
          <a:p>
            <a:pPr>
              <a:lnSpc>
                <a:spcPct val="120000"/>
              </a:lnSpc>
            </a:pPr>
            <a:r>
              <a:rPr lang="en-US" dirty="0">
                <a:sym typeface="Symbol" charset="2"/>
              </a:rPr>
              <a:t>d  </a:t>
            </a:r>
            <a:r>
              <a:rPr lang="en-US" b="1" dirty="0">
                <a:sym typeface="Symbol" charset="2"/>
              </a:rPr>
              <a:t>Follow(C)</a:t>
            </a:r>
          </a:p>
        </p:txBody>
      </p:sp>
    </p:spTree>
    <p:extLst>
      <p:ext uri="{BB962C8B-B14F-4D97-AF65-F5344CB8AC3E}">
        <p14:creationId xmlns:p14="http://schemas.microsoft.com/office/powerpoint/2010/main" val="9660661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98774"/>
              </p:ext>
            </p:extLst>
          </p:nvPr>
        </p:nvGraphicFramePr>
        <p:xfrm>
          <a:off x="6965778" y="843936"/>
          <a:ext cx="305028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  List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LP  List  RP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624520"/>
              </p:ext>
            </p:extLst>
          </p:nvPr>
        </p:nvGraphicFramePr>
        <p:xfrm>
          <a:off x="9374707" y="4013158"/>
          <a:ext cx="2734572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88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FOLLOW Sets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Goal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+mn-lt"/>
                          <a:cs typeface="Cambria Math"/>
                        </a:rPr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List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Pair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EOF,</a:t>
                      </a:r>
                      <a:r>
                        <a:rPr lang="en-US" sz="1800" baseline="0" dirty="0"/>
                        <a:t> LP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57623"/>
              </p:ext>
            </p:extLst>
          </p:nvPr>
        </p:nvGraphicFramePr>
        <p:xfrm>
          <a:off x="10186694" y="843936"/>
          <a:ext cx="18132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73E74"/>
                          </a:solidFill>
                        </a:rPr>
                        <a:t>FIRST</a:t>
                      </a:r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Goal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List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Pair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37012" y="673665"/>
            <a:ext cx="6284659" cy="457048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1440">
            <a:prstTxWarp prst="textNoShape">
              <a:avLst/>
            </a:prstTxWarp>
            <a:spAutoFit/>
          </a:bodyPr>
          <a:lstStyle/>
          <a:p>
            <a:pPr defTabSz="346075"/>
            <a:r>
              <a:rPr lang="en-US" i="1" dirty="0">
                <a:sym typeface="Symbol" charset="2"/>
              </a:rPr>
              <a:t>for each A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</a:p>
          <a:p>
            <a:pPr defTabSz="346075"/>
            <a:r>
              <a:rPr lang="en-US" i="1" dirty="0"/>
              <a:t>	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Ø</a:t>
            </a:r>
          </a:p>
          <a:p>
            <a:pPr defTabSz="346075">
              <a:spcBef>
                <a:spcPct val="50000"/>
              </a:spcBef>
            </a:pPr>
            <a:r>
              <a:rPr lang="en-US" i="1" dirty="0"/>
              <a:t>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 </a:t>
            </a:r>
            <a:r>
              <a:rPr lang="en-US" dirty="0">
                <a:sym typeface="Symbol" charset="2"/>
              </a:rPr>
              <a:t>{ 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  <a:endParaRPr lang="en-US" i="1" dirty="0">
              <a:sym typeface="Symbol" charset="2"/>
            </a:endParaRPr>
          </a:p>
          <a:p>
            <a:pPr defTabSz="346075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 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FOLLOW sets are still changing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>
              <a:spcBef>
                <a:spcPts val="600"/>
              </a:spcBef>
            </a:pPr>
            <a:r>
              <a:rPr lang="en-US" i="1" dirty="0">
                <a:sym typeface="Symbol" charset="2"/>
              </a:rPr>
              <a:t>	for each p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A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 … B</a:t>
            </a:r>
            <a:r>
              <a:rPr lang="en-US" i="1" baseline="-25000" dirty="0">
                <a:sym typeface="Symbol" charset="2"/>
              </a:rPr>
              <a:t>k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TRAILER</a:t>
            </a:r>
            <a:r>
              <a:rPr lang="en-US" dirty="0">
                <a:sym typeface="Symbol" charset="2"/>
              </a:rPr>
              <a:t>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i="1" dirty="0">
                <a:sym typeface="Symbol" charset="2"/>
              </a:rPr>
              <a:t>		for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k down to 1</a:t>
            </a:r>
          </a:p>
          <a:p>
            <a:pPr defTabSz="346075"/>
            <a:r>
              <a:rPr lang="en-US" i="1" dirty="0">
                <a:sym typeface="Symbol" charset="2"/>
              </a:rPr>
              <a:t>			if 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  <a:r>
              <a:rPr lang="en-US" i="1" dirty="0">
                <a:sym typeface="Symbol" charset="2"/>
              </a:rPr>
              <a:t> then                   	  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		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TRAILER</a:t>
            </a:r>
          </a:p>
          <a:p>
            <a:pPr defTabSz="346075"/>
            <a:r>
              <a:rPr lang="en-US" i="1" dirty="0">
                <a:sym typeface="Symbol" charset="2"/>
              </a:rPr>
              <a:t>				if </a:t>
            </a:r>
            <a:r>
              <a:rPr lang="en-US" sz="2000" dirty="0">
                <a:sym typeface="Symbol" charset="2"/>
              </a:rPr>
              <a:t></a:t>
            </a:r>
            <a:r>
              <a:rPr lang="en-US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	         	           </a:t>
            </a:r>
          </a:p>
          <a:p>
            <a:pPr defTabSz="346075"/>
            <a:r>
              <a:rPr lang="en-US" i="1" dirty="0">
                <a:sym typeface="Symbol" charset="2"/>
              </a:rPr>
              <a:t>				   then 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TRAILER  </a:t>
            </a:r>
            <a:r>
              <a:rPr lang="en-US" dirty="0">
                <a:sym typeface="Symbol" charset="2"/>
              </a:rPr>
              <a:t> 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sym typeface="Symbol" charset="2"/>
              </a:rPr>
              <a:t>i</a:t>
            </a:r>
            <a:r>
              <a:rPr lang="en-US" baseline="-25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8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) –  {</a:t>
            </a:r>
            <a:r>
              <a:rPr lang="en-US" sz="1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sz="10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}</a:t>
            </a:r>
            <a:r>
              <a:rPr lang="en-US" sz="1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dirty="0">
                <a:sym typeface="Symbol" charset="2"/>
              </a:rPr>
              <a:t>	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        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</a:t>
            </a:r>
            <a:r>
              <a:rPr lang="en-US" dirty="0">
                <a:sym typeface="Symbol" charset="2"/>
              </a:rPr>
              <a:t> {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}            	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555" y="52441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8000"/>
              </a:spcBef>
            </a:pPr>
            <a:r>
              <a:rPr lang="en-US" dirty="0">
                <a:solidFill>
                  <a:srgbClr val="000000"/>
                </a:solidFill>
              </a:rPr>
              <a:t>Iteration 1</a:t>
            </a:r>
            <a:endParaRPr lang="en-US" dirty="0"/>
          </a:p>
          <a:p>
            <a:pPr lvl="1"/>
            <a:r>
              <a:rPr lang="en-US" dirty="0"/>
              <a:t>Production 0 adds EOF to FOLLOW(</a:t>
            </a:r>
            <a:r>
              <a:rPr lang="en-US" i="1" dirty="0"/>
              <a:t>List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Production 1 adds LP to FOLLOW(</a:t>
            </a:r>
            <a:r>
              <a:rPr lang="en-US" i="1" dirty="0"/>
              <a:t>Pair</a:t>
            </a:r>
            <a:r>
              <a:rPr lang="en-US" dirty="0"/>
              <a:t>)     (from </a:t>
            </a:r>
            <a:r>
              <a:rPr lang="en-US" dirty="0">
                <a:solidFill>
                  <a:srgbClr val="FF0000"/>
                </a:solidFill>
              </a:rPr>
              <a:t>FIRST(</a:t>
            </a:r>
            <a:r>
              <a:rPr lang="en-US" i="1" dirty="0">
                <a:solidFill>
                  <a:srgbClr val="FF0000"/>
                </a:solidFill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Production 2 does nothing</a:t>
            </a:r>
          </a:p>
          <a:p>
            <a:pPr lvl="1"/>
            <a:r>
              <a:rPr lang="en-US" dirty="0"/>
              <a:t>Production 3 adds RP to FOLLOW(</a:t>
            </a:r>
            <a:r>
              <a:rPr lang="en-US" i="1" dirty="0"/>
              <a:t>List</a:t>
            </a:r>
            <a:r>
              <a:rPr lang="en-US" dirty="0"/>
              <a:t>)     (from FIRST(</a:t>
            </a:r>
            <a:r>
              <a:rPr lang="en-US" i="1" dirty="0"/>
              <a:t>RP</a:t>
            </a:r>
            <a:r>
              <a:rPr lang="en-US" dirty="0"/>
              <a:t>))</a:t>
            </a:r>
            <a:endParaRPr lang="en-US" dirty="0">
              <a:solidFill>
                <a:srgbClr val="073E74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249" y="4759618"/>
            <a:ext cx="888680" cy="101809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369844" y="0"/>
            <a:ext cx="7816850" cy="666601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2686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31911" y="394578"/>
          <a:ext cx="305028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  List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LP  List  RP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52827" y="394578"/>
          <a:ext cx="18132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73E74"/>
                          </a:solidFill>
                        </a:rPr>
                        <a:t>FIRST</a:t>
                      </a:r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Goal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List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Pair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3145" y="224307"/>
            <a:ext cx="6284659" cy="457048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1440">
            <a:prstTxWarp prst="textNoShape">
              <a:avLst/>
            </a:prstTxWarp>
            <a:spAutoFit/>
          </a:bodyPr>
          <a:lstStyle/>
          <a:p>
            <a:pPr defTabSz="346075"/>
            <a:r>
              <a:rPr lang="en-US" i="1" dirty="0">
                <a:sym typeface="Symbol" charset="2"/>
              </a:rPr>
              <a:t>for each A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</a:p>
          <a:p>
            <a:pPr defTabSz="346075"/>
            <a:r>
              <a:rPr lang="en-US" i="1" dirty="0"/>
              <a:t>	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Ø</a:t>
            </a:r>
          </a:p>
          <a:p>
            <a:pPr defTabSz="346075">
              <a:spcBef>
                <a:spcPct val="50000"/>
              </a:spcBef>
            </a:pPr>
            <a:r>
              <a:rPr lang="en-US" i="1" dirty="0"/>
              <a:t>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 </a:t>
            </a:r>
            <a:r>
              <a:rPr lang="en-US" dirty="0">
                <a:sym typeface="Symbol" charset="2"/>
              </a:rPr>
              <a:t>{ 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  <a:endParaRPr lang="en-US" i="1" dirty="0">
              <a:sym typeface="Symbol" charset="2"/>
            </a:endParaRPr>
          </a:p>
          <a:p>
            <a:pPr defTabSz="346075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 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FOLLOW sets are still changing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>
              <a:spcBef>
                <a:spcPts val="600"/>
              </a:spcBef>
            </a:pPr>
            <a:r>
              <a:rPr lang="en-US" i="1" dirty="0">
                <a:sym typeface="Symbol" charset="2"/>
              </a:rPr>
              <a:t>	for each p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A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 … B</a:t>
            </a:r>
            <a:r>
              <a:rPr lang="en-US" i="1" baseline="-25000" dirty="0">
                <a:sym typeface="Symbol" charset="2"/>
              </a:rPr>
              <a:t>k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TRAILER</a:t>
            </a:r>
            <a:r>
              <a:rPr lang="en-US" dirty="0">
                <a:sym typeface="Symbol" charset="2"/>
              </a:rPr>
              <a:t>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i="1" dirty="0">
                <a:sym typeface="Symbol" charset="2"/>
              </a:rPr>
              <a:t>		for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k down to 1</a:t>
            </a:r>
          </a:p>
          <a:p>
            <a:pPr defTabSz="346075"/>
            <a:r>
              <a:rPr lang="en-US" i="1" dirty="0">
                <a:sym typeface="Symbol" charset="2"/>
              </a:rPr>
              <a:t>			if 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  <a:r>
              <a:rPr lang="en-US" i="1" dirty="0">
                <a:sym typeface="Symbol" charset="2"/>
              </a:rPr>
              <a:t> then                   	  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		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TRAILER</a:t>
            </a:r>
          </a:p>
          <a:p>
            <a:pPr defTabSz="346075"/>
            <a:r>
              <a:rPr lang="en-US" i="1" dirty="0">
                <a:sym typeface="Symbol" charset="2"/>
              </a:rPr>
              <a:t>				if </a:t>
            </a:r>
            <a:r>
              <a:rPr lang="en-US" sz="2000" dirty="0">
                <a:sym typeface="Symbol" charset="2"/>
              </a:rPr>
              <a:t></a:t>
            </a:r>
            <a:r>
              <a:rPr lang="en-US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	         	           </a:t>
            </a:r>
          </a:p>
          <a:p>
            <a:pPr defTabSz="346075"/>
            <a:r>
              <a:rPr lang="en-US" i="1" dirty="0">
                <a:sym typeface="Symbol" charset="2"/>
              </a:rPr>
              <a:t>				   then 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TRAILER  </a:t>
            </a:r>
            <a:r>
              <a:rPr lang="en-US" dirty="0">
                <a:sym typeface="Symbol" charset="2"/>
              </a:rPr>
              <a:t> 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sym typeface="Symbol" charset="2"/>
              </a:rPr>
              <a:t>i</a:t>
            </a:r>
            <a:r>
              <a:rPr lang="en-US" baseline="-25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8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) –  {</a:t>
            </a:r>
            <a:r>
              <a:rPr lang="en-US" sz="1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sz="10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}</a:t>
            </a:r>
            <a:r>
              <a:rPr lang="en-US" sz="1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dirty="0">
                <a:sym typeface="Symbol" charset="2"/>
              </a:rPr>
              <a:t>	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        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</a:t>
            </a:r>
            <a:r>
              <a:rPr lang="en-US" dirty="0">
                <a:sym typeface="Symbol" charset="2"/>
              </a:rPr>
              <a:t> {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}            	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145" y="4794789"/>
            <a:ext cx="7279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0"/>
              </a:spcBef>
            </a:pPr>
            <a:r>
              <a:rPr lang="en-US" dirty="0">
                <a:solidFill>
                  <a:srgbClr val="000000"/>
                </a:solidFill>
              </a:rPr>
              <a:t>Iteration 2</a:t>
            </a:r>
            <a:endParaRPr lang="en-US" dirty="0"/>
          </a:p>
          <a:p>
            <a:pPr lvl="1"/>
            <a:r>
              <a:rPr lang="en-US" dirty="0"/>
              <a:t>Production 0 adds nothing new</a:t>
            </a:r>
          </a:p>
          <a:p>
            <a:pPr lvl="1"/>
            <a:r>
              <a:rPr lang="en-US" dirty="0"/>
              <a:t>Production 1 adds RP to FOLLOW(</a:t>
            </a:r>
            <a:r>
              <a:rPr lang="en-US" i="1" dirty="0"/>
              <a:t>Pair</a:t>
            </a:r>
            <a:r>
              <a:rPr lang="en-US" dirty="0"/>
              <a:t>)    (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sz="1200" dirty="0">
                <a:solidFill>
                  <a:srgbClr val="FF0000"/>
                </a:solidFill>
              </a:rPr>
              <a:t>FOLLOW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), </a:t>
            </a:r>
            <a:r>
              <a:rPr lang="en-US" dirty="0">
                <a:solidFill>
                  <a:srgbClr val="FF0000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</a:t>
            </a:r>
            <a:r>
              <a:rPr lang="en-US" sz="800" dirty="0">
                <a:solidFill>
                  <a:srgbClr val="FF0000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Symbol" charset="2"/>
              </a:rPr>
              <a:t></a:t>
            </a:r>
            <a:r>
              <a:rPr lang="en-US" sz="8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FIRST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List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Production 2 does nothing</a:t>
            </a:r>
          </a:p>
          <a:p>
            <a:pPr lvl="1"/>
            <a:r>
              <a:rPr lang="en-US" dirty="0"/>
              <a:t>Production 3 adds nothing new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936423"/>
              </p:ext>
            </p:extLst>
          </p:nvPr>
        </p:nvGraphicFramePr>
        <p:xfrm>
          <a:off x="7961441" y="3679253"/>
          <a:ext cx="4041518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880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FOLLOW Sets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2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nd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Goal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+mn-lt"/>
                          <a:cs typeface="Cambria Math"/>
                        </a:rPr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List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Pair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EOF,</a:t>
                      </a:r>
                      <a:r>
                        <a:rPr lang="en-US" sz="1800" baseline="0" dirty="0"/>
                        <a:t> LP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EOF, LP,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199" y="4515556"/>
            <a:ext cx="1094861" cy="90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5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31911" y="394578"/>
          <a:ext cx="3050289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  List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LP  List  RP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152827" y="394578"/>
          <a:ext cx="181323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73E74"/>
                          </a:solidFill>
                        </a:rPr>
                        <a:t>FIRST</a:t>
                      </a:r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Goal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List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Pair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03145" y="224307"/>
            <a:ext cx="6284659" cy="457048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bIns="91440">
            <a:prstTxWarp prst="textNoShape">
              <a:avLst/>
            </a:prstTxWarp>
            <a:spAutoFit/>
          </a:bodyPr>
          <a:lstStyle/>
          <a:p>
            <a:pPr defTabSz="346075"/>
            <a:r>
              <a:rPr lang="en-US" i="1" dirty="0">
                <a:sym typeface="Symbol" charset="2"/>
              </a:rPr>
              <a:t>for each A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</a:p>
          <a:p>
            <a:pPr defTabSz="346075"/>
            <a:r>
              <a:rPr lang="en-US" i="1" dirty="0"/>
              <a:t>	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Ø</a:t>
            </a:r>
          </a:p>
          <a:p>
            <a:pPr defTabSz="346075">
              <a:spcBef>
                <a:spcPct val="50000"/>
              </a:spcBef>
            </a:pPr>
            <a:r>
              <a:rPr lang="en-US" i="1" dirty="0"/>
              <a:t>FOLLOW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 </a:t>
            </a:r>
            <a:r>
              <a:rPr lang="en-US" dirty="0">
                <a:sym typeface="Symbol" charset="2"/>
              </a:rPr>
              <a:t>{ 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  <a:endParaRPr lang="en-US" i="1" dirty="0">
              <a:sym typeface="Symbol" charset="2"/>
            </a:endParaRPr>
          </a:p>
          <a:p>
            <a:pPr defTabSz="346075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 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FOLLOW sets are still changing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>
              <a:spcBef>
                <a:spcPts val="600"/>
              </a:spcBef>
            </a:pPr>
            <a:r>
              <a:rPr lang="en-US" i="1" dirty="0">
                <a:sym typeface="Symbol" charset="2"/>
              </a:rPr>
              <a:t>	for each p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A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 … B</a:t>
            </a:r>
            <a:r>
              <a:rPr lang="en-US" i="1" baseline="-25000" dirty="0">
                <a:sym typeface="Symbol" charset="2"/>
              </a:rPr>
              <a:t>k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TRAILER</a:t>
            </a:r>
            <a:r>
              <a:rPr lang="en-US" dirty="0">
                <a:sym typeface="Symbol" charset="2"/>
              </a:rPr>
              <a:t>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i="1" dirty="0">
                <a:sym typeface="Symbol" charset="2"/>
              </a:rPr>
              <a:t>		for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k down to 1</a:t>
            </a:r>
          </a:p>
          <a:p>
            <a:pPr defTabSz="346075"/>
            <a:r>
              <a:rPr lang="en-US" i="1" dirty="0">
                <a:sym typeface="Symbol" charset="2"/>
              </a:rPr>
              <a:t>			if 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NT</a:t>
            </a:r>
            <a:r>
              <a:rPr lang="en-US" i="1" dirty="0">
                <a:sym typeface="Symbol" charset="2"/>
              </a:rPr>
              <a:t> then                   	  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ym typeface="Symbol" charset="2"/>
              </a:rPr>
              <a:t>				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TRAILER</a:t>
            </a:r>
          </a:p>
          <a:p>
            <a:pPr defTabSz="346075"/>
            <a:r>
              <a:rPr lang="en-US" i="1" dirty="0">
                <a:sym typeface="Symbol" charset="2"/>
              </a:rPr>
              <a:t>				if </a:t>
            </a:r>
            <a:r>
              <a:rPr lang="en-US" sz="2000" dirty="0">
                <a:sym typeface="Symbol" charset="2"/>
              </a:rPr>
              <a:t></a:t>
            </a:r>
            <a:r>
              <a:rPr lang="en-US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	         	           </a:t>
            </a:r>
          </a:p>
          <a:p>
            <a:pPr defTabSz="346075"/>
            <a:r>
              <a:rPr lang="en-US" i="1" dirty="0">
                <a:sym typeface="Symbol" charset="2"/>
              </a:rPr>
              <a:t>				   then 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TRAILER  </a:t>
            </a:r>
            <a:r>
              <a:rPr lang="en-US" dirty="0">
                <a:sym typeface="Symbol" charset="2"/>
              </a:rPr>
              <a:t> 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sym typeface="Symbol" charset="2"/>
              </a:rPr>
              <a:t>i</a:t>
            </a:r>
            <a:r>
              <a:rPr lang="en-US" baseline="-25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8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) –  {</a:t>
            </a:r>
            <a:r>
              <a:rPr lang="en-US" sz="1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sz="10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}</a:t>
            </a:r>
            <a:r>
              <a:rPr lang="en-US" sz="10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346075"/>
            <a:r>
              <a:rPr lang="en-US" dirty="0">
                <a:sym typeface="Symbol" charset="2"/>
              </a:rPr>
              <a:t>	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B</a:t>
            </a:r>
            <a:r>
              <a:rPr lang="en-US" i="1" baseline="-25000" dirty="0">
                <a:solidFill>
                  <a:srgbClr val="0000FF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        </a:t>
            </a:r>
          </a:p>
          <a:p>
            <a:pPr defTabSz="346075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ym typeface="Symbol" charset="2"/>
              </a:rPr>
              <a:t>			</a:t>
            </a:r>
            <a:r>
              <a:rPr lang="en-US" i="1" dirty="0">
                <a:sym typeface="Symbol" charset="2"/>
              </a:rPr>
              <a:t>else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TRAILER </a:t>
            </a:r>
            <a:r>
              <a:rPr lang="en-US" dirty="0">
                <a:sym typeface="Symbol" charset="2"/>
              </a:rPr>
              <a:t> {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}            	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3145" y="5021571"/>
            <a:ext cx="72794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Iteration 3 produces the same result </a:t>
            </a:r>
            <a:r>
              <a:rPr lang="en-US" dirty="0">
                <a:solidFill>
                  <a:srgbClr val="00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 reached a fixed point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514789"/>
              </p:ext>
            </p:extLst>
          </p:nvPr>
        </p:nvGraphicFramePr>
        <p:xfrm>
          <a:off x="7302595" y="3696506"/>
          <a:ext cx="4783012" cy="2352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787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067">
                  <a:extLst>
                    <a:ext uri="{9D8B030D-6E8A-4147-A177-3AD203B41FA5}">
                      <a16:colId xmlns:a16="http://schemas.microsoft.com/office/drawing/2014/main" val="2442954184"/>
                    </a:ext>
                  </a:extLst>
                </a:gridCol>
                <a:gridCol w="99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FOLLOW Sets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2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nd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3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rd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Goal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+mn-lt"/>
                          <a:cs typeface="Cambria Math"/>
                        </a:rPr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List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EOF,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Pair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EOF,</a:t>
                      </a:r>
                      <a:r>
                        <a:rPr lang="en-US" sz="1800" baseline="0" dirty="0"/>
                        <a:t> LP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EOF, LP,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EOF, LP, 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67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1460</Words>
  <Application>Microsoft Office PowerPoint</Application>
  <PresentationFormat>Widescreen</PresentationFormat>
  <Paragraphs>354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ヒラギノ角ゴ Pro W3</vt:lpstr>
      <vt:lpstr>Arial</vt:lpstr>
      <vt:lpstr>Calibri</vt:lpstr>
      <vt:lpstr>Calibri Light</vt:lpstr>
      <vt:lpstr>Cambria Math</vt:lpstr>
      <vt:lpstr>Comic Sans MS</vt:lpstr>
      <vt:lpstr>Symbol</vt:lpstr>
      <vt:lpstr>Times</vt:lpstr>
      <vt:lpstr>Office Theme</vt:lpstr>
      <vt:lpstr>Chapter 3 Parsers </vt:lpstr>
      <vt:lpstr>Last Lecture </vt:lpstr>
      <vt:lpstr>Computing FIRST Sets</vt:lpstr>
      <vt:lpstr>FOLLOW Sets</vt:lpstr>
      <vt:lpstr>Computing FOLLOW Sets</vt:lpstr>
      <vt:lpstr>An 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Scanners continued Implementing a Scanner</dc:title>
  <dc:creator>Hairong Zhao</dc:creator>
  <cp:lastModifiedBy>Hairong Zhao</cp:lastModifiedBy>
  <cp:revision>64</cp:revision>
  <dcterms:created xsi:type="dcterms:W3CDTF">2022-01-25T21:06:11Z</dcterms:created>
  <dcterms:modified xsi:type="dcterms:W3CDTF">2023-02-21T20:58:00Z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2023-02-08T23:40:53Z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034931ee-019a-4f32-80e8-1c52f6cf33c4</vt:lpwstr>
  </property>
  <property fmtid="{D5CDD505-2E9C-101B-9397-08002B2CF9AE}" pid="8" name="MSIP_Label_4044bd30-2ed7-4c9d-9d12-46200872a97b_ContentBits">
    <vt:lpwstr>0</vt:lpwstr>
  </property>
</Properties>
</file>